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72" r:id="rId7"/>
    <p:sldId id="270" r:id="rId8"/>
    <p:sldId id="26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86" y="77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/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5/23/2023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0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5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5/23/2023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7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5/23/2023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345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6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0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99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557900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5/23/2023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cap="none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0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b="1" kern="1200" cap="none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" name="Picture 3" descr="책상 위의 가젯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180" b="1682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pPr lvl="0">
              <a:defRPr/>
            </a:pPr>
            <a:r>
              <a:rPr lang="en-US" altLang="ko-KR"/>
              <a:t>Box Head</a:t>
            </a:r>
            <a:br>
              <a:rPr lang="ko-KR" altLang="en-US"/>
            </a:br>
            <a:r>
              <a:rPr lang="ko-KR" altLang="en-US"/>
              <a:t>게임 개발 발표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김태우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코드설명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614" y="2663166"/>
            <a:ext cx="3796423" cy="359359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플레이어</a:t>
            </a:r>
            <a:r>
              <a:rPr lang="en-US" altLang="ko-KR"/>
              <a:t> </a:t>
            </a:r>
            <a:r>
              <a:rPr lang="ko-KR" altLang="en-US"/>
              <a:t>공격 애니메이션</a:t>
            </a:r>
            <a:endParaRPr lang="ko-KR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>
          <a:xfrm>
            <a:off x="3435350" y="829559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8196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4595812" y="1714500"/>
            <a:ext cx="5476431" cy="4578286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9F8C2-C837-8D40-A7FE-A6DC0A0D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059BB-4CD3-D185-413E-81CBD6FAD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좀비 이동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9979674-0D29-79A2-5913-4DB867D14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C70C0-3CB2-4175-EA4F-8CBEA3D7E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4E96BF-CCE3-7E61-BDE5-1C5B0BBDD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21" name="_x274055480">
            <a:extLst>
              <a:ext uri="{FF2B5EF4-FFF2-40B4-BE49-F238E27FC236}">
                <a16:creationId xmlns:a16="http://schemas.microsoft.com/office/drawing/2014/main" id="{5C256207-8934-E1AB-22FD-BC528F520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90" y="1597928"/>
            <a:ext cx="4193309" cy="472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54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9F8C2-C837-8D40-A7FE-A6DC0A0D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059BB-4CD3-D185-413E-81CBD6FAD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좀비 이동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9979674-0D29-79A2-5913-4DB867D14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C70C0-3CB2-4175-EA4F-8CBEA3D7E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4E96BF-CCE3-7E61-BDE5-1C5B0BBDD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345D362-75D4-881C-5B12-4140E3CC9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274055912">
            <a:extLst>
              <a:ext uri="{FF2B5EF4-FFF2-40B4-BE49-F238E27FC236}">
                <a16:creationId xmlns:a16="http://schemas.microsoft.com/office/drawing/2014/main" id="{96FF6219-3BA3-B571-204E-1DDBA4F70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855" y="2018598"/>
            <a:ext cx="8522383" cy="441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10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9F8C2-C837-8D40-A7FE-A6DC0A0D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9979674-0D29-79A2-5913-4DB867D14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C70C0-3CB2-4175-EA4F-8CBEA3D7E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4E96BF-CCE3-7E61-BDE5-1C5B0BBDD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345D362-75D4-881C-5B12-4140E3CC9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CDB82FF-ED75-EDF1-2A00-E18057228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274057424">
            <a:extLst>
              <a:ext uri="{FF2B5EF4-FFF2-40B4-BE49-F238E27FC236}">
                <a16:creationId xmlns:a16="http://schemas.microsoft.com/office/drawing/2014/main" id="{DD64706C-D5D2-C75B-E3E4-C54DF617A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39" y="2461292"/>
            <a:ext cx="2632075" cy="391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6D97607D-3A5A-0A2B-73FD-D51D6E546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7" name="_x274058504">
            <a:extLst>
              <a:ext uri="{FF2B5EF4-FFF2-40B4-BE49-F238E27FC236}">
                <a16:creationId xmlns:a16="http://schemas.microsoft.com/office/drawing/2014/main" id="{94F643A1-1822-45B2-1F01-57CBA4CB3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914" y="2336412"/>
            <a:ext cx="2697163" cy="388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D508B220-24ED-BBB2-851D-BAE39C189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9" name="_x274058504">
            <a:extLst>
              <a:ext uri="{FF2B5EF4-FFF2-40B4-BE49-F238E27FC236}">
                <a16:creationId xmlns:a16="http://schemas.microsoft.com/office/drawing/2014/main" id="{782D3171-7AFC-260C-4E74-A0837DC90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077" y="2421342"/>
            <a:ext cx="2551113" cy="371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834C121F-A551-1A70-5905-F33B38CDA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71" name="_x274061024">
            <a:extLst>
              <a:ext uri="{FF2B5EF4-FFF2-40B4-BE49-F238E27FC236}">
                <a16:creationId xmlns:a16="http://schemas.microsoft.com/office/drawing/2014/main" id="{D3A29FEE-21DF-7074-831C-2B123D6A4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190" y="2421342"/>
            <a:ext cx="2679700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598511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코드설명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좀비 체력 관리</a:t>
            </a: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2290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5516563" y="1905001"/>
            <a:ext cx="4805871" cy="416445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5321B-E008-8E36-3965-CC64116C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6FFE9-F473-F001-7734-7D107B15D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Main.c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BE1F1E4-28B6-9707-01BF-633F0F0B0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162124464">
            <a:extLst>
              <a:ext uri="{FF2B5EF4-FFF2-40B4-BE49-F238E27FC236}">
                <a16:creationId xmlns:a16="http://schemas.microsoft.com/office/drawing/2014/main" id="{7ACC29FA-3379-F37C-720A-7FEADA3D3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491" y="120533"/>
            <a:ext cx="2687782" cy="661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287559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감사합니다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3D3E2-123B-F30E-31CC-4D77055B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작품설명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DA8454B-143E-E41B-4D78-BCA0E060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36" y="20698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75884192">
            <a:extLst>
              <a:ext uri="{FF2B5EF4-FFF2-40B4-BE49-F238E27FC236}">
                <a16:creationId xmlns:a16="http://schemas.microsoft.com/office/drawing/2014/main" id="{F692EA9B-BEED-4F96-307D-6D5AF6841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97" y="2688338"/>
            <a:ext cx="5680748" cy="339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A01AC079-45FA-72B7-C8A9-2B1EE7BFD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82" y="2971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75886424">
            <a:extLst>
              <a:ext uri="{FF2B5EF4-FFF2-40B4-BE49-F238E27FC236}">
                <a16:creationId xmlns:a16="http://schemas.microsoft.com/office/drawing/2014/main" id="{AA552F32-C899-979A-E8DE-BC16035F1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957" y="2688338"/>
            <a:ext cx="5620284" cy="332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092188-E55F-E3B9-83E3-5B6537205A5B}"/>
              </a:ext>
            </a:extLst>
          </p:cNvPr>
          <p:cNvSpPr txBox="1"/>
          <p:nvPr/>
        </p:nvSpPr>
        <p:spPr>
          <a:xfrm>
            <a:off x="822036" y="6280687"/>
            <a:ext cx="4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시작화면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4D428-FF29-6A78-623A-908364CCFE4C}"/>
              </a:ext>
            </a:extLst>
          </p:cNvPr>
          <p:cNvSpPr txBox="1"/>
          <p:nvPr/>
        </p:nvSpPr>
        <p:spPr>
          <a:xfrm>
            <a:off x="6956622" y="6236568"/>
            <a:ext cx="4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랭킹화면</a:t>
            </a:r>
          </a:p>
        </p:txBody>
      </p:sp>
    </p:spTree>
    <p:extLst>
      <p:ext uri="{BB962C8B-B14F-4D97-AF65-F5344CB8AC3E}">
        <p14:creationId xmlns:p14="http://schemas.microsoft.com/office/powerpoint/2010/main" val="403959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519C0-5E15-7914-7E61-0AAC160A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작품설명</a:t>
            </a:r>
          </a:p>
        </p:txBody>
      </p:sp>
      <p:pic>
        <p:nvPicPr>
          <p:cNvPr id="3073" name="_x275886856">
            <a:extLst>
              <a:ext uri="{FF2B5EF4-FFF2-40B4-BE49-F238E27FC236}">
                <a16:creationId xmlns:a16="http://schemas.microsoft.com/office/drawing/2014/main" id="{5D50FD00-DF79-A3DB-7F5D-4E65A8F80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2" y="2623133"/>
            <a:ext cx="5781477" cy="352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8F0A88E7-7A11-FA3B-9284-149ECE889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490" y="30286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275886496">
            <a:extLst>
              <a:ext uri="{FF2B5EF4-FFF2-40B4-BE49-F238E27FC236}">
                <a16:creationId xmlns:a16="http://schemas.microsoft.com/office/drawing/2014/main" id="{33CD88CF-60D7-A594-F5D7-6C46A9DBA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621" y="2678549"/>
            <a:ext cx="5867638" cy="343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789609-F4FB-CB61-B9E6-B2623F3FD1A8}"/>
              </a:ext>
            </a:extLst>
          </p:cNvPr>
          <p:cNvSpPr txBox="1"/>
          <p:nvPr/>
        </p:nvSpPr>
        <p:spPr>
          <a:xfrm>
            <a:off x="822036" y="6280687"/>
            <a:ext cx="4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플레이 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4F653-1604-264F-666A-EE18CC94946F}"/>
              </a:ext>
            </a:extLst>
          </p:cNvPr>
          <p:cNvSpPr txBox="1"/>
          <p:nvPr/>
        </p:nvSpPr>
        <p:spPr>
          <a:xfrm>
            <a:off x="7051963" y="6278889"/>
            <a:ext cx="4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엔딩화면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16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5A33A-3407-EF00-1AA6-DC09C8CC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1A5D5-EB42-53B0-93DE-5867E032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2688150"/>
            <a:ext cx="5551055" cy="3472505"/>
          </a:xfrm>
        </p:spPr>
        <p:txBody>
          <a:bodyPr/>
          <a:lstStyle/>
          <a:p>
            <a:r>
              <a:rPr lang="en-US" altLang="ko-KR" dirty="0" err="1"/>
              <a:t>Map.h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맵 배열을 만들어 맵 수정 편리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0,1,P,Z,A </a:t>
            </a:r>
            <a:r>
              <a:rPr lang="ko-KR" altLang="en-US" dirty="0"/>
              <a:t>위치를 나타낸다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F604EF2-BB00-9C36-12FA-CCC8A3EB2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27" y="17087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75854960">
            <a:extLst>
              <a:ext uri="{FF2B5EF4-FFF2-40B4-BE49-F238E27FC236}">
                <a16:creationId xmlns:a16="http://schemas.microsoft.com/office/drawing/2014/main" id="{F91A4B71-C8FF-A660-913A-F708A451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869" y="1186504"/>
            <a:ext cx="5134356" cy="543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792130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코드설명</a:t>
            </a: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2807854" y="1764146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6145" name="_x15618598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29130" y="2417058"/>
            <a:ext cx="4498247" cy="3101966"/>
          </a:xfrm>
          <a:prstGeom prst="rect">
            <a:avLst/>
          </a:prstGeom>
          <a:noFill/>
        </p:spPr>
      </p:pic>
      <p:sp>
        <p:nvSpPr>
          <p:cNvPr id="5" name="Rectangle 4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6147" name="_x274052240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936921" y="2306156"/>
            <a:ext cx="5098364" cy="3339651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43346" y="5649177"/>
            <a:ext cx="3176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Player.h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55277" y="5799989"/>
            <a:ext cx="3176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Weapon.h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코드설명</a:t>
            </a: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2807854" y="1764146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6149" name="_x275882248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9563" y="2218610"/>
            <a:ext cx="5920799" cy="352266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246019" y="5847615"/>
            <a:ext cx="3176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GameSystem.h</a:t>
            </a:r>
            <a:endParaRPr lang="en-US" altLang="ko-KR"/>
          </a:p>
        </p:txBody>
      </p:sp>
      <p:pic>
        <p:nvPicPr>
          <p:cNvPr id="6150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889747" y="2301874"/>
            <a:ext cx="3599370" cy="342944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151" name="TextBox 8"/>
          <p:cNvSpPr txBox="1"/>
          <p:nvPr/>
        </p:nvSpPr>
        <p:spPr>
          <a:xfrm>
            <a:off x="1030958" y="5879363"/>
            <a:ext cx="3176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Zombie.h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코드설명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StartScene()</a:t>
            </a: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5361" name="_x16212777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95636" y="966133"/>
            <a:ext cx="5209309" cy="548654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코드설명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GameResult()</a:t>
            </a: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4337" name="_x16212799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52654" y="244289"/>
            <a:ext cx="3555999" cy="636942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2B0D4-CBFA-BF5A-578C-3A56CDF7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15724-55EA-2174-A5E5-7AC6F04E1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14" y="2663166"/>
            <a:ext cx="3796423" cy="3593592"/>
          </a:xfrm>
        </p:spPr>
        <p:txBody>
          <a:bodyPr/>
          <a:lstStyle/>
          <a:p>
            <a:r>
              <a:rPr lang="ko-KR" altLang="en-US" dirty="0"/>
              <a:t>플레이어</a:t>
            </a:r>
            <a:r>
              <a:rPr lang="en-US" altLang="ko-KR" dirty="0"/>
              <a:t> </a:t>
            </a:r>
            <a:r>
              <a:rPr lang="ko-KR" altLang="en-US" dirty="0"/>
              <a:t>이동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0E3CCC-4A20-AC69-2A13-CD1BF0FC8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0" y="8295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73E9FE-6532-CB10-46B5-56DBAB9AD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2" name="_x398648944">
            <a:extLst>
              <a:ext uri="{FF2B5EF4-FFF2-40B4-BE49-F238E27FC236}">
                <a16:creationId xmlns:a16="http://schemas.microsoft.com/office/drawing/2014/main" id="{E4F1B36B-94F1-2179-CF53-D36CB87DB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50" y="1974390"/>
            <a:ext cx="8179036" cy="477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6177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Juxtapo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7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53</ep:Words>
  <ep:PresentationFormat>와이드스크린</ep:PresentationFormat>
  <ep:Paragraphs>36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JuxtaposeVTI</vt:lpstr>
      <vt:lpstr>Box Head 게임 개발 발표</vt:lpstr>
      <vt:lpstr>작품설명</vt:lpstr>
      <vt:lpstr>작품설명</vt:lpstr>
      <vt:lpstr>코드설명</vt:lpstr>
      <vt:lpstr>코드설명</vt:lpstr>
      <vt:lpstr>코드설명</vt:lpstr>
      <vt:lpstr>코드설명</vt:lpstr>
      <vt:lpstr>코드설명</vt:lpstr>
      <vt:lpstr>코드설명</vt:lpstr>
      <vt:lpstr>코드설명</vt:lpstr>
      <vt:lpstr>코드설명</vt:lpstr>
      <vt:lpstr>코드설명</vt:lpstr>
      <vt:lpstr>코드설명</vt:lpstr>
      <vt:lpstr>코드설명</vt:lpstr>
      <vt:lpstr>코드설명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2023-05-23T10:35:35.000</dcterms:created>
  <dc:creator>김태우</dc:creator>
  <cp:lastModifiedBy>rlaxo</cp:lastModifiedBy>
  <dcterms:modified xsi:type="dcterms:W3CDTF">2023-05-24T07:07:11.145</dcterms:modified>
  <cp:revision>26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