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525</Words>
  <Application>Microsoft Macintosh PowerPoint</Application>
  <PresentationFormat>와이드스크린</PresentationFormat>
  <Paragraphs>213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11</cp:revision>
  <dcterms:created xsi:type="dcterms:W3CDTF">2023-08-25T01:57:43Z</dcterms:created>
  <dcterms:modified xsi:type="dcterms:W3CDTF">2023-08-25T02:24:47Z</dcterms:modified>
</cp:coreProperties>
</file>