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>
      <p:cViewPr varScale="1">
        <p:scale>
          <a:sx n="138" d="100"/>
          <a:sy n="13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24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C7BC033-0BBE-8B3D-64DE-A7F88481CB5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DF31B2A1-6FE0-21A9-4232-18AA97D563C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952E2-8639-7B74-EC74-EF907489ECE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B9573-C6CB-7E37-44AE-6CA12B38A994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1DA562-A6B6-39F5-CC8C-EEC433AE9B4F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5DC94-4940-7D53-AFD0-D292D1159204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217-C46E-B1EB-4B16-AC7E79641C7D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C8E2-85C7-DE35-5B8C-E71D39FAA768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1055EA8A-5CBC-6A64-F7E5-18FFF6D3057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02DFE4-9877-353F-E927-64EBF2315500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CE86F-C5D6-7377-A175-7A58747EBDF1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866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6CCC69-85AC-1434-7B9E-E00AC68AD109}"/>
              </a:ext>
            </a:extLst>
          </p:cNvPr>
          <p:cNvSpPr txBox="1"/>
          <p:nvPr/>
        </p:nvSpPr>
        <p:spPr>
          <a:xfrm>
            <a:off x="-306875" y="243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30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730519"/>
            <a:ext cx="1968154" cy="2450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1823265"/>
            <a:ext cx="2019090" cy="230082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925F17-DA6B-488F-3E5B-47FAFD7ADA2D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9477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CDF81A2F-EEBB-6E8D-A447-81CDDE98732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8031256" y="1477452"/>
            <a:ext cx="2236226" cy="377077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683FD88-6B0B-2C57-501A-BB88658C5425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8027094" y="2570198"/>
            <a:ext cx="2287162" cy="362067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9FCB70-2B90-1791-B0B8-46277FED13DF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136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EB590-C202-E261-ACA2-F2910BD703E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0340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A413A-B645-829B-CF0F-A8989CE5C331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22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EE2C5-B363-5BCC-1EDE-0C5A42C68E5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708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9F165631-3C12-0667-54DE-8434033314C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606036-E13E-58E2-4988-A1A5E9CB7ACA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20195-9B94-1C7C-6BE8-F783035B2FA8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68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002612" y="730519"/>
            <a:ext cx="1969307" cy="23238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2030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C0606-FF46-7C74-265F-4ACA1396A207}"/>
              </a:ext>
            </a:extLst>
          </p:cNvPr>
          <p:cNvSpPr txBox="1"/>
          <p:nvPr/>
        </p:nvSpPr>
        <p:spPr>
          <a:xfrm>
            <a:off x="314037" y="1528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cnt;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 int color;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E37A48-5EF8-C51F-3787-BA102852C78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58405-7D58-A214-8655-FE9D0C1B49C8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2D36-1080-F7D6-34EC-4CDC80F5FF6E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332E3A-2CEE-D694-4A18-27E051E999E4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D2175-5FD9-FD01-B9A8-F7B2A0962F07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23BF-07C0-A36D-F30E-A3D6521E6B98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65B87-9480-B258-B229-7D1E37A506B8}"/>
              </a:ext>
            </a:extLst>
          </p:cNvPr>
          <p:cNvSpPr/>
          <p:nvPr/>
        </p:nvSpPr>
        <p:spPr>
          <a:xfrm>
            <a:off x="10571018" y="34253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F8615-A103-636D-CAA7-76954DE0034C}"/>
              </a:ext>
            </a:extLst>
          </p:cNvPr>
          <p:cNvSpPr txBox="1"/>
          <p:nvPr/>
        </p:nvSpPr>
        <p:spPr>
          <a:xfrm>
            <a:off x="8793018" y="399003"/>
            <a:ext cx="177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7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1839</Words>
  <Application>Microsoft Macintosh PowerPoint</Application>
  <PresentationFormat>와이드스크린</PresentationFormat>
  <Paragraphs>658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27</cp:revision>
  <dcterms:created xsi:type="dcterms:W3CDTF">2023-08-25T01:57:43Z</dcterms:created>
  <dcterms:modified xsi:type="dcterms:W3CDTF">2023-08-28T05:14:06Z</dcterms:modified>
</cp:coreProperties>
</file>