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>
      <p:cViewPr varScale="1">
        <p:scale>
          <a:sx n="138" d="100"/>
          <a:sy n="13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241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609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r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E0BB4-BAE2-16B7-7F96-6F001E6A8953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23F3-C1F3-BA40-F1D3-38510989FE23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Increment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38D5-CB7B-04D0-93FD-603CAF9ED032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8151878-35DA-668E-40EA-6EA06BA57DD4}"/>
              </a:ext>
            </a:extLst>
          </p:cNvPr>
          <p:cNvCxnSpPr>
            <a:endCxn id="6" idx="0"/>
          </p:cNvCxnSpPr>
          <p:nvPr/>
        </p:nvCxnSpPr>
        <p:spPr>
          <a:xfrm rot="5400000">
            <a:off x="6355991" y="1915043"/>
            <a:ext cx="2412434" cy="209216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F50D6A-A41F-B47D-2FDC-B45D6B850CCB}"/>
              </a:ext>
            </a:extLst>
          </p:cNvPr>
          <p:cNvSpPr txBox="1"/>
          <p:nvPr/>
        </p:nvSpPr>
        <p:spPr>
          <a:xfrm>
            <a:off x="7469433" y="3031383"/>
            <a:ext cx="2162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새로운</a:t>
            </a:r>
            <a:r>
              <a:rPr lang="ko-KR" altLang="en-US" dirty="0">
                <a:latin typeface="DM Mono" panose="020B0509040201040103" pitchFamily="49" charset="0"/>
              </a:rPr>
              <a:t> 이름 부여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7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9" y="299081"/>
            <a:ext cx="419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908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6424803" y="1886944"/>
            <a:ext cx="2122882" cy="2437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8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55AEE-4987-F9CA-0FEA-3EF45CB098B2}"/>
              </a:ext>
            </a:extLst>
          </p:cNvPr>
          <p:cNvSpPr txBox="1"/>
          <p:nvPr/>
        </p:nvSpPr>
        <p:spPr>
          <a:xfrm>
            <a:off x="358588" y="299081"/>
            <a:ext cx="47013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// Point::Set(&amp;pt1, 10, 20);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50341B-A628-A4FA-76D7-6E76C735E7D8}"/>
              </a:ext>
            </a:extLst>
          </p:cNvPr>
          <p:cNvSpPr/>
          <p:nvPr/>
        </p:nvSpPr>
        <p:spPr>
          <a:xfrm>
            <a:off x="5864830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F98EF-919C-93BB-7BE9-6FACAB573613}"/>
              </a:ext>
            </a:extLst>
          </p:cNvPr>
          <p:cNvSpPr txBox="1"/>
          <p:nvPr/>
        </p:nvSpPr>
        <p:spPr>
          <a:xfrm>
            <a:off x="5513303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4509C-D1C1-DA27-7BCC-BDB3491DAF9B}"/>
              </a:ext>
            </a:extLst>
          </p:cNvPr>
          <p:cNvSpPr/>
          <p:nvPr/>
        </p:nvSpPr>
        <p:spPr>
          <a:xfrm>
            <a:off x="5864830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877B1-BF45-F4EE-E916-EC8209204F0B}"/>
              </a:ext>
            </a:extLst>
          </p:cNvPr>
          <p:cNvSpPr txBox="1"/>
          <p:nvPr/>
        </p:nvSpPr>
        <p:spPr>
          <a:xfrm>
            <a:off x="5513303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7943A-4501-D842-8917-4FFC45282F90}"/>
              </a:ext>
            </a:extLst>
          </p:cNvPr>
          <p:cNvSpPr txBox="1"/>
          <p:nvPr/>
        </p:nvSpPr>
        <p:spPr>
          <a:xfrm>
            <a:off x="5864830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B9EC7B-995B-A460-534A-61A78B8F450B}"/>
              </a:ext>
            </a:extLst>
          </p:cNvPr>
          <p:cNvSpPr/>
          <p:nvPr/>
        </p:nvSpPr>
        <p:spPr>
          <a:xfrm>
            <a:off x="8240469" y="416734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6FB4-8D9B-CDD6-302D-6601F1F55A87}"/>
              </a:ext>
            </a:extLst>
          </p:cNvPr>
          <p:cNvSpPr txBox="1"/>
          <p:nvPr/>
        </p:nvSpPr>
        <p:spPr>
          <a:xfrm>
            <a:off x="7888942" y="42238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A63A1-65E7-5A58-0297-08B2FBC00D16}"/>
              </a:ext>
            </a:extLst>
          </p:cNvPr>
          <p:cNvSpPr/>
          <p:nvPr/>
        </p:nvSpPr>
        <p:spPr>
          <a:xfrm>
            <a:off x="8240469" y="464961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31DD-58B7-2926-2986-303FA52A4951}"/>
              </a:ext>
            </a:extLst>
          </p:cNvPr>
          <p:cNvSpPr txBox="1"/>
          <p:nvPr/>
        </p:nvSpPr>
        <p:spPr>
          <a:xfrm>
            <a:off x="7888942" y="4706091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592E-BDF8-1925-F06B-0BD18461560F}"/>
              </a:ext>
            </a:extLst>
          </p:cNvPr>
          <p:cNvSpPr txBox="1"/>
          <p:nvPr/>
        </p:nvSpPr>
        <p:spPr>
          <a:xfrm>
            <a:off x="8240469" y="3791350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6CA8F-4400-CE04-ED33-65212AC48F44}"/>
              </a:ext>
            </a:extLst>
          </p:cNvPr>
          <p:cNvSpPr txBox="1"/>
          <p:nvPr/>
        </p:nvSpPr>
        <p:spPr>
          <a:xfrm>
            <a:off x="5201434" y="1718045"/>
            <a:ext cx="6327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Set</a:t>
            </a:r>
            <a:r>
              <a:rPr lang="ko-Kore-KR" altLang="en-US" sz="1800" dirty="0">
                <a:latin typeface="DM Mono" panose="020B0509040201040103" pitchFamily="49" charset="0"/>
              </a:rPr>
              <a:t>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3CC2D6-94BF-FA9E-C4E8-A2FF3B88F57D}"/>
              </a:ext>
            </a:extLst>
          </p:cNvPr>
          <p:cNvSpPr/>
          <p:nvPr/>
        </p:nvSpPr>
        <p:spPr>
          <a:xfrm>
            <a:off x="8365022" y="1718045"/>
            <a:ext cx="680359" cy="3264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28EC9F2E-3EAF-D9A9-1AED-C050D8855A9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7612623" y="3074764"/>
            <a:ext cx="2122882" cy="6227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241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C7BC033-0BBE-8B3D-64DE-A7F88481CB5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A2948B-21B2-0811-5195-0B9D4527748B}"/>
              </a:ext>
            </a:extLst>
          </p:cNvPr>
          <p:cNvSpPr/>
          <p:nvPr/>
        </p:nvSpPr>
        <p:spPr>
          <a:xfrm>
            <a:off x="7180817" y="3250068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E802A-FE80-668E-2AF9-026CF124E674}"/>
              </a:ext>
            </a:extLst>
          </p:cNvPr>
          <p:cNvSpPr txBox="1"/>
          <p:nvPr/>
        </p:nvSpPr>
        <p:spPr>
          <a:xfrm>
            <a:off x="6388318" y="330654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8BD8-C111-16BE-05CD-FDE7EADBA31B}"/>
              </a:ext>
            </a:extLst>
          </p:cNvPr>
          <p:cNvSpPr/>
          <p:nvPr/>
        </p:nvSpPr>
        <p:spPr>
          <a:xfrm>
            <a:off x="7180817" y="373234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EB3E2-1DBE-39C4-D6C6-C2B256BD4530}"/>
              </a:ext>
            </a:extLst>
          </p:cNvPr>
          <p:cNvSpPr txBox="1"/>
          <p:nvPr/>
        </p:nvSpPr>
        <p:spPr>
          <a:xfrm>
            <a:off x="6457330" y="378881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EE558-D95E-3DF1-B700-11ADFB0D02E2}"/>
              </a:ext>
            </a:extLst>
          </p:cNvPr>
          <p:cNvSpPr txBox="1"/>
          <p:nvPr/>
        </p:nvSpPr>
        <p:spPr>
          <a:xfrm>
            <a:off x="7075480" y="2880737"/>
            <a:ext cx="101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DF31B2A1-6FE0-21A9-4232-18AA97D563C3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5729" y="730519"/>
            <a:ext cx="1986190" cy="276068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F2C13-5DDB-31C3-B732-2D9C25519E72}"/>
              </a:ext>
            </a:extLst>
          </p:cNvPr>
          <p:cNvSpPr txBox="1"/>
          <p:nvPr/>
        </p:nvSpPr>
        <p:spPr>
          <a:xfrm>
            <a:off x="459357" y="159027"/>
            <a:ext cx="46129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  <a:endParaRPr lang="en-US" altLang="ko-Kore-KR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 { "Tom", 42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{ user };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other.Print();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5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58F7C08-07E2-B90D-71F9-DC5FD5AF3714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8CB0-6CAC-668D-A778-94ED6CA79F69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A770D-CBAF-9BFB-CB00-1B9322FF7431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61239-9BD0-4824-0F8C-6D2EB0165069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7DF8F-FE1C-72EF-8941-D736A8BE1ED0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56AB7B-3E78-1266-0970-D81BC67B6A6D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E512279-978D-F186-EEDA-8D9F499F4D4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24E10B-BE69-053A-9520-6F616822CE27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952E2-8639-7B74-EC74-EF907489ECE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B9573-C6CB-7E37-44AE-6CA12B38A994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1DA562-A6B6-39F5-CC8C-EEC433AE9B4F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5DC94-4940-7D53-AFD0-D292D1159204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217-C46E-B1EB-4B16-AC7E79641C7D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C8E2-85C7-DE35-5B8C-E71D39FAA768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1055EA8A-5CBC-6A64-F7E5-18FFF6D3057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02DFE4-9877-353F-E927-64EBF2315500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CE86F-C5D6-7377-A175-7A58747EBDF1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5866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6CCC69-85AC-1434-7B9E-E00AC68AD109}"/>
              </a:ext>
            </a:extLst>
          </p:cNvPr>
          <p:cNvSpPr txBox="1"/>
          <p:nvPr/>
        </p:nvSpPr>
        <p:spPr>
          <a:xfrm>
            <a:off x="-306875" y="243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30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018693" y="158212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929656" y="1823265"/>
            <a:ext cx="2089037" cy="27571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730519"/>
            <a:ext cx="1968154" cy="24509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1823265"/>
            <a:ext cx="2019090" cy="230082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925F17-DA6B-488F-3E5B-47FAFD7ADA2D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94773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CDF81A2F-EEBB-6E8D-A447-81CDDE987321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8031256" y="1477452"/>
            <a:ext cx="2236226" cy="377077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F683FD88-6B0B-2C57-501A-BB88658C5425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8027094" y="2570198"/>
            <a:ext cx="2287162" cy="3620675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9FCB70-2B90-1791-B0B8-46277FED13DF}"/>
              </a:ext>
            </a:extLst>
          </p:cNvPr>
          <p:cNvSpPr txBox="1"/>
          <p:nvPr/>
        </p:nvSpPr>
        <p:spPr>
          <a:xfrm>
            <a:off x="379366" y="5458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 { rhs.name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 { rhs.age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 { rhs.ref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36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A35F261-B6F7-1B7E-AD2F-691C62F230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8003765" y="1477452"/>
            <a:ext cx="2263717" cy="17039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69F1EF3-6215-9DF5-055C-1B3CB0B551A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7999603" y="2570198"/>
            <a:ext cx="2314653" cy="15538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5F5139-377D-93DB-70A1-CA45360E54FC}"/>
              </a:ext>
            </a:extLst>
          </p:cNvPr>
          <p:cNvSpPr/>
          <p:nvPr/>
        </p:nvSpPr>
        <p:spPr>
          <a:xfrm>
            <a:off x="7226344" y="5007083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184AF-074A-7E81-9795-2F23F2631735}"/>
              </a:ext>
            </a:extLst>
          </p:cNvPr>
          <p:cNvSpPr txBox="1"/>
          <p:nvPr/>
        </p:nvSpPr>
        <p:spPr>
          <a:xfrm>
            <a:off x="6433845" y="5063555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8B2999-BD67-DCBE-799E-BAA5211A0294}"/>
              </a:ext>
            </a:extLst>
          </p:cNvPr>
          <p:cNvSpPr/>
          <p:nvPr/>
        </p:nvSpPr>
        <p:spPr>
          <a:xfrm>
            <a:off x="7226344" y="54893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7AD5F1-DA5E-31B7-6E96-85155B8EE50E}"/>
              </a:ext>
            </a:extLst>
          </p:cNvPr>
          <p:cNvSpPr txBox="1"/>
          <p:nvPr/>
        </p:nvSpPr>
        <p:spPr>
          <a:xfrm>
            <a:off x="6502857" y="5545831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750B01-09EF-E1CA-5FE2-0FAE29466EA4}"/>
              </a:ext>
            </a:extLst>
          </p:cNvPr>
          <p:cNvSpPr txBox="1"/>
          <p:nvPr/>
        </p:nvSpPr>
        <p:spPr>
          <a:xfrm>
            <a:off x="7057493" y="4637750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349845-30CD-D2D6-C451-8C82F3ACF009}"/>
              </a:ext>
            </a:extLst>
          </p:cNvPr>
          <p:cNvSpPr/>
          <p:nvPr/>
        </p:nvSpPr>
        <p:spPr>
          <a:xfrm>
            <a:off x="7222182" y="5949734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64F26-11C2-487D-729A-148206FA29FF}"/>
              </a:ext>
            </a:extLst>
          </p:cNvPr>
          <p:cNvSpPr txBox="1"/>
          <p:nvPr/>
        </p:nvSpPr>
        <p:spPr>
          <a:xfrm>
            <a:off x="6507931" y="60062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2EB590-C202-E261-ACA2-F2910BD703E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03402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0C0639-2EB6-68F0-F451-E8DFC8868E7B}"/>
              </a:ext>
            </a:extLst>
          </p:cNvPr>
          <p:cNvSpPr/>
          <p:nvPr/>
        </p:nvSpPr>
        <p:spPr>
          <a:xfrm>
            <a:off x="7198853" y="294029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C8BAF-6337-387D-F4FC-840A1D18E472}"/>
              </a:ext>
            </a:extLst>
          </p:cNvPr>
          <p:cNvSpPr txBox="1"/>
          <p:nvPr/>
        </p:nvSpPr>
        <p:spPr>
          <a:xfrm>
            <a:off x="6406354" y="2996771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D44A1A-653E-65EF-FD8E-5B808527F8B0}"/>
              </a:ext>
            </a:extLst>
          </p:cNvPr>
          <p:cNvSpPr/>
          <p:nvPr/>
        </p:nvSpPr>
        <p:spPr>
          <a:xfrm>
            <a:off x="7198853" y="342257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67835-D726-195C-8EBA-C72D393B26E1}"/>
              </a:ext>
            </a:extLst>
          </p:cNvPr>
          <p:cNvSpPr txBox="1"/>
          <p:nvPr/>
        </p:nvSpPr>
        <p:spPr>
          <a:xfrm>
            <a:off x="6475366" y="3479047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B6AB6-4DBF-5BA8-26D8-C6525C7DCFA5}"/>
              </a:ext>
            </a:extLst>
          </p:cNvPr>
          <p:cNvSpPr txBox="1"/>
          <p:nvPr/>
        </p:nvSpPr>
        <p:spPr>
          <a:xfrm>
            <a:off x="7030002" y="2570966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523B53-004B-20E3-AA06-BD9B17ED1C09}"/>
              </a:ext>
            </a:extLst>
          </p:cNvPr>
          <p:cNvSpPr/>
          <p:nvPr/>
        </p:nvSpPr>
        <p:spPr>
          <a:xfrm>
            <a:off x="7194691" y="3882950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030F1-CAF8-D881-2D56-CC54F7117ACB}"/>
              </a:ext>
            </a:extLst>
          </p:cNvPr>
          <p:cNvSpPr txBox="1"/>
          <p:nvPr/>
        </p:nvSpPr>
        <p:spPr>
          <a:xfrm>
            <a:off x="6480440" y="3939422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A413A-B645-829B-CF0F-A8989CE5C331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1227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1E8C1A-DB2C-1E2D-2C20-2C5F82F71FCA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B06CF-9A86-DB9B-1A48-9A74E07AB7ED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45C24-5BCC-702C-2576-D6AB1A2C28E6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DA326-0ED3-D508-02F7-706D12ADA8F0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D4298-8ED9-0A30-EF66-1F5F478DA0E6}"/>
              </a:ext>
            </a:extLst>
          </p:cNvPr>
          <p:cNvSpPr txBox="1"/>
          <p:nvPr/>
        </p:nvSpPr>
        <p:spPr>
          <a:xfrm>
            <a:off x="6950819" y="545852"/>
            <a:ext cx="105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86C38F-0F2E-7FB4-2C45-DE7A915F25D4}"/>
              </a:ext>
            </a:extLst>
          </p:cNvPr>
          <p:cNvSpPr/>
          <p:nvPr/>
        </p:nvSpPr>
        <p:spPr>
          <a:xfrm>
            <a:off x="10267482" y="1236313"/>
            <a:ext cx="1320057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EC5FFE6-2255-C13F-707E-49689FB3BD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24582" y="1156324"/>
            <a:ext cx="2342900" cy="3211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BFA68C-CB5C-BECA-5C2C-93B44F9E95F6}"/>
              </a:ext>
            </a:extLst>
          </p:cNvPr>
          <p:cNvSpPr txBox="1"/>
          <p:nvPr/>
        </p:nvSpPr>
        <p:spPr>
          <a:xfrm>
            <a:off x="9689730" y="943677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FFED2-7C11-B3B7-AF67-EB309155FA97}"/>
              </a:ext>
            </a:extLst>
          </p:cNvPr>
          <p:cNvSpPr/>
          <p:nvPr/>
        </p:nvSpPr>
        <p:spPr>
          <a:xfrm>
            <a:off x="7124744" y="1857836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3F2C61-BA50-30F4-DF62-8FE96E00BC32}"/>
              </a:ext>
            </a:extLst>
          </p:cNvPr>
          <p:cNvSpPr txBox="1"/>
          <p:nvPr/>
        </p:nvSpPr>
        <p:spPr>
          <a:xfrm>
            <a:off x="6401257" y="1914308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C3E178-8F40-B2F1-5CF3-7764B3F4317C}"/>
              </a:ext>
            </a:extLst>
          </p:cNvPr>
          <p:cNvSpPr/>
          <p:nvPr/>
        </p:nvSpPr>
        <p:spPr>
          <a:xfrm>
            <a:off x="10314256" y="2329059"/>
            <a:ext cx="804912" cy="482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F01D09-549C-2F0A-95FB-3D90992D447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929656" y="2098975"/>
            <a:ext cx="2384600" cy="47122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EE2C5-B363-5BCC-1EDE-0C5A42C68E58}"/>
              </a:ext>
            </a:extLst>
          </p:cNvPr>
          <p:cNvSpPr txBox="1"/>
          <p:nvPr/>
        </p:nvSpPr>
        <p:spPr>
          <a:xfrm>
            <a:off x="485197" y="308788"/>
            <a:ext cx="4700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if (--(*ref) == 0)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9708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9F165631-3C12-0667-54DE-8434033314C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924582" y="730519"/>
            <a:ext cx="2047337" cy="42580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606036-E13E-58E2-4988-A1A5E9CB7ACA}"/>
              </a:ext>
            </a:extLst>
          </p:cNvPr>
          <p:cNvSpPr/>
          <p:nvPr/>
        </p:nvSpPr>
        <p:spPr>
          <a:xfrm>
            <a:off x="9971919" y="2443927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8002612" y="2685066"/>
            <a:ext cx="1969307" cy="36933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20195-9B94-1C7C-6BE8-F783035B2FA8}"/>
              </a:ext>
            </a:extLst>
          </p:cNvPr>
          <p:cNvSpPr txBox="1"/>
          <p:nvPr/>
        </p:nvSpPr>
        <p:spPr>
          <a:xfrm>
            <a:off x="9484918" y="2109410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0x200</a:t>
            </a:r>
            <a:endParaRPr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568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F7BA68-9AB9-DF57-6F28-6E25575F4CD6}"/>
              </a:ext>
            </a:extLst>
          </p:cNvPr>
          <p:cNvSpPr/>
          <p:nvPr/>
        </p:nvSpPr>
        <p:spPr>
          <a:xfrm>
            <a:off x="7119670" y="915185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D89B-35D1-901E-7EE2-62FCC07FE3F5}"/>
              </a:ext>
            </a:extLst>
          </p:cNvPr>
          <p:cNvSpPr txBox="1"/>
          <p:nvPr/>
        </p:nvSpPr>
        <p:spPr>
          <a:xfrm>
            <a:off x="6327171" y="971657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FCAC9-1CD9-90FF-D208-459BA9865F7B}"/>
              </a:ext>
            </a:extLst>
          </p:cNvPr>
          <p:cNvSpPr/>
          <p:nvPr/>
        </p:nvSpPr>
        <p:spPr>
          <a:xfrm>
            <a:off x="7119670" y="139746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6B65D-8439-5AB1-F96E-A9A2DDBEC8BE}"/>
              </a:ext>
            </a:extLst>
          </p:cNvPr>
          <p:cNvSpPr txBox="1"/>
          <p:nvPr/>
        </p:nvSpPr>
        <p:spPr>
          <a:xfrm>
            <a:off x="6396183" y="1453933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A0BEB-A556-769B-D620-F5DEC7DBAA92}"/>
              </a:ext>
            </a:extLst>
          </p:cNvPr>
          <p:cNvSpPr txBox="1"/>
          <p:nvPr/>
        </p:nvSpPr>
        <p:spPr>
          <a:xfrm>
            <a:off x="7119670" y="539192"/>
            <a:ext cx="8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AE92D-8AC4-B421-8F0F-7AA114039D58}"/>
              </a:ext>
            </a:extLst>
          </p:cNvPr>
          <p:cNvSpPr/>
          <p:nvPr/>
        </p:nvSpPr>
        <p:spPr>
          <a:xfrm>
            <a:off x="9971919" y="489380"/>
            <a:ext cx="1320057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2CEF5-2A54-4A6C-E467-68311376D5F8}"/>
              </a:ext>
            </a:extLst>
          </p:cNvPr>
          <p:cNvSpPr txBox="1"/>
          <p:nvPr/>
        </p:nvSpPr>
        <p:spPr>
          <a:xfrm>
            <a:off x="9394167" y="196744"/>
            <a:ext cx="974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0x100</a:t>
            </a:r>
            <a:endParaRPr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E3272F-1A8D-498A-A35A-3B08300D1DD1}"/>
              </a:ext>
            </a:extLst>
          </p:cNvPr>
          <p:cNvSpPr/>
          <p:nvPr/>
        </p:nvSpPr>
        <p:spPr>
          <a:xfrm>
            <a:off x="7197700" y="2813258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268FF-6EB2-7DB4-445D-0E62FE65F8CF}"/>
              </a:ext>
            </a:extLst>
          </p:cNvPr>
          <p:cNvSpPr txBox="1"/>
          <p:nvPr/>
        </p:nvSpPr>
        <p:spPr>
          <a:xfrm>
            <a:off x="6405201" y="2869730"/>
            <a:ext cx="79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D244C-2DC6-025B-8340-503C2E8E41E6}"/>
              </a:ext>
            </a:extLst>
          </p:cNvPr>
          <p:cNvSpPr/>
          <p:nvPr/>
        </p:nvSpPr>
        <p:spPr>
          <a:xfrm>
            <a:off x="7197700" y="3295534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F77EC-1A5D-C3D8-AA7E-4CEDF2996FFF}"/>
              </a:ext>
            </a:extLst>
          </p:cNvPr>
          <p:cNvSpPr txBox="1"/>
          <p:nvPr/>
        </p:nvSpPr>
        <p:spPr>
          <a:xfrm>
            <a:off x="6474213" y="3352006"/>
            <a:ext cx="72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5DAB33-CEED-B158-2609-7402C8F35811}"/>
              </a:ext>
            </a:extLst>
          </p:cNvPr>
          <p:cNvSpPr txBox="1"/>
          <p:nvPr/>
        </p:nvSpPr>
        <p:spPr>
          <a:xfrm>
            <a:off x="7197700" y="2443927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6AF2516-8E0A-CDF2-662D-DC332EAF253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002612" y="730519"/>
            <a:ext cx="1969307" cy="23238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1AD14-5956-4577-938C-E07A2AF41D2F}"/>
              </a:ext>
            </a:extLst>
          </p:cNvPr>
          <p:cNvSpPr txBox="1"/>
          <p:nvPr/>
        </p:nvSpPr>
        <p:spPr>
          <a:xfrm>
            <a:off x="100082" y="31007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2030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C0606-FF46-7C74-265F-4ACA1396A207}"/>
              </a:ext>
            </a:extLst>
          </p:cNvPr>
          <p:cNvSpPr txBox="1"/>
          <p:nvPr/>
        </p:nvSpPr>
        <p:spPr>
          <a:xfrm>
            <a:off x="314037" y="1528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cnt;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 int color;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E37A48-5EF8-C51F-3787-BA102852C78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58405-7D58-A214-8655-FE9D0C1B49C8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2D36-1080-F7D6-34EC-4CDC80F5FF6E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332E3A-2CEE-D694-4A18-27E051E999E4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D2175-5FD9-FD01-B9A8-F7B2A0962F07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A23BF-07C0-A36D-F30E-A3D6521E6B98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65B87-9480-B258-B229-7D1E37A506B8}"/>
              </a:ext>
            </a:extLst>
          </p:cNvPr>
          <p:cNvSpPr/>
          <p:nvPr/>
        </p:nvSpPr>
        <p:spPr>
          <a:xfrm>
            <a:off x="10571018" y="34253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F8615-A103-636D-CAA7-76954DE0034C}"/>
              </a:ext>
            </a:extLst>
          </p:cNvPr>
          <p:cNvSpPr txBox="1"/>
          <p:nvPr/>
        </p:nvSpPr>
        <p:spPr>
          <a:xfrm>
            <a:off x="8793018" y="399003"/>
            <a:ext cx="17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74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3835663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2503056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3835663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6096000" y="3681476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4763393" y="3737948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6096000" y="3312145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3835663" y="4163751"/>
            <a:ext cx="804912" cy="48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2503056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6096000" y="4163751"/>
            <a:ext cx="804912" cy="935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4763393" y="4220223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249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E7837A-3B10-367A-4DA2-9669F8683BE0}"/>
              </a:ext>
            </a:extLst>
          </p:cNvPr>
          <p:cNvSpPr txBox="1"/>
          <p:nvPr/>
        </p:nvSpPr>
        <p:spPr>
          <a:xfrm>
            <a:off x="674255" y="21748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Dog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</a:t>
            </a:r>
            <a:r>
              <a:rPr lang="en-US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class Cat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: public Animal </a:t>
            </a:r>
            <a:r>
              <a:rPr lang="en-US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double speed;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DDFBAB-CD97-7D26-B4B0-480924F7E1DC}"/>
              </a:ext>
            </a:extLst>
          </p:cNvPr>
          <p:cNvSpPr/>
          <p:nvPr/>
        </p:nvSpPr>
        <p:spPr>
          <a:xfrm>
            <a:off x="4334427" y="4143295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4B137-7480-0FF1-E036-12376464D51E}"/>
              </a:ext>
            </a:extLst>
          </p:cNvPr>
          <p:cNvSpPr txBox="1"/>
          <p:nvPr/>
        </p:nvSpPr>
        <p:spPr>
          <a:xfrm>
            <a:off x="3001820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CB204-CC16-AE7F-A5FE-A4FC645F5402}"/>
              </a:ext>
            </a:extLst>
          </p:cNvPr>
          <p:cNvSpPr txBox="1"/>
          <p:nvPr/>
        </p:nvSpPr>
        <p:spPr>
          <a:xfrm>
            <a:off x="4334427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DBA4B7-FE0A-65EA-E496-C22581628FEA}"/>
              </a:ext>
            </a:extLst>
          </p:cNvPr>
          <p:cNvSpPr/>
          <p:nvPr/>
        </p:nvSpPr>
        <p:spPr>
          <a:xfrm>
            <a:off x="8478982" y="4134318"/>
            <a:ext cx="804912" cy="4822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C3EC8-F8A9-C3CD-E2C8-7325D23BED69}"/>
              </a:ext>
            </a:extLst>
          </p:cNvPr>
          <p:cNvSpPr txBox="1"/>
          <p:nvPr/>
        </p:nvSpPr>
        <p:spPr>
          <a:xfrm>
            <a:off x="7146375" y="4199767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AE51-2571-5D68-FB44-17E79396E7E4}"/>
              </a:ext>
            </a:extLst>
          </p:cNvPr>
          <p:cNvSpPr txBox="1"/>
          <p:nvPr/>
        </p:nvSpPr>
        <p:spPr>
          <a:xfrm>
            <a:off x="8478982" y="3773964"/>
            <a:ext cx="882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B25CEF-C0D4-6608-18F8-7A358B8F7B1F}"/>
              </a:ext>
            </a:extLst>
          </p:cNvPr>
          <p:cNvSpPr/>
          <p:nvPr/>
        </p:nvSpPr>
        <p:spPr>
          <a:xfrm>
            <a:off x="4334427" y="4625570"/>
            <a:ext cx="804912" cy="4822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DB373-89E1-232E-630F-CE54CED7882B}"/>
              </a:ext>
            </a:extLst>
          </p:cNvPr>
          <p:cNvSpPr txBox="1"/>
          <p:nvPr/>
        </p:nvSpPr>
        <p:spPr>
          <a:xfrm>
            <a:off x="3001820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CBC268-82E7-E31F-0F78-F2F256C70CBB}"/>
              </a:ext>
            </a:extLst>
          </p:cNvPr>
          <p:cNvSpPr/>
          <p:nvPr/>
        </p:nvSpPr>
        <p:spPr>
          <a:xfrm>
            <a:off x="8478982" y="4616595"/>
            <a:ext cx="804912" cy="9351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9E282-142B-0E02-E877-38D7F057C30B}"/>
              </a:ext>
            </a:extLst>
          </p:cNvPr>
          <p:cNvSpPr txBox="1"/>
          <p:nvPr/>
        </p:nvSpPr>
        <p:spPr>
          <a:xfrm>
            <a:off x="7146375" y="468204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왼쪽 중괄호[L] 1">
            <a:extLst>
              <a:ext uri="{FF2B5EF4-FFF2-40B4-BE49-F238E27FC236}">
                <a16:creationId xmlns:a16="http://schemas.microsoft.com/office/drawing/2014/main" id="{4130FDC1-1A65-A49C-621D-894B0C766FA7}"/>
              </a:ext>
            </a:extLst>
          </p:cNvPr>
          <p:cNvSpPr/>
          <p:nvPr/>
        </p:nvSpPr>
        <p:spPr>
          <a:xfrm rot="10800000">
            <a:off x="5264118" y="4143295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FC968-4E1C-A718-69D1-133CB39003EA}"/>
              </a:ext>
            </a:extLst>
          </p:cNvPr>
          <p:cNvSpPr txBox="1"/>
          <p:nvPr/>
        </p:nvSpPr>
        <p:spPr>
          <a:xfrm>
            <a:off x="5359838" y="4228002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BC9127BB-081F-1BF2-22E9-47EDED45D179}"/>
              </a:ext>
            </a:extLst>
          </p:cNvPr>
          <p:cNvSpPr/>
          <p:nvPr/>
        </p:nvSpPr>
        <p:spPr>
          <a:xfrm rot="10800000">
            <a:off x="9307685" y="4134318"/>
            <a:ext cx="424872" cy="538747"/>
          </a:xfrm>
          <a:prstGeom prst="leftBrac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AA205-9C02-B1EB-8B01-6CDA572558C4}"/>
              </a:ext>
            </a:extLst>
          </p:cNvPr>
          <p:cNvSpPr txBox="1"/>
          <p:nvPr/>
        </p:nvSpPr>
        <p:spPr>
          <a:xfrm>
            <a:off x="9403405" y="4219025"/>
            <a:ext cx="133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290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1907</Words>
  <Application>Microsoft Macintosh PowerPoint</Application>
  <PresentationFormat>와이드스크린</PresentationFormat>
  <Paragraphs>692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29</cp:revision>
  <dcterms:created xsi:type="dcterms:W3CDTF">2023-08-25T01:57:43Z</dcterms:created>
  <dcterms:modified xsi:type="dcterms:W3CDTF">2023-08-28T06:46:41Z</dcterms:modified>
</cp:coreProperties>
</file>