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/>
    <p:restoredTop sz="94719"/>
  </p:normalViewPr>
  <p:slideViewPr>
    <p:cSldViewPr snapToGrid="0">
      <p:cViewPr varScale="1">
        <p:scale>
          <a:sx n="148" d="100"/>
          <a:sy n="148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7F8A7-9188-1BEA-43A5-75F804BE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906D4-AA52-1A30-F23B-11ECADA9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70DEB-06D6-11B8-69DB-CCF2FE83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6D81F-74B6-FA03-5046-8E7E19C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2677B-6AE5-987C-894B-A3A914A6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128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1AB87-5936-CCDD-4BAF-36AB71E5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88D95-93F5-15FB-0879-4468BB3E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9CF6B-8997-0EFE-9E25-FAA9C605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018EC-C741-C3F8-C89C-CED6AAB4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C096-CF13-6B93-2AE9-1780BC0D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52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55FB4-CB77-3126-7263-F10E167F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3AA3B-9216-C34A-E75C-BE53B940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B5497-308A-B079-7446-08603F11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A951E-49CC-5BF6-7106-3F198C35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83DEC-1F08-5C45-1844-0189D2F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3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E230-E042-1299-55D1-497D778D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DC97C-87B8-EA02-B8D7-65757506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CAD5B-70F4-E1C3-D3F9-B3D69947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D073E-D567-0597-5249-504C64EF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88841-9AC0-F912-53AD-7F9D0927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11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AF7A-E290-CADE-658D-95CD7237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71FE9-71B7-8C5D-1949-95AED99F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606EB-63AA-9239-138E-13972045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43617-79EC-6CBA-34E0-CDDB8763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25584-4A6C-5AB4-68BC-BD9A5A11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42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DA1C-9254-D899-2221-B3EC943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D6EBB-1241-9EE6-59D4-96FDF73CB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22886-6EC3-13D2-7A2F-6D43A8888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EC375-86BA-7395-391C-DAC91902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273D4-D8F3-D93E-E9D8-A8AE2D01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60630-1311-17E6-79F1-431E2E2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5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2FF6-D70F-E94E-06F0-9FC2F4BF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69121-EFD9-E5C9-738E-6B8C51BA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CD94B-F223-393E-2C19-DC203D387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F52C38-73CC-D662-FED9-5549E4262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FF3D01-CAFD-4441-10A6-8F36805D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5279E-66BD-6FE0-445D-BC65C479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C960D-3D99-8F26-DAD1-5901CEA2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16044A-A024-93F3-5D98-BBBA8C6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36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D7081-51D8-55E7-E7E4-49645C18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8FF70A-4DA0-4E47-42DD-057B4BE0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08A694-855E-E4C1-3EEA-7769503F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CE9E9-C572-6335-17D1-1A36A1E3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77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C5D5C-8E47-F075-6FD8-F65469D6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8B2A4-8841-C793-3AF6-5D02FE6F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2301F-4A03-A37A-F7B8-140B7433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57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203E0-66FE-E4C1-259E-10CEE456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8D041-C753-563A-223A-853B3D18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E4CC8-F166-922E-0207-85A81B38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829FD-9DD1-7DDC-F9EA-E3BCD75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F1FF3-41B6-F37E-C286-A5EA672E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F64A7-68C7-B587-1F76-733B64AB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66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EFBE-CAF8-4710-9875-2D74F67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B7492F-0869-8C19-1285-94E160872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A7760-B6DF-E971-B5E9-2FA16B9D0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96EF9-1407-E2EF-E019-BA0875C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D4E50-6AE5-B7C2-3E37-191CFE24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ECD9-6417-39EF-4AF3-8C967D5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04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8519-799E-3CC1-3D47-C7B90CE8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65A9-7001-EDA5-6E02-0B9B8FB9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7739-CB91-6F66-ED38-18B00998B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3C599-FE2E-44ED-8EC1-E885D9B3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39DCA-610C-9C11-37C6-0B92A80C5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257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302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F17083C-13C6-8E4B-4AEA-AB529D8F134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174935" y="1857729"/>
            <a:ext cx="3431227" cy="215085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B93FFE-966C-D6E0-C5C9-B6C1177520D9}"/>
              </a:ext>
            </a:extLst>
          </p:cNvPr>
          <p:cNvSpPr txBox="1"/>
          <p:nvPr/>
        </p:nvSpPr>
        <p:spPr>
          <a:xfrm>
            <a:off x="8653950" y="3162580"/>
            <a:ext cx="1178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주소</a:t>
            </a:r>
            <a:r>
              <a:rPr lang="ko-KR" altLang="en-US" dirty="0">
                <a:latin typeface="DM Mono" panose="020B0509040201040103" pitchFamily="49" charset="0"/>
              </a:rPr>
              <a:t> 전달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6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A05C63CE-F7EB-83A3-B821-691D357899F8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6906336" y="1467517"/>
            <a:ext cx="2309614" cy="309003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2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241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609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67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9" y="299081"/>
            <a:ext cx="41954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pt1.Set(10, 20);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908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8" y="299081"/>
            <a:ext cx="470132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CC2D6-94BF-FA9E-C4E8-A2FF3B88F57D}"/>
              </a:ext>
            </a:extLst>
          </p:cNvPr>
          <p:cNvSpPr/>
          <p:nvPr/>
        </p:nvSpPr>
        <p:spPr>
          <a:xfrm>
            <a:off x="8365022" y="1718045"/>
            <a:ext cx="680359" cy="32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28EC9F2E-3EAF-D9A9-1AED-C050D8855A90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6424803" y="1886944"/>
            <a:ext cx="2122882" cy="2437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8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8" y="299081"/>
            <a:ext cx="47013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// Point::Set(&amp;pt1, 10, 20);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CC2D6-94BF-FA9E-C4E8-A2FF3B88F57D}"/>
              </a:ext>
            </a:extLst>
          </p:cNvPr>
          <p:cNvSpPr/>
          <p:nvPr/>
        </p:nvSpPr>
        <p:spPr>
          <a:xfrm>
            <a:off x="8365022" y="1718045"/>
            <a:ext cx="680359" cy="32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28EC9F2E-3EAF-D9A9-1AED-C050D8855A90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7612623" y="3074764"/>
            <a:ext cx="2122882" cy="6227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2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241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A2948B-21B2-0811-5195-0B9D4527748B}"/>
              </a:ext>
            </a:extLst>
          </p:cNvPr>
          <p:cNvSpPr/>
          <p:nvPr/>
        </p:nvSpPr>
        <p:spPr>
          <a:xfrm>
            <a:off x="7180817" y="325006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E802A-FE80-668E-2AF9-026CF124E674}"/>
              </a:ext>
            </a:extLst>
          </p:cNvPr>
          <p:cNvSpPr txBox="1"/>
          <p:nvPr/>
        </p:nvSpPr>
        <p:spPr>
          <a:xfrm>
            <a:off x="6388318" y="330654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908BD8-C111-16BE-05CD-FDE7EADBA31B}"/>
              </a:ext>
            </a:extLst>
          </p:cNvPr>
          <p:cNvSpPr/>
          <p:nvPr/>
        </p:nvSpPr>
        <p:spPr>
          <a:xfrm>
            <a:off x="7180817" y="373234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EB3E2-1DBE-39C4-D6C6-C2B256BD4530}"/>
              </a:ext>
            </a:extLst>
          </p:cNvPr>
          <p:cNvSpPr txBox="1"/>
          <p:nvPr/>
        </p:nvSpPr>
        <p:spPr>
          <a:xfrm>
            <a:off x="6457330" y="378881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EE558-D95E-3DF1-B700-11ADFB0D02E2}"/>
              </a:ext>
            </a:extLst>
          </p:cNvPr>
          <p:cNvSpPr txBox="1"/>
          <p:nvPr/>
        </p:nvSpPr>
        <p:spPr>
          <a:xfrm>
            <a:off x="7075480" y="2880737"/>
            <a:ext cx="101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BC7BC033-0BBE-8B3D-64DE-A7F88481CB5B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5729" y="730519"/>
            <a:ext cx="1986190" cy="2760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430604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1B47F-7778-797B-15A0-EF786245D91D}"/>
              </a:ext>
            </a:extLst>
          </p:cNvPr>
          <p:cNvSpPr txBox="1"/>
          <p:nvPr/>
        </p:nvSpPr>
        <p:spPr>
          <a:xfrm>
            <a:off x="2633212" y="37282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40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A2948B-21B2-0811-5195-0B9D4527748B}"/>
              </a:ext>
            </a:extLst>
          </p:cNvPr>
          <p:cNvSpPr/>
          <p:nvPr/>
        </p:nvSpPr>
        <p:spPr>
          <a:xfrm>
            <a:off x="7180817" y="3250068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E802A-FE80-668E-2AF9-026CF124E674}"/>
              </a:ext>
            </a:extLst>
          </p:cNvPr>
          <p:cNvSpPr txBox="1"/>
          <p:nvPr/>
        </p:nvSpPr>
        <p:spPr>
          <a:xfrm>
            <a:off x="6388318" y="330654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908BD8-C111-16BE-05CD-FDE7EADBA31B}"/>
              </a:ext>
            </a:extLst>
          </p:cNvPr>
          <p:cNvSpPr/>
          <p:nvPr/>
        </p:nvSpPr>
        <p:spPr>
          <a:xfrm>
            <a:off x="7180817" y="3732344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EB3E2-1DBE-39C4-D6C6-C2B256BD4530}"/>
              </a:ext>
            </a:extLst>
          </p:cNvPr>
          <p:cNvSpPr txBox="1"/>
          <p:nvPr/>
        </p:nvSpPr>
        <p:spPr>
          <a:xfrm>
            <a:off x="6457330" y="378881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EE558-D95E-3DF1-B700-11ADFB0D02E2}"/>
              </a:ext>
            </a:extLst>
          </p:cNvPr>
          <p:cNvSpPr txBox="1"/>
          <p:nvPr/>
        </p:nvSpPr>
        <p:spPr>
          <a:xfrm>
            <a:off x="7075480" y="2880737"/>
            <a:ext cx="101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DF31B2A1-6FE0-21A9-4232-18AA97D563C3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5729" y="730519"/>
            <a:ext cx="1986190" cy="276068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4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5454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E952E2-8639-7B74-EC74-EF907489ECE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B9573-C6CB-7E37-44AE-6CA12B38A994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1DA562-A6B6-39F5-CC8C-EEC433AE9B4F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5DC94-4940-7D53-AFD0-D292D1159204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217-C46E-B1EB-4B16-AC7E79641C7D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08C8E2-85C7-DE35-5B8C-E71D39FAA768}"/>
              </a:ext>
            </a:extLst>
          </p:cNvPr>
          <p:cNvSpPr/>
          <p:nvPr/>
        </p:nvSpPr>
        <p:spPr>
          <a:xfrm>
            <a:off x="9971919" y="2443927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1055EA8A-5CBC-6A64-F7E5-18FFF6D3057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8002612" y="2685066"/>
            <a:ext cx="1969307" cy="3693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02DFE4-9877-353F-E927-64EBF2315500}"/>
              </a:ext>
            </a:extLst>
          </p:cNvPr>
          <p:cNvSpPr txBox="1"/>
          <p:nvPr/>
        </p:nvSpPr>
        <p:spPr>
          <a:xfrm>
            <a:off x="9484918" y="2109410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0x200</a:t>
            </a:r>
            <a:endParaRPr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CE86F-C5D6-7377-A175-7A58747EBDF1}"/>
              </a:ext>
            </a:extLst>
          </p:cNvPr>
          <p:cNvSpPr txBox="1"/>
          <p:nvPr/>
        </p:nvSpPr>
        <p:spPr>
          <a:xfrm>
            <a:off x="100082" y="3100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58666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018693" y="158212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929656" y="1823265"/>
            <a:ext cx="2089037" cy="27571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6CCC69-85AC-1434-7B9E-E00AC68AD109}"/>
              </a:ext>
            </a:extLst>
          </p:cNvPr>
          <p:cNvSpPr txBox="1"/>
          <p:nvPr/>
        </p:nvSpPr>
        <p:spPr>
          <a:xfrm>
            <a:off x="-306875" y="243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    ref = new int { 1 };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4305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018693" y="158212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929656" y="1823265"/>
            <a:ext cx="2089037" cy="27571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730519"/>
            <a:ext cx="1968154" cy="24509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1823265"/>
            <a:ext cx="2019090" cy="230082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925F17-DA6B-488F-3E5B-47FAFD7ADA2D}"/>
              </a:ext>
            </a:extLst>
          </p:cNvPr>
          <p:cNvSpPr txBox="1"/>
          <p:nvPr/>
        </p:nvSpPr>
        <p:spPr>
          <a:xfrm>
            <a:off x="379366" y="5458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94773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1477452"/>
            <a:ext cx="2263717" cy="170398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2570198"/>
            <a:ext cx="2314653" cy="15538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5F5139-377D-93DB-70A1-CA45360E54FC}"/>
              </a:ext>
            </a:extLst>
          </p:cNvPr>
          <p:cNvSpPr/>
          <p:nvPr/>
        </p:nvSpPr>
        <p:spPr>
          <a:xfrm>
            <a:off x="7226344" y="500708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184AF-074A-7E81-9795-2F23F2631735}"/>
              </a:ext>
            </a:extLst>
          </p:cNvPr>
          <p:cNvSpPr txBox="1"/>
          <p:nvPr/>
        </p:nvSpPr>
        <p:spPr>
          <a:xfrm>
            <a:off x="6433845" y="5063555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8B2999-BD67-DCBE-799E-BAA5211A0294}"/>
              </a:ext>
            </a:extLst>
          </p:cNvPr>
          <p:cNvSpPr/>
          <p:nvPr/>
        </p:nvSpPr>
        <p:spPr>
          <a:xfrm>
            <a:off x="7226344" y="54893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7AD5F1-DA5E-31B7-6E96-85155B8EE50E}"/>
              </a:ext>
            </a:extLst>
          </p:cNvPr>
          <p:cNvSpPr txBox="1"/>
          <p:nvPr/>
        </p:nvSpPr>
        <p:spPr>
          <a:xfrm>
            <a:off x="6502857" y="5545831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750B01-09EF-E1CA-5FE2-0FAE29466EA4}"/>
              </a:ext>
            </a:extLst>
          </p:cNvPr>
          <p:cNvSpPr txBox="1"/>
          <p:nvPr/>
        </p:nvSpPr>
        <p:spPr>
          <a:xfrm>
            <a:off x="7057493" y="4637750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349845-30CD-D2D6-C451-8C82F3ACF009}"/>
              </a:ext>
            </a:extLst>
          </p:cNvPr>
          <p:cNvSpPr/>
          <p:nvPr/>
        </p:nvSpPr>
        <p:spPr>
          <a:xfrm>
            <a:off x="7222182" y="59497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464F26-11C2-487D-729A-148206FA29FF}"/>
              </a:ext>
            </a:extLst>
          </p:cNvPr>
          <p:cNvSpPr txBox="1"/>
          <p:nvPr/>
        </p:nvSpPr>
        <p:spPr>
          <a:xfrm>
            <a:off x="6507931" y="60062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CDF81A2F-EEBB-6E8D-A447-81CDDE987321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8031256" y="1477452"/>
            <a:ext cx="2236226" cy="377077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F683FD88-6B0B-2C57-501A-BB88658C5425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8027094" y="2570198"/>
            <a:ext cx="2287162" cy="3620675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9FCB70-2B90-1791-B0B8-46277FED13DF}"/>
              </a:ext>
            </a:extLst>
          </p:cNvPr>
          <p:cNvSpPr txBox="1"/>
          <p:nvPr/>
        </p:nvSpPr>
        <p:spPr>
          <a:xfrm>
            <a:off x="379366" y="5458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71362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1477452"/>
            <a:ext cx="2263717" cy="170398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2570198"/>
            <a:ext cx="2314653" cy="15538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5F5139-377D-93DB-70A1-CA45360E54FC}"/>
              </a:ext>
            </a:extLst>
          </p:cNvPr>
          <p:cNvSpPr/>
          <p:nvPr/>
        </p:nvSpPr>
        <p:spPr>
          <a:xfrm>
            <a:off x="7226344" y="5007083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184AF-074A-7E81-9795-2F23F2631735}"/>
              </a:ext>
            </a:extLst>
          </p:cNvPr>
          <p:cNvSpPr txBox="1"/>
          <p:nvPr/>
        </p:nvSpPr>
        <p:spPr>
          <a:xfrm>
            <a:off x="6433845" y="5063555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8B2999-BD67-DCBE-799E-BAA5211A0294}"/>
              </a:ext>
            </a:extLst>
          </p:cNvPr>
          <p:cNvSpPr/>
          <p:nvPr/>
        </p:nvSpPr>
        <p:spPr>
          <a:xfrm>
            <a:off x="7226344" y="548935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7AD5F1-DA5E-31B7-6E96-85155B8EE50E}"/>
              </a:ext>
            </a:extLst>
          </p:cNvPr>
          <p:cNvSpPr txBox="1"/>
          <p:nvPr/>
        </p:nvSpPr>
        <p:spPr>
          <a:xfrm>
            <a:off x="6502857" y="5545831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750B01-09EF-E1CA-5FE2-0FAE29466EA4}"/>
              </a:ext>
            </a:extLst>
          </p:cNvPr>
          <p:cNvSpPr txBox="1"/>
          <p:nvPr/>
        </p:nvSpPr>
        <p:spPr>
          <a:xfrm>
            <a:off x="7057493" y="4637750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349845-30CD-D2D6-C451-8C82F3ACF009}"/>
              </a:ext>
            </a:extLst>
          </p:cNvPr>
          <p:cNvSpPr/>
          <p:nvPr/>
        </p:nvSpPr>
        <p:spPr>
          <a:xfrm>
            <a:off x="7222182" y="5949734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464F26-11C2-487D-729A-148206FA29FF}"/>
              </a:ext>
            </a:extLst>
          </p:cNvPr>
          <p:cNvSpPr txBox="1"/>
          <p:nvPr/>
        </p:nvSpPr>
        <p:spPr>
          <a:xfrm>
            <a:off x="6507931" y="60062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EB590-C202-E261-ACA2-F2910BD703E8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03402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7A413A-B645-829B-CF0F-A8989CE5C331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1227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CEE2C5-B363-5BCC-1EDE-0C5A42C68E58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97086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F7BA68-9AB9-DF57-6F28-6E25575F4CD6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ED89B-35D1-901E-7EE2-62FCC07FE3F5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FFCAC9-1CD9-90FF-D208-459BA9865F7B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6B65D-8439-5AB1-F96E-A9A2DDBEC8BE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A0BEB-A556-769B-D620-F5DEC7DBAA92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AE92D-8AC4-B421-8F0F-7AA114039D58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9F165631-3C12-0667-54DE-8434033314C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A2CEF5-2A54-4A6C-E467-68311376D5F8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E3272F-1A8D-498A-A35A-3B08300D1DD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268FF-6EB2-7DB4-445D-0E62FE65F8CF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D244C-2DC6-025B-8340-503C2E8E41E6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F77EC-1A5D-C3D8-AA7E-4CEDF2996FFF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DAB33-CEED-B158-2609-7402C8F35811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606036-E13E-58E2-4988-A1A5E9CB7ACA}"/>
              </a:ext>
            </a:extLst>
          </p:cNvPr>
          <p:cNvSpPr/>
          <p:nvPr/>
        </p:nvSpPr>
        <p:spPr>
          <a:xfrm>
            <a:off x="9971919" y="2443927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6AF2516-8E0A-CDF2-662D-DC332EAF253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8002612" y="2685066"/>
            <a:ext cx="1969307" cy="3693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B20195-9B94-1C7C-6BE8-F783035B2FA8}"/>
              </a:ext>
            </a:extLst>
          </p:cNvPr>
          <p:cNvSpPr txBox="1"/>
          <p:nvPr/>
        </p:nvSpPr>
        <p:spPr>
          <a:xfrm>
            <a:off x="9484918" y="2109410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0x200</a:t>
            </a:r>
            <a:endParaRPr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1AD14-5956-4577-938C-E07A2AF41D2F}"/>
              </a:ext>
            </a:extLst>
          </p:cNvPr>
          <p:cNvSpPr txBox="1"/>
          <p:nvPr/>
        </p:nvSpPr>
        <p:spPr>
          <a:xfrm>
            <a:off x="100082" y="3100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5688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0560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F7BA68-9AB9-DF57-6F28-6E25575F4CD6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ED89B-35D1-901E-7EE2-62FCC07FE3F5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FFCAC9-1CD9-90FF-D208-459BA9865F7B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6B65D-8439-5AB1-F96E-A9A2DDBEC8BE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A0BEB-A556-769B-D620-F5DEC7DBAA92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AE92D-8AC4-B421-8F0F-7AA114039D58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2CEF5-2A54-4A6C-E467-68311376D5F8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E3272F-1A8D-498A-A35A-3B08300D1DD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268FF-6EB2-7DB4-445D-0E62FE65F8CF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D244C-2DC6-025B-8340-503C2E8E41E6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F77EC-1A5D-C3D8-AA7E-4CEDF2996FFF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DAB33-CEED-B158-2609-7402C8F35811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6AF2516-8E0A-CDF2-662D-DC332EAF253B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002612" y="730519"/>
            <a:ext cx="1969307" cy="232387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61AD14-5956-4577-938C-E07A2AF41D2F}"/>
              </a:ext>
            </a:extLst>
          </p:cNvPr>
          <p:cNvSpPr txBox="1"/>
          <p:nvPr/>
        </p:nvSpPr>
        <p:spPr>
          <a:xfrm>
            <a:off x="100082" y="310078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User(User&amp;&amp; </a:t>
            </a:r>
            <a:r>
              <a:rPr lang="en-US" altLang="ko-Kore-KR" sz="1600" dirty="0" err="1">
                <a:latin typeface="DM Mono" panose="020B0509040201040103" pitchFamily="49" charset="0"/>
              </a:rPr>
              <a:t>rhs</a:t>
            </a:r>
            <a:r>
              <a:rPr lang="en-US" altLang="ko-Kore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: name { </a:t>
            </a:r>
            <a:r>
              <a:rPr lang="en-US" altLang="ko-Kore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ore-KR" sz="1600" dirty="0">
                <a:latin typeface="DM Mono" panose="020B0509040201040103" pitchFamily="49" charset="0"/>
              </a:rPr>
              <a:t> }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, age { </a:t>
            </a:r>
            <a:r>
              <a:rPr lang="en-US" altLang="ko-Kore-KR" sz="1600" dirty="0" err="1">
                <a:latin typeface="DM Mono" panose="020B0509040201040103" pitchFamily="49" charset="0"/>
              </a:rPr>
              <a:t>rhs.age</a:t>
            </a:r>
            <a:r>
              <a:rPr lang="en-US" altLang="ko-Kore-KR" sz="1600" dirty="0">
                <a:latin typeface="DM Mono" panose="020B0509040201040103" pitchFamily="49" charset="0"/>
              </a:rPr>
              <a:t> }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en-US" altLang="ko-Kore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}</a:t>
            </a:r>
            <a:endParaRPr lang="ko-Kore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09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6C0606-FF46-7C74-265F-4ACA1396A207}"/>
              </a:ext>
            </a:extLst>
          </p:cNvPr>
          <p:cNvSpPr txBox="1"/>
          <p:nvPr/>
        </p:nvSpPr>
        <p:spPr>
          <a:xfrm>
            <a:off x="314037" y="15287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static int cnt;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 int color;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E37A48-5EF8-C51F-3787-BA102852C78C}"/>
              </a:ext>
            </a:extLst>
          </p:cNvPr>
          <p:cNvSpPr/>
          <p:nvPr/>
        </p:nvSpPr>
        <p:spPr>
          <a:xfrm>
            <a:off x="3835663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58405-7D58-A214-8655-FE9D0C1B49C8}"/>
              </a:ext>
            </a:extLst>
          </p:cNvPr>
          <p:cNvSpPr txBox="1"/>
          <p:nvPr/>
        </p:nvSpPr>
        <p:spPr>
          <a:xfrm>
            <a:off x="2503056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C2D36-1080-F7D6-34EC-4CDC80F5FF6E}"/>
              </a:ext>
            </a:extLst>
          </p:cNvPr>
          <p:cNvSpPr txBox="1"/>
          <p:nvPr/>
        </p:nvSpPr>
        <p:spPr>
          <a:xfrm>
            <a:off x="3835663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332E3A-2CEE-D694-4A18-27E051E999E4}"/>
              </a:ext>
            </a:extLst>
          </p:cNvPr>
          <p:cNvSpPr/>
          <p:nvPr/>
        </p:nvSpPr>
        <p:spPr>
          <a:xfrm>
            <a:off x="6096000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D2175-5FD9-FD01-B9A8-F7B2A0962F07}"/>
              </a:ext>
            </a:extLst>
          </p:cNvPr>
          <p:cNvSpPr txBox="1"/>
          <p:nvPr/>
        </p:nvSpPr>
        <p:spPr>
          <a:xfrm>
            <a:off x="4763393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A23BF-07C0-A36D-F30E-A3D6521E6B98}"/>
              </a:ext>
            </a:extLst>
          </p:cNvPr>
          <p:cNvSpPr txBox="1"/>
          <p:nvPr/>
        </p:nvSpPr>
        <p:spPr>
          <a:xfrm>
            <a:off x="6096000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65B87-9480-B258-B229-7D1E37A506B8}"/>
              </a:ext>
            </a:extLst>
          </p:cNvPr>
          <p:cNvSpPr/>
          <p:nvPr/>
        </p:nvSpPr>
        <p:spPr>
          <a:xfrm>
            <a:off x="10571018" y="34253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F8615-A103-636D-CAA7-76954DE0034C}"/>
              </a:ext>
            </a:extLst>
          </p:cNvPr>
          <p:cNvSpPr txBox="1"/>
          <p:nvPr/>
        </p:nvSpPr>
        <p:spPr>
          <a:xfrm>
            <a:off x="8793018" y="399003"/>
            <a:ext cx="1778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92744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E7837A-3B10-367A-4DA2-9669F8683BE0}"/>
              </a:ext>
            </a:extLst>
          </p:cNvPr>
          <p:cNvSpPr txBox="1"/>
          <p:nvPr/>
        </p:nvSpPr>
        <p:spPr>
          <a:xfrm>
            <a:off x="674255" y="21748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DDFBAB-CD97-7D26-B4B0-480924F7E1DC}"/>
              </a:ext>
            </a:extLst>
          </p:cNvPr>
          <p:cNvSpPr/>
          <p:nvPr/>
        </p:nvSpPr>
        <p:spPr>
          <a:xfrm>
            <a:off x="3835663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4B137-7480-0FF1-E036-12376464D51E}"/>
              </a:ext>
            </a:extLst>
          </p:cNvPr>
          <p:cNvSpPr txBox="1"/>
          <p:nvPr/>
        </p:nvSpPr>
        <p:spPr>
          <a:xfrm>
            <a:off x="2503056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CB204-CC16-AE7F-A5FE-A4FC645F5402}"/>
              </a:ext>
            </a:extLst>
          </p:cNvPr>
          <p:cNvSpPr txBox="1"/>
          <p:nvPr/>
        </p:nvSpPr>
        <p:spPr>
          <a:xfrm>
            <a:off x="3835663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DBA4B7-FE0A-65EA-E496-C22581628FEA}"/>
              </a:ext>
            </a:extLst>
          </p:cNvPr>
          <p:cNvSpPr/>
          <p:nvPr/>
        </p:nvSpPr>
        <p:spPr>
          <a:xfrm>
            <a:off x="6096000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C3EC8-F8A9-C3CD-E2C8-7325D23BED69}"/>
              </a:ext>
            </a:extLst>
          </p:cNvPr>
          <p:cNvSpPr txBox="1"/>
          <p:nvPr/>
        </p:nvSpPr>
        <p:spPr>
          <a:xfrm>
            <a:off x="4763393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8AE51-2571-5D68-FB44-17E79396E7E4}"/>
              </a:ext>
            </a:extLst>
          </p:cNvPr>
          <p:cNvSpPr txBox="1"/>
          <p:nvPr/>
        </p:nvSpPr>
        <p:spPr>
          <a:xfrm>
            <a:off x="6096000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B25CEF-C0D4-6608-18F8-7A358B8F7B1F}"/>
              </a:ext>
            </a:extLst>
          </p:cNvPr>
          <p:cNvSpPr/>
          <p:nvPr/>
        </p:nvSpPr>
        <p:spPr>
          <a:xfrm>
            <a:off x="3835663" y="416375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2DB373-89E1-232E-630F-CE54CED7882B}"/>
              </a:ext>
            </a:extLst>
          </p:cNvPr>
          <p:cNvSpPr txBox="1"/>
          <p:nvPr/>
        </p:nvSpPr>
        <p:spPr>
          <a:xfrm>
            <a:off x="2503056" y="4220223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CBC268-82E7-E31F-0F78-F2F256C70CBB}"/>
              </a:ext>
            </a:extLst>
          </p:cNvPr>
          <p:cNvSpPr/>
          <p:nvPr/>
        </p:nvSpPr>
        <p:spPr>
          <a:xfrm>
            <a:off x="6096000" y="4163751"/>
            <a:ext cx="804912" cy="935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9E282-142B-0E02-E877-38D7F057C30B}"/>
              </a:ext>
            </a:extLst>
          </p:cNvPr>
          <p:cNvSpPr txBox="1"/>
          <p:nvPr/>
        </p:nvSpPr>
        <p:spPr>
          <a:xfrm>
            <a:off x="4763393" y="4220223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2496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E7837A-3B10-367A-4DA2-9669F8683BE0}"/>
              </a:ext>
            </a:extLst>
          </p:cNvPr>
          <p:cNvSpPr txBox="1"/>
          <p:nvPr/>
        </p:nvSpPr>
        <p:spPr>
          <a:xfrm>
            <a:off x="674255" y="21748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class Dog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: public Animal</a:t>
            </a:r>
            <a:r>
              <a:rPr lang="en-US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class Cat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: public Animal </a:t>
            </a:r>
            <a:r>
              <a:rPr lang="en-US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DDFBAB-CD97-7D26-B4B0-480924F7E1DC}"/>
              </a:ext>
            </a:extLst>
          </p:cNvPr>
          <p:cNvSpPr/>
          <p:nvPr/>
        </p:nvSpPr>
        <p:spPr>
          <a:xfrm>
            <a:off x="4334427" y="4143295"/>
            <a:ext cx="804912" cy="4822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4B137-7480-0FF1-E036-12376464D51E}"/>
              </a:ext>
            </a:extLst>
          </p:cNvPr>
          <p:cNvSpPr txBox="1"/>
          <p:nvPr/>
        </p:nvSpPr>
        <p:spPr>
          <a:xfrm>
            <a:off x="3001820" y="4199767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CB204-CC16-AE7F-A5FE-A4FC645F5402}"/>
              </a:ext>
            </a:extLst>
          </p:cNvPr>
          <p:cNvSpPr txBox="1"/>
          <p:nvPr/>
        </p:nvSpPr>
        <p:spPr>
          <a:xfrm>
            <a:off x="4334427" y="3773964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DBA4B7-FE0A-65EA-E496-C22581628FEA}"/>
              </a:ext>
            </a:extLst>
          </p:cNvPr>
          <p:cNvSpPr/>
          <p:nvPr/>
        </p:nvSpPr>
        <p:spPr>
          <a:xfrm>
            <a:off x="8478982" y="4134318"/>
            <a:ext cx="804912" cy="4822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C3EC8-F8A9-C3CD-E2C8-7325D23BED69}"/>
              </a:ext>
            </a:extLst>
          </p:cNvPr>
          <p:cNvSpPr txBox="1"/>
          <p:nvPr/>
        </p:nvSpPr>
        <p:spPr>
          <a:xfrm>
            <a:off x="7146375" y="4199767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8AE51-2571-5D68-FB44-17E79396E7E4}"/>
              </a:ext>
            </a:extLst>
          </p:cNvPr>
          <p:cNvSpPr txBox="1"/>
          <p:nvPr/>
        </p:nvSpPr>
        <p:spPr>
          <a:xfrm>
            <a:off x="8478982" y="3773964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B25CEF-C0D4-6608-18F8-7A358B8F7B1F}"/>
              </a:ext>
            </a:extLst>
          </p:cNvPr>
          <p:cNvSpPr/>
          <p:nvPr/>
        </p:nvSpPr>
        <p:spPr>
          <a:xfrm>
            <a:off x="4334427" y="4625570"/>
            <a:ext cx="804912" cy="4822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2DB373-89E1-232E-630F-CE54CED7882B}"/>
              </a:ext>
            </a:extLst>
          </p:cNvPr>
          <p:cNvSpPr txBox="1"/>
          <p:nvPr/>
        </p:nvSpPr>
        <p:spPr>
          <a:xfrm>
            <a:off x="3001820" y="468204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CBC268-82E7-E31F-0F78-F2F256C70CBB}"/>
              </a:ext>
            </a:extLst>
          </p:cNvPr>
          <p:cNvSpPr/>
          <p:nvPr/>
        </p:nvSpPr>
        <p:spPr>
          <a:xfrm>
            <a:off x="8478982" y="4616595"/>
            <a:ext cx="804912" cy="9351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9E282-142B-0E02-E877-38D7F057C30B}"/>
              </a:ext>
            </a:extLst>
          </p:cNvPr>
          <p:cNvSpPr txBox="1"/>
          <p:nvPr/>
        </p:nvSpPr>
        <p:spPr>
          <a:xfrm>
            <a:off x="7146375" y="468204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왼쪽 중괄호[L] 1">
            <a:extLst>
              <a:ext uri="{FF2B5EF4-FFF2-40B4-BE49-F238E27FC236}">
                <a16:creationId xmlns:a16="http://schemas.microsoft.com/office/drawing/2014/main" id="{4130FDC1-1A65-A49C-621D-894B0C766FA7}"/>
              </a:ext>
            </a:extLst>
          </p:cNvPr>
          <p:cNvSpPr/>
          <p:nvPr/>
        </p:nvSpPr>
        <p:spPr>
          <a:xfrm rot="10800000">
            <a:off x="5264118" y="4143295"/>
            <a:ext cx="424872" cy="538747"/>
          </a:xfrm>
          <a:prstGeom prst="leftBrac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968-4E1C-A718-69D1-133CB39003EA}"/>
              </a:ext>
            </a:extLst>
          </p:cNvPr>
          <p:cNvSpPr txBox="1"/>
          <p:nvPr/>
        </p:nvSpPr>
        <p:spPr>
          <a:xfrm>
            <a:off x="5359838" y="422800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4" name="왼쪽 중괄호[L] 3">
            <a:extLst>
              <a:ext uri="{FF2B5EF4-FFF2-40B4-BE49-F238E27FC236}">
                <a16:creationId xmlns:a16="http://schemas.microsoft.com/office/drawing/2014/main" id="{BC9127BB-081F-1BF2-22E9-47EDED45D179}"/>
              </a:ext>
            </a:extLst>
          </p:cNvPr>
          <p:cNvSpPr/>
          <p:nvPr/>
        </p:nvSpPr>
        <p:spPr>
          <a:xfrm rot="10800000">
            <a:off x="9307685" y="4134318"/>
            <a:ext cx="424872" cy="538747"/>
          </a:xfrm>
          <a:prstGeom prst="leftBrac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AA205-9C02-B1EB-8B01-6CDA572558C4}"/>
              </a:ext>
            </a:extLst>
          </p:cNvPr>
          <p:cNvSpPr txBox="1"/>
          <p:nvPr/>
        </p:nvSpPr>
        <p:spPr>
          <a:xfrm>
            <a:off x="9403405" y="4219025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2900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09311D2-1E40-F268-F0EC-D943828E315A}"/>
              </a:ext>
            </a:extLst>
          </p:cNvPr>
          <p:cNvSpPr txBox="1"/>
          <p:nvPr/>
        </p:nvSpPr>
        <p:spPr>
          <a:xfrm>
            <a:off x="390344" y="293668"/>
            <a:ext cx="609456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Draw() const {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class Rect : public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width;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Shape s;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sizeof(s)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Rect r;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sizeof(r)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8BD4A2-2F07-7284-FF95-013966ED3855}"/>
              </a:ext>
            </a:extLst>
          </p:cNvPr>
          <p:cNvSpPr/>
          <p:nvPr/>
        </p:nvSpPr>
        <p:spPr>
          <a:xfrm>
            <a:off x="6492599" y="95552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2DBAE-6C4A-974D-FF27-DAD3002C1A8F}"/>
              </a:ext>
            </a:extLst>
          </p:cNvPr>
          <p:cNvSpPr txBox="1"/>
          <p:nvPr/>
        </p:nvSpPr>
        <p:spPr>
          <a:xfrm>
            <a:off x="5159992" y="1012001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ECADC-890F-E502-8A7B-9B16D926A6E1}"/>
              </a:ext>
            </a:extLst>
          </p:cNvPr>
          <p:cNvSpPr txBox="1"/>
          <p:nvPr/>
        </p:nvSpPr>
        <p:spPr>
          <a:xfrm>
            <a:off x="6002243" y="586198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Shape s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3593CC-A733-FFBB-50F4-38FCFDCA6663}"/>
              </a:ext>
            </a:extLst>
          </p:cNvPr>
          <p:cNvSpPr/>
          <p:nvPr/>
        </p:nvSpPr>
        <p:spPr>
          <a:xfrm>
            <a:off x="6492599" y="143780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FD367-26B7-EF3D-1B2F-F5B193225391}"/>
              </a:ext>
            </a:extLst>
          </p:cNvPr>
          <p:cNvSpPr txBox="1"/>
          <p:nvPr/>
        </p:nvSpPr>
        <p:spPr>
          <a:xfrm>
            <a:off x="5159992" y="1494276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F06E6E-DE14-2DB5-CF08-BFE5C10BFB72}"/>
              </a:ext>
            </a:extLst>
          </p:cNvPr>
          <p:cNvSpPr/>
          <p:nvPr/>
        </p:nvSpPr>
        <p:spPr>
          <a:xfrm>
            <a:off x="6567371" y="311788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F1601-6BF9-52E9-2375-6A44D8F572C6}"/>
              </a:ext>
            </a:extLst>
          </p:cNvPr>
          <p:cNvSpPr txBox="1"/>
          <p:nvPr/>
        </p:nvSpPr>
        <p:spPr>
          <a:xfrm>
            <a:off x="5234764" y="3174356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ECE70-839E-7031-B873-C4C697AED6DB}"/>
              </a:ext>
            </a:extLst>
          </p:cNvPr>
          <p:cNvSpPr txBox="1"/>
          <p:nvPr/>
        </p:nvSpPr>
        <p:spPr>
          <a:xfrm>
            <a:off x="6077015" y="2748553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Rect</a:t>
            </a:r>
            <a:r>
              <a:rPr lang="en-US" altLang="ko-Kore-KR" dirty="0">
                <a:latin typeface="DM Mono" panose="020B0509040201040103" pitchFamily="49" charset="0"/>
              </a:rPr>
              <a:t> 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D61A49-AEDE-1F0A-E61C-3CA7A4BD911A}"/>
              </a:ext>
            </a:extLst>
          </p:cNvPr>
          <p:cNvSpPr/>
          <p:nvPr/>
        </p:nvSpPr>
        <p:spPr>
          <a:xfrm>
            <a:off x="6567371" y="36001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BEB276-77B9-7514-0B80-601EDA76515C}"/>
              </a:ext>
            </a:extLst>
          </p:cNvPr>
          <p:cNvSpPr txBox="1"/>
          <p:nvPr/>
        </p:nvSpPr>
        <p:spPr>
          <a:xfrm>
            <a:off x="5234764" y="3656631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97CF1D-876A-4993-E649-EC228CEF54C8}"/>
              </a:ext>
            </a:extLst>
          </p:cNvPr>
          <p:cNvSpPr/>
          <p:nvPr/>
        </p:nvSpPr>
        <p:spPr>
          <a:xfrm>
            <a:off x="6567371" y="4052827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C667B-6709-FECC-2427-6DFD8F3A71F3}"/>
              </a:ext>
            </a:extLst>
          </p:cNvPr>
          <p:cNvSpPr txBox="1"/>
          <p:nvPr/>
        </p:nvSpPr>
        <p:spPr>
          <a:xfrm>
            <a:off x="5234764" y="4109299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width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009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09311D2-1E40-F268-F0EC-D943828E315A}"/>
              </a:ext>
            </a:extLst>
          </p:cNvPr>
          <p:cNvSpPr txBox="1"/>
          <p:nvPr/>
        </p:nvSpPr>
        <p:spPr>
          <a:xfrm>
            <a:off x="390344" y="293668"/>
            <a:ext cx="498391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virtual </a:t>
            </a:r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void Draw() const {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class Rect : public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width;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Shape s;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sizeof(s)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Rect r;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sizeof(r)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8BD4A2-2F07-7284-FF95-013966ED3855}"/>
              </a:ext>
            </a:extLst>
          </p:cNvPr>
          <p:cNvSpPr/>
          <p:nvPr/>
        </p:nvSpPr>
        <p:spPr>
          <a:xfrm>
            <a:off x="6492600" y="1424587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2DBAE-6C4A-974D-FF27-DAD3002C1A8F}"/>
              </a:ext>
            </a:extLst>
          </p:cNvPr>
          <p:cNvSpPr txBox="1"/>
          <p:nvPr/>
        </p:nvSpPr>
        <p:spPr>
          <a:xfrm>
            <a:off x="5159993" y="1481059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ECADC-890F-E502-8A7B-9B16D926A6E1}"/>
              </a:ext>
            </a:extLst>
          </p:cNvPr>
          <p:cNvSpPr txBox="1"/>
          <p:nvPr/>
        </p:nvSpPr>
        <p:spPr>
          <a:xfrm>
            <a:off x="6002243" y="586198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Shape s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3593CC-A733-FFBB-50F4-38FCFDCA6663}"/>
              </a:ext>
            </a:extLst>
          </p:cNvPr>
          <p:cNvSpPr/>
          <p:nvPr/>
        </p:nvSpPr>
        <p:spPr>
          <a:xfrm>
            <a:off x="6492600" y="1906862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FD367-26B7-EF3D-1B2F-F5B193225391}"/>
              </a:ext>
            </a:extLst>
          </p:cNvPr>
          <p:cNvSpPr txBox="1"/>
          <p:nvPr/>
        </p:nvSpPr>
        <p:spPr>
          <a:xfrm>
            <a:off x="5159993" y="1963334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ECE70-839E-7031-B873-C4C697AED6DB}"/>
              </a:ext>
            </a:extLst>
          </p:cNvPr>
          <p:cNvSpPr txBox="1"/>
          <p:nvPr/>
        </p:nvSpPr>
        <p:spPr>
          <a:xfrm>
            <a:off x="6085642" y="3124936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Rect</a:t>
            </a:r>
            <a:r>
              <a:rPr lang="en-US" altLang="ko-Kore-KR" dirty="0">
                <a:latin typeface="DM Mono" panose="020B0509040201040103" pitchFamily="49" charset="0"/>
              </a:rPr>
              <a:t> 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97CF1D-876A-4993-E649-EC228CEF54C8}"/>
              </a:ext>
            </a:extLst>
          </p:cNvPr>
          <p:cNvSpPr/>
          <p:nvPr/>
        </p:nvSpPr>
        <p:spPr>
          <a:xfrm>
            <a:off x="6572695" y="491529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C667B-6709-FECC-2427-6DFD8F3A71F3}"/>
              </a:ext>
            </a:extLst>
          </p:cNvPr>
          <p:cNvSpPr txBox="1"/>
          <p:nvPr/>
        </p:nvSpPr>
        <p:spPr>
          <a:xfrm>
            <a:off x="5240088" y="4971765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width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619A8F-C357-BE42-BC5D-2BE2CA9A8E40}"/>
              </a:ext>
            </a:extLst>
          </p:cNvPr>
          <p:cNvSpPr/>
          <p:nvPr/>
        </p:nvSpPr>
        <p:spPr>
          <a:xfrm>
            <a:off x="6492600" y="968111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825F6-DE14-B024-8E5F-0A21775C361F}"/>
              </a:ext>
            </a:extLst>
          </p:cNvPr>
          <p:cNvSpPr txBox="1"/>
          <p:nvPr/>
        </p:nvSpPr>
        <p:spPr>
          <a:xfrm>
            <a:off x="5159993" y="1024583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EB09F4-DE7F-3E46-9041-A964728A1ED6}"/>
              </a:ext>
            </a:extLst>
          </p:cNvPr>
          <p:cNvSpPr/>
          <p:nvPr/>
        </p:nvSpPr>
        <p:spPr>
          <a:xfrm>
            <a:off x="6572696" y="395074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9E841-C150-3DE2-96B0-F7D01956F648}"/>
              </a:ext>
            </a:extLst>
          </p:cNvPr>
          <p:cNvSpPr txBox="1"/>
          <p:nvPr/>
        </p:nvSpPr>
        <p:spPr>
          <a:xfrm>
            <a:off x="5240089" y="4007216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EAD076-0042-5FBA-35EE-2334F021B316}"/>
              </a:ext>
            </a:extLst>
          </p:cNvPr>
          <p:cNvSpPr/>
          <p:nvPr/>
        </p:nvSpPr>
        <p:spPr>
          <a:xfrm>
            <a:off x="6572696" y="44330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D9E54-60CD-ADD1-DB9F-17BF87999098}"/>
              </a:ext>
            </a:extLst>
          </p:cNvPr>
          <p:cNvSpPr txBox="1"/>
          <p:nvPr/>
        </p:nvSpPr>
        <p:spPr>
          <a:xfrm>
            <a:off x="5240089" y="4489491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BDD7D5-246E-79A0-3B72-9271FBF8E893}"/>
              </a:ext>
            </a:extLst>
          </p:cNvPr>
          <p:cNvSpPr/>
          <p:nvPr/>
        </p:nvSpPr>
        <p:spPr>
          <a:xfrm>
            <a:off x="6572696" y="3494268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E652F-C782-9F77-C610-A4773BDCE596}"/>
              </a:ext>
            </a:extLst>
          </p:cNvPr>
          <p:cNvSpPr txBox="1"/>
          <p:nvPr/>
        </p:nvSpPr>
        <p:spPr>
          <a:xfrm>
            <a:off x="5240089" y="3550740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CE4C2-5AAD-66EE-2A88-1D2CEC175FC0}"/>
              </a:ext>
            </a:extLst>
          </p:cNvPr>
          <p:cNvSpPr/>
          <p:nvPr/>
        </p:nvSpPr>
        <p:spPr>
          <a:xfrm>
            <a:off x="9741450" y="714392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C1793-654A-03AD-8749-BEE4CB507FA7}"/>
              </a:ext>
            </a:extLst>
          </p:cNvPr>
          <p:cNvSpPr txBox="1"/>
          <p:nvPr/>
        </p:nvSpPr>
        <p:spPr>
          <a:xfrm>
            <a:off x="9213012" y="375838"/>
            <a:ext cx="2676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Shape </a:t>
            </a:r>
            <a:r>
              <a:rPr lang="ko-Kore-KR" altLang="en-US" sz="1600" dirty="0">
                <a:latin typeface="DM Mono" panose="020B0509040201040103" pitchFamily="49" charset="0"/>
              </a:rPr>
              <a:t>가상함수테이블</a:t>
            </a:r>
            <a:endParaRPr lang="ko-Kore-KR" altLang="en-US" sz="16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C2DE797-7EA1-1CBE-18A3-C8ACBBC9B79E}"/>
              </a:ext>
            </a:extLst>
          </p:cNvPr>
          <p:cNvCxnSpPr>
            <a:stCxn id="2" idx="3"/>
            <a:endCxn id="10" idx="1"/>
          </p:cNvCxnSpPr>
          <p:nvPr/>
        </p:nvCxnSpPr>
        <p:spPr>
          <a:xfrm flipV="1">
            <a:off x="7297512" y="899058"/>
            <a:ext cx="2443938" cy="310192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69F488-BD0F-B250-5150-5E76860A18D5}"/>
              </a:ext>
            </a:extLst>
          </p:cNvPr>
          <p:cNvSpPr/>
          <p:nvPr/>
        </p:nvSpPr>
        <p:spPr>
          <a:xfrm>
            <a:off x="9741015" y="3126667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7E5667-53AD-D83A-F496-D8B25BF0DF26}"/>
              </a:ext>
            </a:extLst>
          </p:cNvPr>
          <p:cNvSpPr txBox="1"/>
          <p:nvPr/>
        </p:nvSpPr>
        <p:spPr>
          <a:xfrm>
            <a:off x="9212577" y="2788113"/>
            <a:ext cx="2676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lang="en-US" altLang="ko-Kore-KR" sz="1600" dirty="0">
                <a:latin typeface="DM Mono" panose="020B0509040201040103" pitchFamily="49" charset="0"/>
              </a:rPr>
              <a:t> </a:t>
            </a:r>
            <a:r>
              <a:rPr lang="ko-Kore-KR" altLang="en-US" sz="1600" dirty="0">
                <a:latin typeface="DM Mono" panose="020B0509040201040103" pitchFamily="49" charset="0"/>
              </a:rPr>
              <a:t>가상함수테이블</a:t>
            </a:r>
            <a:endParaRPr lang="ko-Kore-KR" altLang="en-US" sz="16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4C160F0-B244-68DD-DC37-8CD156E3A372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7377608" y="3311333"/>
            <a:ext cx="2363407" cy="42407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9329E6-CF51-D343-E139-6811F75EA3F5}"/>
              </a:ext>
            </a:extLst>
          </p:cNvPr>
          <p:cNvSpPr/>
          <p:nvPr/>
        </p:nvSpPr>
        <p:spPr>
          <a:xfrm>
            <a:off x="8170092" y="207066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4D7FE-07E5-DC6D-62F3-E657A913AEF8}"/>
              </a:ext>
            </a:extLst>
          </p:cNvPr>
          <p:cNvSpPr txBox="1"/>
          <p:nvPr/>
        </p:nvSpPr>
        <p:spPr>
          <a:xfrm>
            <a:off x="6837485" y="2127137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BE78D3-3CAA-E805-5A4D-E14AA2DBA4F7}"/>
              </a:ext>
            </a:extLst>
          </p:cNvPr>
          <p:cNvSpPr txBox="1"/>
          <p:nvPr/>
        </p:nvSpPr>
        <p:spPr>
          <a:xfrm>
            <a:off x="7679735" y="1232276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Shape s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667D19-CD47-6DEF-4883-E8F97AD501C9}"/>
              </a:ext>
            </a:extLst>
          </p:cNvPr>
          <p:cNvSpPr/>
          <p:nvPr/>
        </p:nvSpPr>
        <p:spPr>
          <a:xfrm>
            <a:off x="8170092" y="255294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24F0E-4DA6-E1E1-41CE-385ED8811DDA}"/>
              </a:ext>
            </a:extLst>
          </p:cNvPr>
          <p:cNvSpPr txBox="1"/>
          <p:nvPr/>
        </p:nvSpPr>
        <p:spPr>
          <a:xfrm>
            <a:off x="6837485" y="260941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BEFA88-6752-86E0-1406-AE660FBF536F}"/>
              </a:ext>
            </a:extLst>
          </p:cNvPr>
          <p:cNvSpPr/>
          <p:nvPr/>
        </p:nvSpPr>
        <p:spPr>
          <a:xfrm>
            <a:off x="8170092" y="1614189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F3179C-5124-CDB9-9FB2-1898E1CE6C12}"/>
              </a:ext>
            </a:extLst>
          </p:cNvPr>
          <p:cNvSpPr txBox="1"/>
          <p:nvPr/>
        </p:nvSpPr>
        <p:spPr>
          <a:xfrm>
            <a:off x="6837485" y="1670661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E819638-857A-0109-91A9-A2E56ED60CEC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8975004" y="899058"/>
            <a:ext cx="766446" cy="95627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47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09311D2-1E40-F268-F0EC-D943828E315A}"/>
              </a:ext>
            </a:extLst>
          </p:cNvPr>
          <p:cNvSpPr txBox="1"/>
          <p:nvPr/>
        </p:nvSpPr>
        <p:spPr>
          <a:xfrm>
            <a:off x="390344" y="293668"/>
            <a:ext cx="49839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ore-KR" sz="1600" dirty="0">
                <a:latin typeface="DM Mono" panose="020B0509040201040103" pitchFamily="49" charset="0"/>
              </a:rPr>
              <a:t>virtual </a:t>
            </a:r>
            <a:r>
              <a:rPr lang="ko-Kore-KR" altLang="en-US" sz="1600" dirty="0">
                <a:latin typeface="DM Mono" panose="020B0509040201040103" pitchFamily="49" charset="0"/>
              </a:rPr>
              <a:t>void Draw() const { }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virtual Shape* Clone() {}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class Rect : public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width;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Shape s;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sizeof(s)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Rect r;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sizeof(r)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8BD4A2-2F07-7284-FF95-013966ED3855}"/>
              </a:ext>
            </a:extLst>
          </p:cNvPr>
          <p:cNvSpPr/>
          <p:nvPr/>
        </p:nvSpPr>
        <p:spPr>
          <a:xfrm>
            <a:off x="6492600" y="1424587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2DBAE-6C4A-974D-FF27-DAD3002C1A8F}"/>
              </a:ext>
            </a:extLst>
          </p:cNvPr>
          <p:cNvSpPr txBox="1"/>
          <p:nvPr/>
        </p:nvSpPr>
        <p:spPr>
          <a:xfrm>
            <a:off x="5159993" y="1481059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ECADC-890F-E502-8A7B-9B16D926A6E1}"/>
              </a:ext>
            </a:extLst>
          </p:cNvPr>
          <p:cNvSpPr txBox="1"/>
          <p:nvPr/>
        </p:nvSpPr>
        <p:spPr>
          <a:xfrm>
            <a:off x="6002243" y="586198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Shape s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3593CC-A733-FFBB-50F4-38FCFDCA6663}"/>
              </a:ext>
            </a:extLst>
          </p:cNvPr>
          <p:cNvSpPr/>
          <p:nvPr/>
        </p:nvSpPr>
        <p:spPr>
          <a:xfrm>
            <a:off x="6492600" y="1906862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FD367-26B7-EF3D-1B2F-F5B193225391}"/>
              </a:ext>
            </a:extLst>
          </p:cNvPr>
          <p:cNvSpPr txBox="1"/>
          <p:nvPr/>
        </p:nvSpPr>
        <p:spPr>
          <a:xfrm>
            <a:off x="5159993" y="1963334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ECE70-839E-7031-B873-C4C697AED6DB}"/>
              </a:ext>
            </a:extLst>
          </p:cNvPr>
          <p:cNvSpPr txBox="1"/>
          <p:nvPr/>
        </p:nvSpPr>
        <p:spPr>
          <a:xfrm>
            <a:off x="6085642" y="3124936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Rect</a:t>
            </a:r>
            <a:r>
              <a:rPr lang="en-US" altLang="ko-Kore-KR" dirty="0">
                <a:latin typeface="DM Mono" panose="020B0509040201040103" pitchFamily="49" charset="0"/>
              </a:rPr>
              <a:t> 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97CF1D-876A-4993-E649-EC228CEF54C8}"/>
              </a:ext>
            </a:extLst>
          </p:cNvPr>
          <p:cNvSpPr/>
          <p:nvPr/>
        </p:nvSpPr>
        <p:spPr>
          <a:xfrm>
            <a:off x="6572695" y="491529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C667B-6709-FECC-2427-6DFD8F3A71F3}"/>
              </a:ext>
            </a:extLst>
          </p:cNvPr>
          <p:cNvSpPr txBox="1"/>
          <p:nvPr/>
        </p:nvSpPr>
        <p:spPr>
          <a:xfrm>
            <a:off x="5240088" y="4971765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width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619A8F-C357-BE42-BC5D-2BE2CA9A8E40}"/>
              </a:ext>
            </a:extLst>
          </p:cNvPr>
          <p:cNvSpPr/>
          <p:nvPr/>
        </p:nvSpPr>
        <p:spPr>
          <a:xfrm>
            <a:off x="6492600" y="968111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825F6-DE14-B024-8E5F-0A21775C361F}"/>
              </a:ext>
            </a:extLst>
          </p:cNvPr>
          <p:cNvSpPr txBox="1"/>
          <p:nvPr/>
        </p:nvSpPr>
        <p:spPr>
          <a:xfrm>
            <a:off x="5159993" y="1024583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EB09F4-DE7F-3E46-9041-A964728A1ED6}"/>
              </a:ext>
            </a:extLst>
          </p:cNvPr>
          <p:cNvSpPr/>
          <p:nvPr/>
        </p:nvSpPr>
        <p:spPr>
          <a:xfrm>
            <a:off x="6572696" y="395074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9E841-C150-3DE2-96B0-F7D01956F648}"/>
              </a:ext>
            </a:extLst>
          </p:cNvPr>
          <p:cNvSpPr txBox="1"/>
          <p:nvPr/>
        </p:nvSpPr>
        <p:spPr>
          <a:xfrm>
            <a:off x="5240089" y="4007216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EAD076-0042-5FBA-35EE-2334F021B316}"/>
              </a:ext>
            </a:extLst>
          </p:cNvPr>
          <p:cNvSpPr/>
          <p:nvPr/>
        </p:nvSpPr>
        <p:spPr>
          <a:xfrm>
            <a:off x="6572696" y="44330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D9E54-60CD-ADD1-DB9F-17BF87999098}"/>
              </a:ext>
            </a:extLst>
          </p:cNvPr>
          <p:cNvSpPr txBox="1"/>
          <p:nvPr/>
        </p:nvSpPr>
        <p:spPr>
          <a:xfrm>
            <a:off x="5240089" y="4489491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BDD7D5-246E-79A0-3B72-9271FBF8E893}"/>
              </a:ext>
            </a:extLst>
          </p:cNvPr>
          <p:cNvSpPr/>
          <p:nvPr/>
        </p:nvSpPr>
        <p:spPr>
          <a:xfrm>
            <a:off x="6572696" y="3494268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E652F-C782-9F77-C610-A4773BDCE596}"/>
              </a:ext>
            </a:extLst>
          </p:cNvPr>
          <p:cNvSpPr txBox="1"/>
          <p:nvPr/>
        </p:nvSpPr>
        <p:spPr>
          <a:xfrm>
            <a:off x="5240089" y="3550740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CE4C2-5AAD-66EE-2A88-1D2CEC175FC0}"/>
              </a:ext>
            </a:extLst>
          </p:cNvPr>
          <p:cNvSpPr/>
          <p:nvPr/>
        </p:nvSpPr>
        <p:spPr>
          <a:xfrm>
            <a:off x="9741450" y="714392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C1793-654A-03AD-8749-BEE4CB507FA7}"/>
              </a:ext>
            </a:extLst>
          </p:cNvPr>
          <p:cNvSpPr txBox="1"/>
          <p:nvPr/>
        </p:nvSpPr>
        <p:spPr>
          <a:xfrm>
            <a:off x="9213012" y="375838"/>
            <a:ext cx="2676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Shape </a:t>
            </a:r>
            <a:r>
              <a:rPr lang="ko-Kore-KR" altLang="en-US" sz="1600" dirty="0">
                <a:latin typeface="DM Mono" panose="020B0509040201040103" pitchFamily="49" charset="0"/>
              </a:rPr>
              <a:t>가상함수테이블</a:t>
            </a:r>
            <a:endParaRPr lang="ko-Kore-KR" altLang="en-US" sz="16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C2DE797-7EA1-1CBE-18A3-C8ACBBC9B79E}"/>
              </a:ext>
            </a:extLst>
          </p:cNvPr>
          <p:cNvCxnSpPr>
            <a:stCxn id="2" idx="3"/>
            <a:endCxn id="10" idx="1"/>
          </p:cNvCxnSpPr>
          <p:nvPr/>
        </p:nvCxnSpPr>
        <p:spPr>
          <a:xfrm flipV="1">
            <a:off x="7297512" y="899058"/>
            <a:ext cx="2443938" cy="310192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69F488-BD0F-B250-5150-5E76860A18D5}"/>
              </a:ext>
            </a:extLst>
          </p:cNvPr>
          <p:cNvSpPr/>
          <p:nvPr/>
        </p:nvSpPr>
        <p:spPr>
          <a:xfrm>
            <a:off x="9741015" y="3126667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7E5667-53AD-D83A-F496-D8B25BF0DF26}"/>
              </a:ext>
            </a:extLst>
          </p:cNvPr>
          <p:cNvSpPr txBox="1"/>
          <p:nvPr/>
        </p:nvSpPr>
        <p:spPr>
          <a:xfrm>
            <a:off x="9212577" y="2788113"/>
            <a:ext cx="2676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lang="en-US" altLang="ko-Kore-KR" sz="1600" dirty="0">
                <a:latin typeface="DM Mono" panose="020B0509040201040103" pitchFamily="49" charset="0"/>
              </a:rPr>
              <a:t> </a:t>
            </a:r>
            <a:r>
              <a:rPr lang="ko-Kore-KR" altLang="en-US" sz="1600" dirty="0">
                <a:latin typeface="DM Mono" panose="020B0509040201040103" pitchFamily="49" charset="0"/>
              </a:rPr>
              <a:t>가상함수테이블</a:t>
            </a:r>
            <a:endParaRPr lang="ko-Kore-KR" altLang="en-US" sz="16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4C160F0-B244-68DD-DC37-8CD156E3A372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7377608" y="3311333"/>
            <a:ext cx="2363407" cy="42407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9329E6-CF51-D343-E139-6811F75EA3F5}"/>
              </a:ext>
            </a:extLst>
          </p:cNvPr>
          <p:cNvSpPr/>
          <p:nvPr/>
        </p:nvSpPr>
        <p:spPr>
          <a:xfrm>
            <a:off x="8170092" y="207066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4D7FE-07E5-DC6D-62F3-E657A913AEF8}"/>
              </a:ext>
            </a:extLst>
          </p:cNvPr>
          <p:cNvSpPr txBox="1"/>
          <p:nvPr/>
        </p:nvSpPr>
        <p:spPr>
          <a:xfrm>
            <a:off x="6837485" y="2127137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BE78D3-3CAA-E805-5A4D-E14AA2DBA4F7}"/>
              </a:ext>
            </a:extLst>
          </p:cNvPr>
          <p:cNvSpPr txBox="1"/>
          <p:nvPr/>
        </p:nvSpPr>
        <p:spPr>
          <a:xfrm>
            <a:off x="7679735" y="1232276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Shape s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667D19-CD47-6DEF-4883-E8F97AD501C9}"/>
              </a:ext>
            </a:extLst>
          </p:cNvPr>
          <p:cNvSpPr/>
          <p:nvPr/>
        </p:nvSpPr>
        <p:spPr>
          <a:xfrm>
            <a:off x="8170092" y="255294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24F0E-4DA6-E1E1-41CE-385ED8811DDA}"/>
              </a:ext>
            </a:extLst>
          </p:cNvPr>
          <p:cNvSpPr txBox="1"/>
          <p:nvPr/>
        </p:nvSpPr>
        <p:spPr>
          <a:xfrm>
            <a:off x="6837485" y="260941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BEFA88-6752-86E0-1406-AE660FBF536F}"/>
              </a:ext>
            </a:extLst>
          </p:cNvPr>
          <p:cNvSpPr/>
          <p:nvPr/>
        </p:nvSpPr>
        <p:spPr>
          <a:xfrm>
            <a:off x="8170092" y="1614189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F3179C-5124-CDB9-9FB2-1898E1CE6C12}"/>
              </a:ext>
            </a:extLst>
          </p:cNvPr>
          <p:cNvSpPr txBox="1"/>
          <p:nvPr/>
        </p:nvSpPr>
        <p:spPr>
          <a:xfrm>
            <a:off x="6837485" y="1670661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E819638-857A-0109-91A9-A2E56ED60CEC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8975004" y="899058"/>
            <a:ext cx="766446" cy="95627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94B7C8-08FC-5F84-2B19-17D4E8BC22BA}"/>
              </a:ext>
            </a:extLst>
          </p:cNvPr>
          <p:cNvSpPr/>
          <p:nvPr/>
        </p:nvSpPr>
        <p:spPr>
          <a:xfrm>
            <a:off x="9741015" y="1083039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Shape::Clone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D2BF83-0A0F-721D-B91D-BCAAFEB59CA7}"/>
              </a:ext>
            </a:extLst>
          </p:cNvPr>
          <p:cNvSpPr/>
          <p:nvPr/>
        </p:nvSpPr>
        <p:spPr>
          <a:xfrm>
            <a:off x="9747210" y="3495999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Shape::Clone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19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09311D2-1E40-F268-F0EC-D943828E315A}"/>
              </a:ext>
            </a:extLst>
          </p:cNvPr>
          <p:cNvSpPr txBox="1"/>
          <p:nvPr/>
        </p:nvSpPr>
        <p:spPr>
          <a:xfrm>
            <a:off x="390344" y="293668"/>
            <a:ext cx="498391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ore-KR" sz="1600" dirty="0">
                <a:latin typeface="DM Mono" panose="020B0509040201040103" pitchFamily="49" charset="0"/>
              </a:rPr>
              <a:t>virtual </a:t>
            </a:r>
            <a:r>
              <a:rPr lang="ko-Kore-KR" altLang="en-US" sz="1600" dirty="0">
                <a:latin typeface="DM Mono" panose="020B0509040201040103" pitchFamily="49" charset="0"/>
              </a:rPr>
              <a:t>void Draw() const { }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ore-KR" sz="1600" dirty="0">
                <a:latin typeface="DM Mono" panose="020B0509040201040103" pitchFamily="49" charset="0"/>
              </a:rPr>
              <a:t>virtual Shape* Clone() {}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class Rect : public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width;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void Draw() const override {}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Shape s;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sizeof(s)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Rect r;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sizeof(r)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8BD4A2-2F07-7284-FF95-013966ED3855}"/>
              </a:ext>
            </a:extLst>
          </p:cNvPr>
          <p:cNvSpPr/>
          <p:nvPr/>
        </p:nvSpPr>
        <p:spPr>
          <a:xfrm>
            <a:off x="6492600" y="1424587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2DBAE-6C4A-974D-FF27-DAD3002C1A8F}"/>
              </a:ext>
            </a:extLst>
          </p:cNvPr>
          <p:cNvSpPr txBox="1"/>
          <p:nvPr/>
        </p:nvSpPr>
        <p:spPr>
          <a:xfrm>
            <a:off x="5159993" y="1481059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ECADC-890F-E502-8A7B-9B16D926A6E1}"/>
              </a:ext>
            </a:extLst>
          </p:cNvPr>
          <p:cNvSpPr txBox="1"/>
          <p:nvPr/>
        </p:nvSpPr>
        <p:spPr>
          <a:xfrm>
            <a:off x="6002243" y="586198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Shape s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3593CC-A733-FFBB-50F4-38FCFDCA6663}"/>
              </a:ext>
            </a:extLst>
          </p:cNvPr>
          <p:cNvSpPr/>
          <p:nvPr/>
        </p:nvSpPr>
        <p:spPr>
          <a:xfrm>
            <a:off x="6492600" y="1906862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FD367-26B7-EF3D-1B2F-F5B193225391}"/>
              </a:ext>
            </a:extLst>
          </p:cNvPr>
          <p:cNvSpPr txBox="1"/>
          <p:nvPr/>
        </p:nvSpPr>
        <p:spPr>
          <a:xfrm>
            <a:off x="5159993" y="1963334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ECE70-839E-7031-B873-C4C697AED6DB}"/>
              </a:ext>
            </a:extLst>
          </p:cNvPr>
          <p:cNvSpPr txBox="1"/>
          <p:nvPr/>
        </p:nvSpPr>
        <p:spPr>
          <a:xfrm>
            <a:off x="6085642" y="3124936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Rect</a:t>
            </a:r>
            <a:r>
              <a:rPr lang="en-US" altLang="ko-Kore-KR" dirty="0">
                <a:latin typeface="DM Mono" panose="020B0509040201040103" pitchFamily="49" charset="0"/>
              </a:rPr>
              <a:t> 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97CF1D-876A-4993-E649-EC228CEF54C8}"/>
              </a:ext>
            </a:extLst>
          </p:cNvPr>
          <p:cNvSpPr/>
          <p:nvPr/>
        </p:nvSpPr>
        <p:spPr>
          <a:xfrm>
            <a:off x="6572695" y="491529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C667B-6709-FECC-2427-6DFD8F3A71F3}"/>
              </a:ext>
            </a:extLst>
          </p:cNvPr>
          <p:cNvSpPr txBox="1"/>
          <p:nvPr/>
        </p:nvSpPr>
        <p:spPr>
          <a:xfrm>
            <a:off x="5240088" y="4971765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width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619A8F-C357-BE42-BC5D-2BE2CA9A8E40}"/>
              </a:ext>
            </a:extLst>
          </p:cNvPr>
          <p:cNvSpPr/>
          <p:nvPr/>
        </p:nvSpPr>
        <p:spPr>
          <a:xfrm>
            <a:off x="6492600" y="968111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825F6-DE14-B024-8E5F-0A21775C361F}"/>
              </a:ext>
            </a:extLst>
          </p:cNvPr>
          <p:cNvSpPr txBox="1"/>
          <p:nvPr/>
        </p:nvSpPr>
        <p:spPr>
          <a:xfrm>
            <a:off x="5159993" y="1024583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EB09F4-DE7F-3E46-9041-A964728A1ED6}"/>
              </a:ext>
            </a:extLst>
          </p:cNvPr>
          <p:cNvSpPr/>
          <p:nvPr/>
        </p:nvSpPr>
        <p:spPr>
          <a:xfrm>
            <a:off x="6572696" y="395074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9E841-C150-3DE2-96B0-F7D01956F648}"/>
              </a:ext>
            </a:extLst>
          </p:cNvPr>
          <p:cNvSpPr txBox="1"/>
          <p:nvPr/>
        </p:nvSpPr>
        <p:spPr>
          <a:xfrm>
            <a:off x="5240089" y="4007216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EAD076-0042-5FBA-35EE-2334F021B316}"/>
              </a:ext>
            </a:extLst>
          </p:cNvPr>
          <p:cNvSpPr/>
          <p:nvPr/>
        </p:nvSpPr>
        <p:spPr>
          <a:xfrm>
            <a:off x="6572696" y="44330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D9E54-60CD-ADD1-DB9F-17BF87999098}"/>
              </a:ext>
            </a:extLst>
          </p:cNvPr>
          <p:cNvSpPr txBox="1"/>
          <p:nvPr/>
        </p:nvSpPr>
        <p:spPr>
          <a:xfrm>
            <a:off x="5240089" y="4489491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BDD7D5-246E-79A0-3B72-9271FBF8E893}"/>
              </a:ext>
            </a:extLst>
          </p:cNvPr>
          <p:cNvSpPr/>
          <p:nvPr/>
        </p:nvSpPr>
        <p:spPr>
          <a:xfrm>
            <a:off x="6572696" y="3494268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E652F-C782-9F77-C610-A4773BDCE596}"/>
              </a:ext>
            </a:extLst>
          </p:cNvPr>
          <p:cNvSpPr txBox="1"/>
          <p:nvPr/>
        </p:nvSpPr>
        <p:spPr>
          <a:xfrm>
            <a:off x="5240089" y="3550740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CE4C2-5AAD-66EE-2A88-1D2CEC175FC0}"/>
              </a:ext>
            </a:extLst>
          </p:cNvPr>
          <p:cNvSpPr/>
          <p:nvPr/>
        </p:nvSpPr>
        <p:spPr>
          <a:xfrm>
            <a:off x="9741450" y="714392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C1793-654A-03AD-8749-BEE4CB507FA7}"/>
              </a:ext>
            </a:extLst>
          </p:cNvPr>
          <p:cNvSpPr txBox="1"/>
          <p:nvPr/>
        </p:nvSpPr>
        <p:spPr>
          <a:xfrm>
            <a:off x="9213012" y="375838"/>
            <a:ext cx="2676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Shape </a:t>
            </a:r>
            <a:r>
              <a:rPr lang="ko-Kore-KR" altLang="en-US" sz="1600" dirty="0">
                <a:latin typeface="DM Mono" panose="020B0509040201040103" pitchFamily="49" charset="0"/>
              </a:rPr>
              <a:t>가상함수테이블</a:t>
            </a:r>
            <a:endParaRPr lang="ko-Kore-KR" altLang="en-US" sz="16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C2DE797-7EA1-1CBE-18A3-C8ACBBC9B79E}"/>
              </a:ext>
            </a:extLst>
          </p:cNvPr>
          <p:cNvCxnSpPr>
            <a:stCxn id="2" idx="3"/>
            <a:endCxn id="10" idx="1"/>
          </p:cNvCxnSpPr>
          <p:nvPr/>
        </p:nvCxnSpPr>
        <p:spPr>
          <a:xfrm flipV="1">
            <a:off x="7297512" y="899058"/>
            <a:ext cx="2443938" cy="310192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69F488-BD0F-B250-5150-5E76860A18D5}"/>
              </a:ext>
            </a:extLst>
          </p:cNvPr>
          <p:cNvSpPr/>
          <p:nvPr/>
        </p:nvSpPr>
        <p:spPr>
          <a:xfrm>
            <a:off x="9741015" y="3126667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::Draw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7E5667-53AD-D83A-F496-D8B25BF0DF26}"/>
              </a:ext>
            </a:extLst>
          </p:cNvPr>
          <p:cNvSpPr txBox="1"/>
          <p:nvPr/>
        </p:nvSpPr>
        <p:spPr>
          <a:xfrm>
            <a:off x="9212577" y="2788113"/>
            <a:ext cx="2676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lang="en-US" altLang="ko-Kore-KR" sz="1600" dirty="0">
                <a:latin typeface="DM Mono" panose="020B0509040201040103" pitchFamily="49" charset="0"/>
              </a:rPr>
              <a:t> </a:t>
            </a:r>
            <a:r>
              <a:rPr lang="ko-Kore-KR" altLang="en-US" sz="1600" dirty="0">
                <a:latin typeface="DM Mono" panose="020B0509040201040103" pitchFamily="49" charset="0"/>
              </a:rPr>
              <a:t>가상함수테이블</a:t>
            </a:r>
            <a:endParaRPr lang="ko-Kore-KR" altLang="en-US" sz="16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4C160F0-B244-68DD-DC37-8CD156E3A372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7377608" y="3311333"/>
            <a:ext cx="2363407" cy="42407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9329E6-CF51-D343-E139-6811F75EA3F5}"/>
              </a:ext>
            </a:extLst>
          </p:cNvPr>
          <p:cNvSpPr/>
          <p:nvPr/>
        </p:nvSpPr>
        <p:spPr>
          <a:xfrm>
            <a:off x="8170092" y="207066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4D7FE-07E5-DC6D-62F3-E657A913AEF8}"/>
              </a:ext>
            </a:extLst>
          </p:cNvPr>
          <p:cNvSpPr txBox="1"/>
          <p:nvPr/>
        </p:nvSpPr>
        <p:spPr>
          <a:xfrm>
            <a:off x="6837485" y="2127137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BE78D3-3CAA-E805-5A4D-E14AA2DBA4F7}"/>
              </a:ext>
            </a:extLst>
          </p:cNvPr>
          <p:cNvSpPr txBox="1"/>
          <p:nvPr/>
        </p:nvSpPr>
        <p:spPr>
          <a:xfrm>
            <a:off x="7679735" y="1232276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Shape s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667D19-CD47-6DEF-4883-E8F97AD501C9}"/>
              </a:ext>
            </a:extLst>
          </p:cNvPr>
          <p:cNvSpPr/>
          <p:nvPr/>
        </p:nvSpPr>
        <p:spPr>
          <a:xfrm>
            <a:off x="8170092" y="255294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24F0E-4DA6-E1E1-41CE-385ED8811DDA}"/>
              </a:ext>
            </a:extLst>
          </p:cNvPr>
          <p:cNvSpPr txBox="1"/>
          <p:nvPr/>
        </p:nvSpPr>
        <p:spPr>
          <a:xfrm>
            <a:off x="6837485" y="260941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BEFA88-6752-86E0-1406-AE660FBF536F}"/>
              </a:ext>
            </a:extLst>
          </p:cNvPr>
          <p:cNvSpPr/>
          <p:nvPr/>
        </p:nvSpPr>
        <p:spPr>
          <a:xfrm>
            <a:off x="8170092" y="1614189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F3179C-5124-CDB9-9FB2-1898E1CE6C12}"/>
              </a:ext>
            </a:extLst>
          </p:cNvPr>
          <p:cNvSpPr txBox="1"/>
          <p:nvPr/>
        </p:nvSpPr>
        <p:spPr>
          <a:xfrm>
            <a:off x="6837485" y="1670661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E819638-857A-0109-91A9-A2E56ED60CEC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8975004" y="899058"/>
            <a:ext cx="766446" cy="95627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94B7C8-08FC-5F84-2B19-17D4E8BC22BA}"/>
              </a:ext>
            </a:extLst>
          </p:cNvPr>
          <p:cNvSpPr/>
          <p:nvPr/>
        </p:nvSpPr>
        <p:spPr>
          <a:xfrm>
            <a:off x="9741015" y="1083039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Shape::Clone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D2BF83-0A0F-721D-B91D-BCAAFEB59CA7}"/>
              </a:ext>
            </a:extLst>
          </p:cNvPr>
          <p:cNvSpPr/>
          <p:nvPr/>
        </p:nvSpPr>
        <p:spPr>
          <a:xfrm>
            <a:off x="9747210" y="3495999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Shape::Clone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26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09311D2-1E40-F268-F0EC-D943828E315A}"/>
              </a:ext>
            </a:extLst>
          </p:cNvPr>
          <p:cNvSpPr txBox="1"/>
          <p:nvPr/>
        </p:nvSpPr>
        <p:spPr>
          <a:xfrm>
            <a:off x="390344" y="293668"/>
            <a:ext cx="4983913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ore-KR" sz="1600" dirty="0">
                <a:latin typeface="DM Mono" panose="020B0509040201040103" pitchFamily="49" charset="0"/>
              </a:rPr>
              <a:t>virtual </a:t>
            </a:r>
            <a:r>
              <a:rPr lang="ko-Kore-KR" altLang="en-US" sz="1600" dirty="0">
                <a:latin typeface="DM Mono" panose="020B0509040201040103" pitchFamily="49" charset="0"/>
              </a:rPr>
              <a:t>void Draw() const { }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ore-KR" sz="1600" dirty="0">
                <a:latin typeface="DM Mono" panose="020B0509040201040103" pitchFamily="49" charset="0"/>
              </a:rPr>
              <a:t>virtual Shape* Clone() {}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class Rect : public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width;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void Draw() const override {}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Shape s;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  <a:r>
              <a:rPr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lang="en-US" altLang="ko-Kore-KR" sz="1600" dirty="0">
                <a:latin typeface="DM Mono" panose="020B0509040201040103" pitchFamily="49" charset="0"/>
              </a:rPr>
              <a:t> r;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Shape* p = &amp;s;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p-&gt;Draw();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-US" altLang="ko-Kore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vfptr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)[0]();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p = &amp;r;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p-&gt;Draw();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p-&gt;Clone();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}</a:t>
            </a:r>
            <a:endParaRPr lang="ko-Kore-KR" altLang="en-US" sz="1600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8BD4A2-2F07-7284-FF95-013966ED3855}"/>
              </a:ext>
            </a:extLst>
          </p:cNvPr>
          <p:cNvSpPr/>
          <p:nvPr/>
        </p:nvSpPr>
        <p:spPr>
          <a:xfrm>
            <a:off x="7718704" y="166770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2DBAE-6C4A-974D-FF27-DAD3002C1A8F}"/>
              </a:ext>
            </a:extLst>
          </p:cNvPr>
          <p:cNvSpPr txBox="1"/>
          <p:nvPr/>
        </p:nvSpPr>
        <p:spPr>
          <a:xfrm>
            <a:off x="6386097" y="1724180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ECADC-890F-E502-8A7B-9B16D926A6E1}"/>
              </a:ext>
            </a:extLst>
          </p:cNvPr>
          <p:cNvSpPr txBox="1"/>
          <p:nvPr/>
        </p:nvSpPr>
        <p:spPr>
          <a:xfrm>
            <a:off x="7228347" y="829319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Shape s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3593CC-A733-FFBB-50F4-38FCFDCA6663}"/>
              </a:ext>
            </a:extLst>
          </p:cNvPr>
          <p:cNvSpPr/>
          <p:nvPr/>
        </p:nvSpPr>
        <p:spPr>
          <a:xfrm>
            <a:off x="7718704" y="214998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FD367-26B7-EF3D-1B2F-F5B193225391}"/>
              </a:ext>
            </a:extLst>
          </p:cNvPr>
          <p:cNvSpPr txBox="1"/>
          <p:nvPr/>
        </p:nvSpPr>
        <p:spPr>
          <a:xfrm>
            <a:off x="6386097" y="2206455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ECE70-839E-7031-B873-C4C697AED6DB}"/>
              </a:ext>
            </a:extLst>
          </p:cNvPr>
          <p:cNvSpPr txBox="1"/>
          <p:nvPr/>
        </p:nvSpPr>
        <p:spPr>
          <a:xfrm>
            <a:off x="7311746" y="3368057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Rect</a:t>
            </a:r>
            <a:r>
              <a:rPr lang="en-US" altLang="ko-Kore-KR" dirty="0">
                <a:latin typeface="DM Mono" panose="020B0509040201040103" pitchFamily="49" charset="0"/>
              </a:rPr>
              <a:t> 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97CF1D-876A-4993-E649-EC228CEF54C8}"/>
              </a:ext>
            </a:extLst>
          </p:cNvPr>
          <p:cNvSpPr/>
          <p:nvPr/>
        </p:nvSpPr>
        <p:spPr>
          <a:xfrm>
            <a:off x="7798799" y="515841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C667B-6709-FECC-2427-6DFD8F3A71F3}"/>
              </a:ext>
            </a:extLst>
          </p:cNvPr>
          <p:cNvSpPr txBox="1"/>
          <p:nvPr/>
        </p:nvSpPr>
        <p:spPr>
          <a:xfrm>
            <a:off x="6466192" y="5214886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width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619A8F-C357-BE42-BC5D-2BE2CA9A8E40}"/>
              </a:ext>
            </a:extLst>
          </p:cNvPr>
          <p:cNvSpPr/>
          <p:nvPr/>
        </p:nvSpPr>
        <p:spPr>
          <a:xfrm>
            <a:off x="7718704" y="1211232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825F6-DE14-B024-8E5F-0A21775C361F}"/>
              </a:ext>
            </a:extLst>
          </p:cNvPr>
          <p:cNvSpPr txBox="1"/>
          <p:nvPr/>
        </p:nvSpPr>
        <p:spPr>
          <a:xfrm>
            <a:off x="6386097" y="1267704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EB09F4-DE7F-3E46-9041-A964728A1ED6}"/>
              </a:ext>
            </a:extLst>
          </p:cNvPr>
          <p:cNvSpPr/>
          <p:nvPr/>
        </p:nvSpPr>
        <p:spPr>
          <a:xfrm>
            <a:off x="7798800" y="419386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9E841-C150-3DE2-96B0-F7D01956F648}"/>
              </a:ext>
            </a:extLst>
          </p:cNvPr>
          <p:cNvSpPr txBox="1"/>
          <p:nvPr/>
        </p:nvSpPr>
        <p:spPr>
          <a:xfrm>
            <a:off x="6466193" y="4250337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EAD076-0042-5FBA-35EE-2334F021B316}"/>
              </a:ext>
            </a:extLst>
          </p:cNvPr>
          <p:cNvSpPr/>
          <p:nvPr/>
        </p:nvSpPr>
        <p:spPr>
          <a:xfrm>
            <a:off x="7798800" y="467614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D9E54-60CD-ADD1-DB9F-17BF87999098}"/>
              </a:ext>
            </a:extLst>
          </p:cNvPr>
          <p:cNvSpPr txBox="1"/>
          <p:nvPr/>
        </p:nvSpPr>
        <p:spPr>
          <a:xfrm>
            <a:off x="6466193" y="473261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BDD7D5-246E-79A0-3B72-9271FBF8E893}"/>
              </a:ext>
            </a:extLst>
          </p:cNvPr>
          <p:cNvSpPr/>
          <p:nvPr/>
        </p:nvSpPr>
        <p:spPr>
          <a:xfrm>
            <a:off x="7798800" y="3737389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E652F-C782-9F77-C610-A4773BDCE596}"/>
              </a:ext>
            </a:extLst>
          </p:cNvPr>
          <p:cNvSpPr txBox="1"/>
          <p:nvPr/>
        </p:nvSpPr>
        <p:spPr>
          <a:xfrm>
            <a:off x="6466193" y="3793861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CE4C2-5AAD-66EE-2A88-1D2CEC175FC0}"/>
              </a:ext>
            </a:extLst>
          </p:cNvPr>
          <p:cNvSpPr/>
          <p:nvPr/>
        </p:nvSpPr>
        <p:spPr>
          <a:xfrm>
            <a:off x="9741450" y="714392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C1793-654A-03AD-8749-BEE4CB507FA7}"/>
              </a:ext>
            </a:extLst>
          </p:cNvPr>
          <p:cNvSpPr txBox="1"/>
          <p:nvPr/>
        </p:nvSpPr>
        <p:spPr>
          <a:xfrm>
            <a:off x="9213012" y="375838"/>
            <a:ext cx="2676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Shape </a:t>
            </a:r>
            <a:r>
              <a:rPr lang="ko-Kore-KR" altLang="en-US" sz="1600" dirty="0">
                <a:latin typeface="DM Mono" panose="020B0509040201040103" pitchFamily="49" charset="0"/>
              </a:rPr>
              <a:t>가상함수테이블</a:t>
            </a:r>
            <a:endParaRPr lang="ko-Kore-KR" altLang="en-US" sz="16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C2DE797-7EA1-1CBE-18A3-C8ACBBC9B79E}"/>
              </a:ext>
            </a:extLst>
          </p:cNvPr>
          <p:cNvCxnSpPr>
            <a:stCxn id="2" idx="3"/>
            <a:endCxn id="10" idx="1"/>
          </p:cNvCxnSpPr>
          <p:nvPr/>
        </p:nvCxnSpPr>
        <p:spPr>
          <a:xfrm flipV="1">
            <a:off x="8523616" y="899058"/>
            <a:ext cx="1217834" cy="55331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69F488-BD0F-B250-5150-5E76860A18D5}"/>
              </a:ext>
            </a:extLst>
          </p:cNvPr>
          <p:cNvSpPr/>
          <p:nvPr/>
        </p:nvSpPr>
        <p:spPr>
          <a:xfrm>
            <a:off x="9741015" y="3126667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7E5667-53AD-D83A-F496-D8B25BF0DF26}"/>
              </a:ext>
            </a:extLst>
          </p:cNvPr>
          <p:cNvSpPr txBox="1"/>
          <p:nvPr/>
        </p:nvSpPr>
        <p:spPr>
          <a:xfrm>
            <a:off x="9212577" y="2788113"/>
            <a:ext cx="2676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lang="en-US" altLang="ko-Kore-KR" sz="1600" dirty="0">
                <a:latin typeface="DM Mono" panose="020B0509040201040103" pitchFamily="49" charset="0"/>
              </a:rPr>
              <a:t> </a:t>
            </a:r>
            <a:r>
              <a:rPr lang="ko-Kore-KR" altLang="en-US" sz="1600" dirty="0">
                <a:latin typeface="DM Mono" panose="020B0509040201040103" pitchFamily="49" charset="0"/>
              </a:rPr>
              <a:t>가상함수테이블</a:t>
            </a:r>
            <a:endParaRPr lang="ko-Kore-KR" altLang="en-US" sz="16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4C160F0-B244-68DD-DC37-8CD156E3A372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8603712" y="3311333"/>
            <a:ext cx="1137303" cy="667195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94B7C8-08FC-5F84-2B19-17D4E8BC22BA}"/>
              </a:ext>
            </a:extLst>
          </p:cNvPr>
          <p:cNvSpPr/>
          <p:nvPr/>
        </p:nvSpPr>
        <p:spPr>
          <a:xfrm>
            <a:off x="9741015" y="1083039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Shape::Clone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D2BF83-0A0F-721D-B91D-BCAAFEB59CA7}"/>
              </a:ext>
            </a:extLst>
          </p:cNvPr>
          <p:cNvSpPr/>
          <p:nvPr/>
        </p:nvSpPr>
        <p:spPr>
          <a:xfrm>
            <a:off x="9747210" y="3495999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Shape::Clone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F06F4B-0F93-F652-12AF-E52C054CB559}"/>
              </a:ext>
            </a:extLst>
          </p:cNvPr>
          <p:cNvSpPr/>
          <p:nvPr/>
        </p:nvSpPr>
        <p:spPr>
          <a:xfrm>
            <a:off x="5822201" y="2581862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9ED28A-C709-3A9E-8F08-C29DA651A01E}"/>
              </a:ext>
            </a:extLst>
          </p:cNvPr>
          <p:cNvSpPr txBox="1"/>
          <p:nvPr/>
        </p:nvSpPr>
        <p:spPr>
          <a:xfrm>
            <a:off x="4489594" y="2638334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Shape* p</a:t>
            </a:r>
            <a:endParaRPr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2F3B049-E5EE-C1F6-A819-0CB2F7DE3EEC}"/>
              </a:ext>
            </a:extLst>
          </p:cNvPr>
          <p:cNvCxnSpPr>
            <a:stCxn id="26" idx="3"/>
            <a:endCxn id="2" idx="0"/>
          </p:cNvCxnSpPr>
          <p:nvPr/>
        </p:nvCxnSpPr>
        <p:spPr>
          <a:xfrm flipV="1">
            <a:off x="6627113" y="1211232"/>
            <a:ext cx="1494047" cy="1611769"/>
          </a:xfrm>
          <a:prstGeom prst="curvedConnector4">
            <a:avLst>
              <a:gd name="adj1" fmla="val 36531"/>
              <a:gd name="adj2" fmla="val 11418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348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09311D2-1E40-F268-F0EC-D943828E315A}"/>
              </a:ext>
            </a:extLst>
          </p:cNvPr>
          <p:cNvSpPr txBox="1"/>
          <p:nvPr/>
        </p:nvSpPr>
        <p:spPr>
          <a:xfrm>
            <a:off x="390344" y="293668"/>
            <a:ext cx="498391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ore-KR" sz="1600" dirty="0">
                <a:latin typeface="DM Mono" panose="020B0509040201040103" pitchFamily="49" charset="0"/>
              </a:rPr>
              <a:t>virtual </a:t>
            </a:r>
            <a:r>
              <a:rPr lang="ko-Kore-KR" altLang="en-US" sz="1600" dirty="0">
                <a:latin typeface="DM Mono" panose="020B0509040201040103" pitchFamily="49" charset="0"/>
              </a:rPr>
              <a:t>void Draw() const { }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ore-KR" sz="1600" dirty="0">
                <a:latin typeface="DM Mono" panose="020B0509040201040103" pitchFamily="49" charset="0"/>
              </a:rPr>
              <a:t>virtual Shape* Clone() {}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class Rect : public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width;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void Draw() const override {}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Shape s;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  <a:r>
              <a:rPr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lang="en-US" altLang="ko-Kore-KR" sz="1600" dirty="0">
                <a:latin typeface="DM Mono" panose="020B0509040201040103" pitchFamily="49" charset="0"/>
              </a:rPr>
              <a:t> r;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Shape* p = &amp;r;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p-&gt;Draw();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-US" altLang="ko-Kore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vfptr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[0])()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p-&gt;Clone();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// (p-&gt;</a:t>
            </a:r>
            <a:r>
              <a:rPr lang="en-US" altLang="ko-Kore-KR" sz="1600" dirty="0" err="1">
                <a:latin typeface="DM Mono" panose="020B0509040201040103" pitchFamily="49" charset="0"/>
              </a:rPr>
              <a:t>vfptr</a:t>
            </a:r>
            <a:r>
              <a:rPr lang="en-US" altLang="ko-Kore-KR" sz="1600" dirty="0">
                <a:latin typeface="DM Mono" panose="020B0509040201040103" pitchFamily="49" charset="0"/>
              </a:rPr>
              <a:t>[1])()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}</a:t>
            </a:r>
            <a:endParaRPr lang="ko-Kore-KR" altLang="en-US" sz="1600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8BD4A2-2F07-7284-FF95-013966ED3855}"/>
              </a:ext>
            </a:extLst>
          </p:cNvPr>
          <p:cNvSpPr/>
          <p:nvPr/>
        </p:nvSpPr>
        <p:spPr>
          <a:xfrm>
            <a:off x="7718704" y="166770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2DBAE-6C4A-974D-FF27-DAD3002C1A8F}"/>
              </a:ext>
            </a:extLst>
          </p:cNvPr>
          <p:cNvSpPr txBox="1"/>
          <p:nvPr/>
        </p:nvSpPr>
        <p:spPr>
          <a:xfrm>
            <a:off x="6386097" y="1724180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ECADC-890F-E502-8A7B-9B16D926A6E1}"/>
              </a:ext>
            </a:extLst>
          </p:cNvPr>
          <p:cNvSpPr txBox="1"/>
          <p:nvPr/>
        </p:nvSpPr>
        <p:spPr>
          <a:xfrm>
            <a:off x="7228347" y="829319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Shape s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3593CC-A733-FFBB-50F4-38FCFDCA6663}"/>
              </a:ext>
            </a:extLst>
          </p:cNvPr>
          <p:cNvSpPr/>
          <p:nvPr/>
        </p:nvSpPr>
        <p:spPr>
          <a:xfrm>
            <a:off x="7718704" y="214998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FD367-26B7-EF3D-1B2F-F5B193225391}"/>
              </a:ext>
            </a:extLst>
          </p:cNvPr>
          <p:cNvSpPr txBox="1"/>
          <p:nvPr/>
        </p:nvSpPr>
        <p:spPr>
          <a:xfrm>
            <a:off x="6386097" y="2206455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ECE70-839E-7031-B873-C4C697AED6DB}"/>
              </a:ext>
            </a:extLst>
          </p:cNvPr>
          <p:cNvSpPr txBox="1"/>
          <p:nvPr/>
        </p:nvSpPr>
        <p:spPr>
          <a:xfrm>
            <a:off x="7311746" y="3368057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Rect</a:t>
            </a:r>
            <a:r>
              <a:rPr lang="en-US" altLang="ko-Kore-KR" dirty="0">
                <a:latin typeface="DM Mono" panose="020B0509040201040103" pitchFamily="49" charset="0"/>
              </a:rPr>
              <a:t> 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97CF1D-876A-4993-E649-EC228CEF54C8}"/>
              </a:ext>
            </a:extLst>
          </p:cNvPr>
          <p:cNvSpPr/>
          <p:nvPr/>
        </p:nvSpPr>
        <p:spPr>
          <a:xfrm>
            <a:off x="7798799" y="515841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C667B-6709-FECC-2427-6DFD8F3A71F3}"/>
              </a:ext>
            </a:extLst>
          </p:cNvPr>
          <p:cNvSpPr txBox="1"/>
          <p:nvPr/>
        </p:nvSpPr>
        <p:spPr>
          <a:xfrm>
            <a:off x="6466192" y="5214886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width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619A8F-C357-BE42-BC5D-2BE2CA9A8E40}"/>
              </a:ext>
            </a:extLst>
          </p:cNvPr>
          <p:cNvSpPr/>
          <p:nvPr/>
        </p:nvSpPr>
        <p:spPr>
          <a:xfrm>
            <a:off x="7718704" y="1211232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825F6-DE14-B024-8E5F-0A21775C361F}"/>
              </a:ext>
            </a:extLst>
          </p:cNvPr>
          <p:cNvSpPr txBox="1"/>
          <p:nvPr/>
        </p:nvSpPr>
        <p:spPr>
          <a:xfrm>
            <a:off x="6386097" y="1267704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EB09F4-DE7F-3E46-9041-A964728A1ED6}"/>
              </a:ext>
            </a:extLst>
          </p:cNvPr>
          <p:cNvSpPr/>
          <p:nvPr/>
        </p:nvSpPr>
        <p:spPr>
          <a:xfrm>
            <a:off x="7798800" y="419386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9E841-C150-3DE2-96B0-F7D01956F648}"/>
              </a:ext>
            </a:extLst>
          </p:cNvPr>
          <p:cNvSpPr txBox="1"/>
          <p:nvPr/>
        </p:nvSpPr>
        <p:spPr>
          <a:xfrm>
            <a:off x="6466193" y="4250337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EAD076-0042-5FBA-35EE-2334F021B316}"/>
              </a:ext>
            </a:extLst>
          </p:cNvPr>
          <p:cNvSpPr/>
          <p:nvPr/>
        </p:nvSpPr>
        <p:spPr>
          <a:xfrm>
            <a:off x="7798800" y="467614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D9E54-60CD-ADD1-DB9F-17BF87999098}"/>
              </a:ext>
            </a:extLst>
          </p:cNvPr>
          <p:cNvSpPr txBox="1"/>
          <p:nvPr/>
        </p:nvSpPr>
        <p:spPr>
          <a:xfrm>
            <a:off x="6466193" y="473261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BDD7D5-246E-79A0-3B72-9271FBF8E893}"/>
              </a:ext>
            </a:extLst>
          </p:cNvPr>
          <p:cNvSpPr/>
          <p:nvPr/>
        </p:nvSpPr>
        <p:spPr>
          <a:xfrm>
            <a:off x="7798800" y="3737389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E652F-C782-9F77-C610-A4773BDCE596}"/>
              </a:ext>
            </a:extLst>
          </p:cNvPr>
          <p:cNvSpPr txBox="1"/>
          <p:nvPr/>
        </p:nvSpPr>
        <p:spPr>
          <a:xfrm>
            <a:off x="6466193" y="3793861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CE4C2-5AAD-66EE-2A88-1D2CEC175FC0}"/>
              </a:ext>
            </a:extLst>
          </p:cNvPr>
          <p:cNvSpPr/>
          <p:nvPr/>
        </p:nvSpPr>
        <p:spPr>
          <a:xfrm>
            <a:off x="9741450" y="714392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C1793-654A-03AD-8749-BEE4CB507FA7}"/>
              </a:ext>
            </a:extLst>
          </p:cNvPr>
          <p:cNvSpPr txBox="1"/>
          <p:nvPr/>
        </p:nvSpPr>
        <p:spPr>
          <a:xfrm>
            <a:off x="9213012" y="375838"/>
            <a:ext cx="2676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Shape </a:t>
            </a:r>
            <a:r>
              <a:rPr lang="ko-Kore-KR" altLang="en-US" sz="1600" dirty="0">
                <a:latin typeface="DM Mono" panose="020B0509040201040103" pitchFamily="49" charset="0"/>
              </a:rPr>
              <a:t>가상함수테이블</a:t>
            </a:r>
            <a:endParaRPr lang="ko-Kore-KR" altLang="en-US" sz="16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C2DE797-7EA1-1CBE-18A3-C8ACBBC9B79E}"/>
              </a:ext>
            </a:extLst>
          </p:cNvPr>
          <p:cNvCxnSpPr>
            <a:stCxn id="2" idx="3"/>
            <a:endCxn id="10" idx="1"/>
          </p:cNvCxnSpPr>
          <p:nvPr/>
        </p:nvCxnSpPr>
        <p:spPr>
          <a:xfrm flipV="1">
            <a:off x="8523616" y="899058"/>
            <a:ext cx="1217834" cy="55331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69F488-BD0F-B250-5150-5E76860A18D5}"/>
              </a:ext>
            </a:extLst>
          </p:cNvPr>
          <p:cNvSpPr/>
          <p:nvPr/>
        </p:nvSpPr>
        <p:spPr>
          <a:xfrm>
            <a:off x="9741015" y="3126667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::Draw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7E5667-53AD-D83A-F496-D8B25BF0DF26}"/>
              </a:ext>
            </a:extLst>
          </p:cNvPr>
          <p:cNvSpPr txBox="1"/>
          <p:nvPr/>
        </p:nvSpPr>
        <p:spPr>
          <a:xfrm>
            <a:off x="9212577" y="2788113"/>
            <a:ext cx="2676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lang="en-US" altLang="ko-Kore-KR" sz="1600" dirty="0">
                <a:latin typeface="DM Mono" panose="020B0509040201040103" pitchFamily="49" charset="0"/>
              </a:rPr>
              <a:t> </a:t>
            </a:r>
            <a:r>
              <a:rPr lang="ko-Kore-KR" altLang="en-US" sz="1600" dirty="0">
                <a:latin typeface="DM Mono" panose="020B0509040201040103" pitchFamily="49" charset="0"/>
              </a:rPr>
              <a:t>가상함수테이블</a:t>
            </a:r>
            <a:endParaRPr lang="ko-Kore-KR" altLang="en-US" sz="16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4C160F0-B244-68DD-DC37-8CD156E3A372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8603712" y="3311333"/>
            <a:ext cx="1137303" cy="667195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94B7C8-08FC-5F84-2B19-17D4E8BC22BA}"/>
              </a:ext>
            </a:extLst>
          </p:cNvPr>
          <p:cNvSpPr/>
          <p:nvPr/>
        </p:nvSpPr>
        <p:spPr>
          <a:xfrm>
            <a:off x="9741015" y="1083039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Shape::Clone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D2BF83-0A0F-721D-B91D-BCAAFEB59CA7}"/>
              </a:ext>
            </a:extLst>
          </p:cNvPr>
          <p:cNvSpPr/>
          <p:nvPr/>
        </p:nvSpPr>
        <p:spPr>
          <a:xfrm>
            <a:off x="9747210" y="3495999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Shape::Clone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F06F4B-0F93-F652-12AF-E52C054CB559}"/>
              </a:ext>
            </a:extLst>
          </p:cNvPr>
          <p:cNvSpPr/>
          <p:nvPr/>
        </p:nvSpPr>
        <p:spPr>
          <a:xfrm>
            <a:off x="5822201" y="2581862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9ED28A-C709-3A9E-8F08-C29DA651A01E}"/>
              </a:ext>
            </a:extLst>
          </p:cNvPr>
          <p:cNvSpPr txBox="1"/>
          <p:nvPr/>
        </p:nvSpPr>
        <p:spPr>
          <a:xfrm>
            <a:off x="4489594" y="2638334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Shape* p</a:t>
            </a:r>
            <a:endParaRPr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2F3B049-E5EE-C1F6-A819-0CB2F7DE3EEC}"/>
              </a:ext>
            </a:extLst>
          </p:cNvPr>
          <p:cNvCxnSpPr>
            <a:cxnSpLocks/>
            <a:stCxn id="26" idx="3"/>
            <a:endCxn id="8" idx="0"/>
          </p:cNvCxnSpPr>
          <p:nvPr/>
        </p:nvCxnSpPr>
        <p:spPr>
          <a:xfrm>
            <a:off x="6627113" y="2823001"/>
            <a:ext cx="1574143" cy="914388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6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4F1C10-9541-38F5-5481-204DD23E4991}"/>
              </a:ext>
            </a:extLst>
          </p:cNvPr>
          <p:cNvSpPr/>
          <p:nvPr/>
        </p:nvSpPr>
        <p:spPr>
          <a:xfrm>
            <a:off x="2984740" y="4727262"/>
            <a:ext cx="2520133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C5D19-48F3-F8E1-4CD1-EE66C984D68E}"/>
              </a:ext>
            </a:extLst>
          </p:cNvPr>
          <p:cNvSpPr txBox="1"/>
          <p:nvPr/>
        </p:nvSpPr>
        <p:spPr>
          <a:xfrm>
            <a:off x="2633213" y="472726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EA066DD-9B7C-CD9E-0CEA-EF3925C52FBF}"/>
              </a:ext>
            </a:extLst>
          </p:cNvPr>
          <p:cNvCxnSpPr>
            <a:cxnSpLocks/>
            <a:stCxn id="2" idx="3"/>
            <a:endCxn id="9" idx="3"/>
          </p:cNvCxnSpPr>
          <p:nvPr/>
        </p:nvCxnSpPr>
        <p:spPr>
          <a:xfrm flipH="1" flipV="1">
            <a:off x="4287329" y="3799936"/>
            <a:ext cx="1217544" cy="1224937"/>
          </a:xfrm>
          <a:prstGeom prst="curvedConnector3">
            <a:avLst>
              <a:gd name="adj1" fmla="val -1877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05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09311D2-1E40-F268-F0EC-D943828E315A}"/>
              </a:ext>
            </a:extLst>
          </p:cNvPr>
          <p:cNvSpPr txBox="1"/>
          <p:nvPr/>
        </p:nvSpPr>
        <p:spPr>
          <a:xfrm>
            <a:off x="390344" y="293668"/>
            <a:ext cx="498391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ore-KR" sz="1600" dirty="0">
                <a:latin typeface="DM Mono" panose="020B0509040201040103" pitchFamily="49" charset="0"/>
              </a:rPr>
              <a:t>virtual </a:t>
            </a:r>
            <a:r>
              <a:rPr lang="ko-Kore-KR" altLang="en-US" sz="1600" dirty="0">
                <a:latin typeface="DM Mono" panose="020B0509040201040103" pitchFamily="49" charset="0"/>
              </a:rPr>
              <a:t>void Draw() const { }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ore-KR" sz="1600" dirty="0">
                <a:latin typeface="DM Mono" panose="020B0509040201040103" pitchFamily="49" charset="0"/>
              </a:rPr>
              <a:t>virtual Shape* Clone() {}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class Rect : public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width;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void Draw() const override {}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Shape s;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  <a:r>
              <a:rPr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lang="en-US" altLang="ko-Kore-KR" sz="1600" dirty="0">
                <a:latin typeface="DM Mono" panose="020B0509040201040103" pitchFamily="49" charset="0"/>
              </a:rPr>
              <a:t> r;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Shape* p = &amp;r;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p-&gt;Draw();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// (p-&gt;</a:t>
            </a:r>
            <a:r>
              <a:rPr lang="en-US" altLang="ko-Kore-KR" sz="1600" dirty="0" err="1">
                <a:latin typeface="DM Mono" panose="020B0509040201040103" pitchFamily="49" charset="0"/>
              </a:rPr>
              <a:t>vfptr</a:t>
            </a:r>
            <a:r>
              <a:rPr lang="en-US" altLang="ko-Kore-KR" sz="1600" dirty="0">
                <a:latin typeface="DM Mono" panose="020B0509040201040103" pitchFamily="49" charset="0"/>
              </a:rPr>
              <a:t>[0])()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p-&gt;Clone();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-US" altLang="ko-Kore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vfptr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[1])()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}</a:t>
            </a:r>
            <a:endParaRPr lang="ko-Kore-KR" altLang="en-US" sz="1600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8BD4A2-2F07-7284-FF95-013966ED3855}"/>
              </a:ext>
            </a:extLst>
          </p:cNvPr>
          <p:cNvSpPr/>
          <p:nvPr/>
        </p:nvSpPr>
        <p:spPr>
          <a:xfrm>
            <a:off x="7718704" y="166770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2DBAE-6C4A-974D-FF27-DAD3002C1A8F}"/>
              </a:ext>
            </a:extLst>
          </p:cNvPr>
          <p:cNvSpPr txBox="1"/>
          <p:nvPr/>
        </p:nvSpPr>
        <p:spPr>
          <a:xfrm>
            <a:off x="6386097" y="1724180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ECADC-890F-E502-8A7B-9B16D926A6E1}"/>
              </a:ext>
            </a:extLst>
          </p:cNvPr>
          <p:cNvSpPr txBox="1"/>
          <p:nvPr/>
        </p:nvSpPr>
        <p:spPr>
          <a:xfrm>
            <a:off x="7228347" y="829319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Shape s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3593CC-A733-FFBB-50F4-38FCFDCA6663}"/>
              </a:ext>
            </a:extLst>
          </p:cNvPr>
          <p:cNvSpPr/>
          <p:nvPr/>
        </p:nvSpPr>
        <p:spPr>
          <a:xfrm>
            <a:off x="7718704" y="214998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FD367-26B7-EF3D-1B2F-F5B193225391}"/>
              </a:ext>
            </a:extLst>
          </p:cNvPr>
          <p:cNvSpPr txBox="1"/>
          <p:nvPr/>
        </p:nvSpPr>
        <p:spPr>
          <a:xfrm>
            <a:off x="6386097" y="2206455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ECE70-839E-7031-B873-C4C697AED6DB}"/>
              </a:ext>
            </a:extLst>
          </p:cNvPr>
          <p:cNvSpPr txBox="1"/>
          <p:nvPr/>
        </p:nvSpPr>
        <p:spPr>
          <a:xfrm>
            <a:off x="7311746" y="3368057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Rect</a:t>
            </a:r>
            <a:r>
              <a:rPr lang="en-US" altLang="ko-Kore-KR" dirty="0">
                <a:latin typeface="DM Mono" panose="020B0509040201040103" pitchFamily="49" charset="0"/>
              </a:rPr>
              <a:t> 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97CF1D-876A-4993-E649-EC228CEF54C8}"/>
              </a:ext>
            </a:extLst>
          </p:cNvPr>
          <p:cNvSpPr/>
          <p:nvPr/>
        </p:nvSpPr>
        <p:spPr>
          <a:xfrm>
            <a:off x="7798799" y="515841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C667B-6709-FECC-2427-6DFD8F3A71F3}"/>
              </a:ext>
            </a:extLst>
          </p:cNvPr>
          <p:cNvSpPr txBox="1"/>
          <p:nvPr/>
        </p:nvSpPr>
        <p:spPr>
          <a:xfrm>
            <a:off x="6466192" y="5214886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width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619A8F-C357-BE42-BC5D-2BE2CA9A8E40}"/>
              </a:ext>
            </a:extLst>
          </p:cNvPr>
          <p:cNvSpPr/>
          <p:nvPr/>
        </p:nvSpPr>
        <p:spPr>
          <a:xfrm>
            <a:off x="7718704" y="1211232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825F6-DE14-B024-8E5F-0A21775C361F}"/>
              </a:ext>
            </a:extLst>
          </p:cNvPr>
          <p:cNvSpPr txBox="1"/>
          <p:nvPr/>
        </p:nvSpPr>
        <p:spPr>
          <a:xfrm>
            <a:off x="6386097" y="1267704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EB09F4-DE7F-3E46-9041-A964728A1ED6}"/>
              </a:ext>
            </a:extLst>
          </p:cNvPr>
          <p:cNvSpPr/>
          <p:nvPr/>
        </p:nvSpPr>
        <p:spPr>
          <a:xfrm>
            <a:off x="7798800" y="419386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9E841-C150-3DE2-96B0-F7D01956F648}"/>
              </a:ext>
            </a:extLst>
          </p:cNvPr>
          <p:cNvSpPr txBox="1"/>
          <p:nvPr/>
        </p:nvSpPr>
        <p:spPr>
          <a:xfrm>
            <a:off x="6466193" y="4250337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EAD076-0042-5FBA-35EE-2334F021B316}"/>
              </a:ext>
            </a:extLst>
          </p:cNvPr>
          <p:cNvSpPr/>
          <p:nvPr/>
        </p:nvSpPr>
        <p:spPr>
          <a:xfrm>
            <a:off x="7798800" y="467614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D9E54-60CD-ADD1-DB9F-17BF87999098}"/>
              </a:ext>
            </a:extLst>
          </p:cNvPr>
          <p:cNvSpPr txBox="1"/>
          <p:nvPr/>
        </p:nvSpPr>
        <p:spPr>
          <a:xfrm>
            <a:off x="6466193" y="473261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BDD7D5-246E-79A0-3B72-9271FBF8E893}"/>
              </a:ext>
            </a:extLst>
          </p:cNvPr>
          <p:cNvSpPr/>
          <p:nvPr/>
        </p:nvSpPr>
        <p:spPr>
          <a:xfrm>
            <a:off x="7798800" y="3737389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E652F-C782-9F77-C610-A4773BDCE596}"/>
              </a:ext>
            </a:extLst>
          </p:cNvPr>
          <p:cNvSpPr txBox="1"/>
          <p:nvPr/>
        </p:nvSpPr>
        <p:spPr>
          <a:xfrm>
            <a:off x="6466193" y="3793861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CE4C2-5AAD-66EE-2A88-1D2CEC175FC0}"/>
              </a:ext>
            </a:extLst>
          </p:cNvPr>
          <p:cNvSpPr/>
          <p:nvPr/>
        </p:nvSpPr>
        <p:spPr>
          <a:xfrm>
            <a:off x="9741450" y="714392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C1793-654A-03AD-8749-BEE4CB507FA7}"/>
              </a:ext>
            </a:extLst>
          </p:cNvPr>
          <p:cNvSpPr txBox="1"/>
          <p:nvPr/>
        </p:nvSpPr>
        <p:spPr>
          <a:xfrm>
            <a:off x="9213012" y="375838"/>
            <a:ext cx="2676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Shape </a:t>
            </a:r>
            <a:r>
              <a:rPr lang="ko-Kore-KR" altLang="en-US" sz="1600" dirty="0">
                <a:latin typeface="DM Mono" panose="020B0509040201040103" pitchFamily="49" charset="0"/>
              </a:rPr>
              <a:t>가상함수테이블</a:t>
            </a:r>
            <a:endParaRPr lang="ko-Kore-KR" altLang="en-US" sz="16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C2DE797-7EA1-1CBE-18A3-C8ACBBC9B79E}"/>
              </a:ext>
            </a:extLst>
          </p:cNvPr>
          <p:cNvCxnSpPr>
            <a:stCxn id="2" idx="3"/>
            <a:endCxn id="10" idx="1"/>
          </p:cNvCxnSpPr>
          <p:nvPr/>
        </p:nvCxnSpPr>
        <p:spPr>
          <a:xfrm flipV="1">
            <a:off x="8523616" y="899058"/>
            <a:ext cx="1217834" cy="55331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69F488-BD0F-B250-5150-5E76860A18D5}"/>
              </a:ext>
            </a:extLst>
          </p:cNvPr>
          <p:cNvSpPr/>
          <p:nvPr/>
        </p:nvSpPr>
        <p:spPr>
          <a:xfrm>
            <a:off x="9741015" y="3126667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7E5667-53AD-D83A-F496-D8B25BF0DF26}"/>
              </a:ext>
            </a:extLst>
          </p:cNvPr>
          <p:cNvSpPr txBox="1"/>
          <p:nvPr/>
        </p:nvSpPr>
        <p:spPr>
          <a:xfrm>
            <a:off x="9212577" y="2788113"/>
            <a:ext cx="2676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lang="en-US" altLang="ko-Kore-KR" sz="1600" dirty="0">
                <a:latin typeface="DM Mono" panose="020B0509040201040103" pitchFamily="49" charset="0"/>
              </a:rPr>
              <a:t> </a:t>
            </a:r>
            <a:r>
              <a:rPr lang="ko-Kore-KR" altLang="en-US" sz="1600" dirty="0">
                <a:latin typeface="DM Mono" panose="020B0509040201040103" pitchFamily="49" charset="0"/>
              </a:rPr>
              <a:t>가상함수테이블</a:t>
            </a:r>
            <a:endParaRPr lang="ko-Kore-KR" altLang="en-US" sz="16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4C160F0-B244-68DD-DC37-8CD156E3A372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8603712" y="3311333"/>
            <a:ext cx="1137303" cy="667195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94B7C8-08FC-5F84-2B19-17D4E8BC22BA}"/>
              </a:ext>
            </a:extLst>
          </p:cNvPr>
          <p:cNvSpPr/>
          <p:nvPr/>
        </p:nvSpPr>
        <p:spPr>
          <a:xfrm>
            <a:off x="9741015" y="1083039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Shape::Clone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D2BF83-0A0F-721D-B91D-BCAAFEB59CA7}"/>
              </a:ext>
            </a:extLst>
          </p:cNvPr>
          <p:cNvSpPr/>
          <p:nvPr/>
        </p:nvSpPr>
        <p:spPr>
          <a:xfrm>
            <a:off x="9747210" y="3495999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Shape::Clone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F06F4B-0F93-F652-12AF-E52C054CB559}"/>
              </a:ext>
            </a:extLst>
          </p:cNvPr>
          <p:cNvSpPr/>
          <p:nvPr/>
        </p:nvSpPr>
        <p:spPr>
          <a:xfrm>
            <a:off x="5822201" y="2581862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9ED28A-C709-3A9E-8F08-C29DA651A01E}"/>
              </a:ext>
            </a:extLst>
          </p:cNvPr>
          <p:cNvSpPr txBox="1"/>
          <p:nvPr/>
        </p:nvSpPr>
        <p:spPr>
          <a:xfrm>
            <a:off x="4489594" y="2638334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Shape* p</a:t>
            </a:r>
            <a:endParaRPr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2F3B049-E5EE-C1F6-A819-0CB2F7DE3EEC}"/>
              </a:ext>
            </a:extLst>
          </p:cNvPr>
          <p:cNvCxnSpPr>
            <a:cxnSpLocks/>
            <a:stCxn id="26" idx="3"/>
            <a:endCxn id="8" idx="0"/>
          </p:cNvCxnSpPr>
          <p:nvPr/>
        </p:nvCxnSpPr>
        <p:spPr>
          <a:xfrm>
            <a:off x="6627113" y="2823001"/>
            <a:ext cx="1574143" cy="914388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95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F1BBE6-F8B9-E6AA-4272-1297442EEE6D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7167418" y="1857729"/>
            <a:ext cx="2438744" cy="260722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87C92D-317A-EA08-EB3F-D7D109E022A2}"/>
              </a:ext>
            </a:extLst>
          </p:cNvPr>
          <p:cNvSpPr txBox="1"/>
          <p:nvPr/>
        </p:nvSpPr>
        <p:spPr>
          <a:xfrm>
            <a:off x="8722493" y="347524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복사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794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704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275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52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2712</Words>
  <Application>Microsoft Macintosh PowerPoint</Application>
  <PresentationFormat>와이드스크린</PresentationFormat>
  <Paragraphs>973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36</cp:revision>
  <dcterms:created xsi:type="dcterms:W3CDTF">2023-08-25T01:57:43Z</dcterms:created>
  <dcterms:modified xsi:type="dcterms:W3CDTF">2023-08-29T05:26:23Z</dcterms:modified>
</cp:coreProperties>
</file>