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9"/>
  </p:normalViewPr>
  <p:slideViewPr>
    <p:cSldViewPr snapToGrid="0">
      <p:cViewPr varScale="1">
        <p:scale>
          <a:sx n="138" d="100"/>
          <a:sy n="138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7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9" y="299081"/>
            <a:ext cx="419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0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6424803" y="1886944"/>
            <a:ext cx="2122882" cy="2437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7612623" y="3074764"/>
            <a:ext cx="2122882" cy="6227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241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C7BC033-0BBE-8B3D-64DE-A7F88481CB5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DF31B2A1-6FE0-21A9-4232-18AA97D563C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5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952E2-8639-7B74-EC74-EF907489ECE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B9573-C6CB-7E37-44AE-6CA12B38A994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1DA562-A6B6-39F5-CC8C-EEC433AE9B4F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5DC94-4940-7D53-AFD0-D292D1159204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217-C46E-B1EB-4B16-AC7E79641C7D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08C8E2-85C7-DE35-5B8C-E71D39FAA768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1055EA8A-5CBC-6A64-F7E5-18FFF6D3057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02DFE4-9877-353F-E927-64EBF2315500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CE86F-C5D6-7377-A175-7A58747EBDF1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866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6CCC69-85AC-1434-7B9E-E00AC68AD109}"/>
              </a:ext>
            </a:extLst>
          </p:cNvPr>
          <p:cNvSpPr txBox="1"/>
          <p:nvPr/>
        </p:nvSpPr>
        <p:spPr>
          <a:xfrm>
            <a:off x="-306875" y="243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    ref = new int { 1 };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30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730519"/>
            <a:ext cx="1968154" cy="2450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1823265"/>
            <a:ext cx="2019090" cy="230082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925F17-DA6B-488F-3E5B-47FAFD7ADA2D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9477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CDF81A2F-EEBB-6E8D-A447-81CDDE98732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8031256" y="1477452"/>
            <a:ext cx="2236226" cy="377077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683FD88-6B0B-2C57-501A-BB88658C5425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8027094" y="2570198"/>
            <a:ext cx="2287162" cy="362067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9FCB70-2B90-1791-B0B8-46277FED13DF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136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EB590-C202-E261-ACA2-F2910BD703E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0340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A413A-B645-829B-CF0F-A8989CE5C331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1227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EE2C5-B363-5BCC-1EDE-0C5A42C68E5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970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1698</Words>
  <Application>Microsoft Macintosh PowerPoint</Application>
  <PresentationFormat>와이드스크린</PresentationFormat>
  <Paragraphs>610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26</cp:revision>
  <dcterms:created xsi:type="dcterms:W3CDTF">2023-08-25T01:57:43Z</dcterms:created>
  <dcterms:modified xsi:type="dcterms:W3CDTF">2023-08-28T04:28:17Z</dcterms:modified>
</cp:coreProperties>
</file>