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7F8A7-9188-1BEA-43A5-75F804BE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906D4-AA52-1A30-F23B-11ECADA9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70DEB-06D6-11B8-69DB-CCF2FE83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6D81F-74B6-FA03-5046-8E7E19C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2677B-6AE5-987C-894B-A3A914A6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128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1AB87-5936-CCDD-4BAF-36AB71E5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88D95-93F5-15FB-0879-4468BB3E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9CF6B-8997-0EFE-9E25-FAA9C605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018EC-C741-C3F8-C89C-CED6AAB4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C096-CF13-6B93-2AE9-1780BC0D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529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955FB4-CB77-3126-7263-F10E167F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3AA3B-9216-C34A-E75C-BE53B940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B5497-308A-B079-7446-08603F11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A951E-49CC-5BF6-7106-3F198C35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83DEC-1F08-5C45-1844-0189D2F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3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E230-E042-1299-55D1-497D778D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DC97C-87B8-EA02-B8D7-65757506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CAD5B-70F4-E1C3-D3F9-B3D69947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D073E-D567-0597-5249-504C64EF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88841-9AC0-F912-53AD-7F9D0927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011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AF7A-E290-CADE-658D-95CD7237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71FE9-71B7-8C5D-1949-95AED99FD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606EB-63AA-9239-138E-13972045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43617-79EC-6CBA-34E0-CDDB8763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25584-4A6C-5AB4-68BC-BD9A5A11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42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DA1C-9254-D899-2221-B3EC943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D6EBB-1241-9EE6-59D4-96FDF73CB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22886-6EC3-13D2-7A2F-6D43A8888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EC375-86BA-7395-391C-DAC91902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273D4-D8F3-D93E-E9D8-A8AE2D01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D60630-1311-17E6-79F1-431E2E2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5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2FF6-D70F-E94E-06F0-9FC2F4BF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69121-EFD9-E5C9-738E-6B8C51BA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CD94B-F223-393E-2C19-DC203D387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F52C38-73CC-D662-FED9-5549E4262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FF3D01-CAFD-4441-10A6-8F36805DB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5279E-66BD-6FE0-445D-BC65C479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C960D-3D99-8F26-DAD1-5901CEA2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16044A-A024-93F3-5D98-BBBA8C6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736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D7081-51D8-55E7-E7E4-49645C18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8FF70A-4DA0-4E47-42DD-057B4BE0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08A694-855E-E4C1-3EEA-7769503F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CE9E9-C572-6335-17D1-1A36A1E3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77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C5D5C-8E47-F075-6FD8-F65469D6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8B2A4-8841-C793-3AF6-5D02FE6F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2301F-4A03-A37A-F7B8-140B7433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57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203E0-66FE-E4C1-259E-10CEE456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8D041-C753-563A-223A-853B3D18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E4CC8-F166-922E-0207-85A81B38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829FD-9DD1-7DDC-F9EA-E3BCD75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F1FF3-41B6-F37E-C286-A5EA672E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F64A7-68C7-B587-1F76-733B64AB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66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EFBE-CAF8-4710-9875-2D74F671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B7492F-0869-8C19-1285-94E160872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A7760-B6DF-E971-B5E9-2FA16B9D0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96EF9-1407-E2EF-E019-BA0875C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D4E50-6AE5-B7C2-3E37-191CFE24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ECD9-6417-39EF-4AF3-8C967D5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04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8519-799E-3CC1-3D47-C7B90CE8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65A9-7001-EDA5-6E02-0B9B8FB9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C7739-CB91-6F66-ED38-18B00998B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EE27-F847-E545-85F6-516A570BCF7E}" type="datetimeFigureOut">
              <a:rPr kumimoji="1" lang="ko-Kore-KR" altLang="en-US" smtClean="0"/>
              <a:t>2023. 8. 25.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3C599-FE2E-44ED-8EC1-E885D9B3B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39DCA-610C-9C11-37C6-0B92A80C5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1BA7-CB88-2B44-AC66-A011FBE912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257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302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F17083C-13C6-8E4B-4AEA-AB529D8F134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174935" y="1857729"/>
            <a:ext cx="3431227" cy="215085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B93FFE-966C-D6E0-C5C9-B6C1177520D9}"/>
              </a:ext>
            </a:extLst>
          </p:cNvPr>
          <p:cNvSpPr txBox="1"/>
          <p:nvPr/>
        </p:nvSpPr>
        <p:spPr>
          <a:xfrm>
            <a:off x="8653950" y="3162580"/>
            <a:ext cx="1178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주소</a:t>
            </a:r>
            <a:r>
              <a:rPr lang="ko-KR" altLang="en-US" dirty="0">
                <a:latin typeface="DM Mono" panose="020B0509040201040103" pitchFamily="49" charset="0"/>
              </a:rPr>
              <a:t> 전달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6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C076B0-4AA8-3AB4-D134-39590FEC6438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C7B3-DDE3-1DA1-878B-58B0784926C1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648DD9-A389-2F7D-3AC4-CFD2314D8E60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2000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C6014-A2DC-2545-9C8C-1AB39ADF5785}"/>
              </a:ext>
            </a:extLst>
          </p:cNvPr>
          <p:cNvSpPr txBox="1"/>
          <p:nvPr/>
        </p:nvSpPr>
        <p:spPr>
          <a:xfrm>
            <a:off x="8377382" y="1375452"/>
            <a:ext cx="577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DM Mono" panose="020B0509040201040103" pitchFamily="49" charset="0"/>
              </a:rPr>
              <a:t>px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A05C63CE-F7EB-83A3-B821-691D357899F8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6906336" y="1467517"/>
            <a:ext cx="2309614" cy="309003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2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430604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1B47F-7778-797B-15A0-EF786245D91D}"/>
              </a:ext>
            </a:extLst>
          </p:cNvPr>
          <p:cNvSpPr txBox="1"/>
          <p:nvPr/>
        </p:nvSpPr>
        <p:spPr>
          <a:xfrm>
            <a:off x="2633212" y="372821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4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056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E27AA-04DF-A593-9C4D-B709586E6682}"/>
              </a:ext>
            </a:extLst>
          </p:cNvPr>
          <p:cNvSpPr txBox="1"/>
          <p:nvPr/>
        </p:nvSpPr>
        <p:spPr>
          <a:xfrm>
            <a:off x="278202" y="317596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 = 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n;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D968B2-879E-7728-C036-98D07547EEA7}"/>
              </a:ext>
            </a:extLst>
          </p:cNvPr>
          <p:cNvSpPr/>
          <p:nvPr/>
        </p:nvSpPr>
        <p:spPr>
          <a:xfrm>
            <a:off x="2984740" y="3502325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009AB-B653-5B34-A260-8C0446403668}"/>
              </a:ext>
            </a:extLst>
          </p:cNvPr>
          <p:cNvSpPr txBox="1"/>
          <p:nvPr/>
        </p:nvSpPr>
        <p:spPr>
          <a:xfrm>
            <a:off x="2633213" y="3502325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249A-5031-58AA-B65C-D5FF408AC48A}"/>
              </a:ext>
            </a:extLst>
          </p:cNvPr>
          <p:cNvSpPr txBox="1"/>
          <p:nvPr/>
        </p:nvSpPr>
        <p:spPr>
          <a:xfrm>
            <a:off x="2521527" y="3194548"/>
            <a:ext cx="120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latin typeface="DM Mono" panose="020B0509040201040103" pitchFamily="49" charset="0"/>
              </a:rPr>
              <a:t>0xA0A0</a:t>
            </a:r>
            <a:endParaRPr lang="ko-Kore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4F1C10-9541-38F5-5481-204DD23E4991}"/>
              </a:ext>
            </a:extLst>
          </p:cNvPr>
          <p:cNvSpPr/>
          <p:nvPr/>
        </p:nvSpPr>
        <p:spPr>
          <a:xfrm>
            <a:off x="2984740" y="4727262"/>
            <a:ext cx="2520133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0xA0A0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C5D19-48F3-F8E1-4CD1-EE66C984D68E}"/>
              </a:ext>
            </a:extLst>
          </p:cNvPr>
          <p:cNvSpPr txBox="1"/>
          <p:nvPr/>
        </p:nvSpPr>
        <p:spPr>
          <a:xfrm>
            <a:off x="2633213" y="472726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EA066DD-9B7C-CD9E-0CEA-EF3925C52FBF}"/>
              </a:ext>
            </a:extLst>
          </p:cNvPr>
          <p:cNvCxnSpPr>
            <a:cxnSpLocks/>
            <a:stCxn id="2" idx="3"/>
            <a:endCxn id="9" idx="3"/>
          </p:cNvCxnSpPr>
          <p:nvPr/>
        </p:nvCxnSpPr>
        <p:spPr>
          <a:xfrm flipH="1" flipV="1">
            <a:off x="4287329" y="3799936"/>
            <a:ext cx="1217544" cy="1224937"/>
          </a:xfrm>
          <a:prstGeom prst="curvedConnector3">
            <a:avLst>
              <a:gd name="adj1" fmla="val -1877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0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954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44F1BBE6-F8B9-E6AA-4272-1297442EEE6D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7167418" y="1857729"/>
            <a:ext cx="2438744" cy="260722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87C92D-317A-EA08-EB3F-D7D109E022A2}"/>
              </a:ext>
            </a:extLst>
          </p:cNvPr>
          <p:cNvSpPr txBox="1"/>
          <p:nvPr/>
        </p:nvSpPr>
        <p:spPr>
          <a:xfrm>
            <a:off x="8722493" y="347524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복사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794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EB3854-412B-2014-6590-A2F597ED41D2}"/>
              </a:ext>
            </a:extLst>
          </p:cNvPr>
          <p:cNvSpPr/>
          <p:nvPr/>
        </p:nvSpPr>
        <p:spPr>
          <a:xfrm>
            <a:off x="7716981" y="565505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0CAA-9C7E-5A93-14AC-30812E01B72C}"/>
              </a:ext>
            </a:extLst>
          </p:cNvPr>
          <p:cNvSpPr txBox="1"/>
          <p:nvPr/>
        </p:nvSpPr>
        <p:spPr>
          <a:xfrm>
            <a:off x="8834106" y="196173"/>
            <a:ext cx="1423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Increment</a:t>
            </a:r>
            <a:endParaRPr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6B009D-0B2C-3254-C0B9-A04E8AFDE981}"/>
              </a:ext>
            </a:extLst>
          </p:cNvPr>
          <p:cNvSpPr/>
          <p:nvPr/>
        </p:nvSpPr>
        <p:spPr>
          <a:xfrm>
            <a:off x="8954867" y="1262507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F6B5B-AA52-BBE3-BC3F-DF2300319077}"/>
              </a:ext>
            </a:extLst>
          </p:cNvPr>
          <p:cNvSpPr txBox="1"/>
          <p:nvPr/>
        </p:nvSpPr>
        <p:spPr>
          <a:xfrm>
            <a:off x="8603340" y="1375452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704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275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88B369F-23EE-1F41-BB92-2769F1314631}"/>
              </a:ext>
            </a:extLst>
          </p:cNvPr>
          <p:cNvSpPr/>
          <p:nvPr/>
        </p:nvSpPr>
        <p:spPr>
          <a:xfrm>
            <a:off x="4719781" y="3569287"/>
            <a:ext cx="3657601" cy="2397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CD34A-7AD8-7F66-F863-6841F249C481}"/>
              </a:ext>
            </a:extLst>
          </p:cNvPr>
          <p:cNvSpPr txBox="1"/>
          <p:nvPr/>
        </p:nvSpPr>
        <p:spPr>
          <a:xfrm>
            <a:off x="369454" y="3284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Increment(int</a:t>
            </a:r>
            <a:r>
              <a:rPr lang="en-US" altLang="ko-Kore-KR" dirty="0">
                <a:latin typeface="DM Mono" panose="020B0509040201040103" pitchFamily="49" charset="0"/>
              </a:rPr>
              <a:t>*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p</a:t>
            </a:r>
            <a:r>
              <a:rPr lang="ko-Kore-KR" altLang="en-US" dirty="0">
                <a:latin typeface="DM Mono" panose="020B0509040201040103" pitchFamily="49" charset="0"/>
              </a:rPr>
              <a:t>x)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++</a:t>
            </a:r>
            <a:r>
              <a:rPr lang="en-US" altLang="ko-Kore-KR" dirty="0">
                <a:latin typeface="DM Mono" panose="020B0509040201040103" pitchFamily="49" charset="0"/>
              </a:rPr>
              <a:t>(*p</a:t>
            </a:r>
            <a:r>
              <a:rPr lang="ko-Kore-KR" altLang="en-US" dirty="0">
                <a:latin typeface="DM Mono" panose="020B0509040201040103" pitchFamily="49" charset="0"/>
              </a:rPr>
              <a:t>x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r>
              <a:rPr lang="ko-Kore-KR" altLang="en-US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Increment(</a:t>
            </a:r>
            <a:r>
              <a:rPr lang="en-US" altLang="ko-Kore-KR" dirty="0">
                <a:latin typeface="DM Mono" panose="020B0509040201040103" pitchFamily="49" charset="0"/>
              </a:rPr>
              <a:t>&amp;</a:t>
            </a:r>
            <a:r>
              <a:rPr lang="ko-Kore-KR" altLang="en-US" dirty="0">
                <a:latin typeface="DM Mono" panose="020B0509040201040103" pitchFamily="49" charset="0"/>
              </a:rPr>
              <a:t>x);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24C47-12E8-1334-725F-6311D301BB2C}"/>
              </a:ext>
            </a:extLst>
          </p:cNvPr>
          <p:cNvSpPr/>
          <p:nvPr/>
        </p:nvSpPr>
        <p:spPr>
          <a:xfrm>
            <a:off x="5864829" y="4167343"/>
            <a:ext cx="1302589" cy="5952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EAC69-3302-12CD-81F0-96900BD207E0}"/>
              </a:ext>
            </a:extLst>
          </p:cNvPr>
          <p:cNvSpPr txBox="1"/>
          <p:nvPr/>
        </p:nvSpPr>
        <p:spPr>
          <a:xfrm>
            <a:off x="5513302" y="4280288"/>
            <a:ext cx="351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586C8-29B8-CFDA-CC77-96F203355D5F}"/>
              </a:ext>
            </a:extLst>
          </p:cNvPr>
          <p:cNvSpPr txBox="1"/>
          <p:nvPr/>
        </p:nvSpPr>
        <p:spPr>
          <a:xfrm>
            <a:off x="5988832" y="3199955"/>
            <a:ext cx="11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A740-2369-8F8B-AF72-2A3AA6FDD041}"/>
              </a:ext>
            </a:extLst>
          </p:cNvPr>
          <p:cNvSpPr txBox="1"/>
          <p:nvPr/>
        </p:nvSpPr>
        <p:spPr>
          <a:xfrm>
            <a:off x="5554723" y="3857723"/>
            <a:ext cx="8682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2000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52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6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389</Words>
  <Application>Microsoft Macintosh PowerPoint</Application>
  <PresentationFormat>와이드스크린</PresentationFormat>
  <Paragraphs>159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8</cp:revision>
  <dcterms:created xsi:type="dcterms:W3CDTF">2023-08-25T01:57:43Z</dcterms:created>
  <dcterms:modified xsi:type="dcterms:W3CDTF">2023-08-25T02:21:25Z</dcterms:modified>
</cp:coreProperties>
</file>