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719"/>
  </p:normalViewPr>
  <p:slideViewPr>
    <p:cSldViewPr snapToGrid="0">
      <p:cViewPr varScale="1">
        <p:scale>
          <a:sx n="138" d="100"/>
          <a:sy n="138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7F8A7-9188-1BEA-43A5-75F804BEC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5906D4-AA52-1A30-F23B-11ECADA9A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70DEB-06D6-11B8-69DB-CCF2FE83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6D81F-74B6-FA03-5046-8E7E19CC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2677B-6AE5-987C-894B-A3A914A6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128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1AB87-5936-CCDD-4BAF-36AB71E5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088D95-93F5-15FB-0879-4468BB3E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9CF6B-8997-0EFE-9E25-FAA9C605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018EC-C741-C3F8-C89C-CED6AAB4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C096-CF13-6B93-2AE9-1780BC0D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529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955FB4-CB77-3126-7263-F10E167F7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23AA3B-9216-C34A-E75C-BE53B9408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B5497-308A-B079-7446-08603F11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A951E-49CC-5BF6-7106-3F198C35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83DEC-1F08-5C45-1844-0189D2F8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934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E230-E042-1299-55D1-497D778D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DC97C-87B8-EA02-B8D7-65757506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CAD5B-70F4-E1C3-D3F9-B3D69947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D073E-D567-0597-5249-504C64EF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88841-9AC0-F912-53AD-7F9D0927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011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EAF7A-E290-CADE-658D-95CD7237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71FE9-71B7-8C5D-1949-95AED99FD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606EB-63AA-9239-138E-13972045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43617-79EC-6CBA-34E0-CDDB8763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25584-4A6C-5AB4-68BC-BD9A5A11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742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2DA1C-9254-D899-2221-B3EC943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D6EBB-1241-9EE6-59D4-96FDF73CB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622886-6EC3-13D2-7A2F-6D43A8888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EC375-86BA-7395-391C-DAC91902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273D4-D8F3-D93E-E9D8-A8AE2D01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D60630-1311-17E6-79F1-431E2E21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59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F2FF6-D70F-E94E-06F0-9FC2F4BF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69121-EFD9-E5C9-738E-6B8C51BAE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CD94B-F223-393E-2C19-DC203D387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F52C38-73CC-D662-FED9-5549E4262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FF3D01-CAFD-4441-10A6-8F36805DB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F5279E-66BD-6FE0-445D-BC65C479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4C960D-3D99-8F26-DAD1-5901CEA2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16044A-A024-93F3-5D98-BBBA8C65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36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D7081-51D8-55E7-E7E4-49645C18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8FF70A-4DA0-4E47-42DD-057B4BE0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08A694-855E-E4C1-3EEA-7769503F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CE9E9-C572-6335-17D1-1A36A1E3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77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C5D5C-8E47-F075-6FD8-F65469D6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08B2A4-8841-C793-3AF6-5D02FE6F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02301F-4A03-A37A-F7B8-140B7433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574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203E0-66FE-E4C1-259E-10CEE456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8D041-C753-563A-223A-853B3D18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E4CC8-F166-922E-0207-85A81B38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829FD-9DD1-7DDC-F9EA-E3BCD759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1F1FF3-41B6-F37E-C286-A5EA672E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F64A7-68C7-B587-1F76-733B64AB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866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4EFBE-CAF8-4710-9875-2D74F671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B7492F-0869-8C19-1285-94E160872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6A7760-B6DF-E971-B5E9-2FA16B9D0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96EF9-1407-E2EF-E019-BA0875C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D4E50-6AE5-B7C2-3E37-191CFE24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1ECD9-6417-39EF-4AF3-8C967D5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04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8519-799E-3CC1-3D47-C7B90CE8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065A9-7001-EDA5-6E02-0B9B8FB9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C7739-CB91-6F66-ED38-18B00998B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3C599-FE2E-44ED-8EC1-E885D9B3B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39DCA-610C-9C11-37C6-0B92A80C5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257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302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latin typeface="DM Mono" panose="020B0509040201040103" pitchFamily="49" charset="0"/>
              </a:rPr>
              <a:t>x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r>
              <a:rPr lang="ko-Kore-KR" altLang="en-US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C076B0-4AA8-3AB4-D134-39590FEC6438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2C7B3-DDE3-1DA1-878B-58B0784926C1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648DD9-A389-2F7D-3AC4-CFD2314D8E60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C6014-A2DC-2545-9C8C-1AB39ADF5785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F17083C-13C6-8E4B-4AEA-AB529D8F134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174935" y="1857729"/>
            <a:ext cx="3431227" cy="215085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B93FFE-966C-D6E0-C5C9-B6C1177520D9}"/>
              </a:ext>
            </a:extLst>
          </p:cNvPr>
          <p:cNvSpPr txBox="1"/>
          <p:nvPr/>
        </p:nvSpPr>
        <p:spPr>
          <a:xfrm>
            <a:off x="8653950" y="3162580"/>
            <a:ext cx="1178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주소</a:t>
            </a:r>
            <a:r>
              <a:rPr lang="ko-KR" altLang="en-US" dirty="0">
                <a:latin typeface="DM Mono" panose="020B0509040201040103" pitchFamily="49" charset="0"/>
              </a:rPr>
              <a:t> 전달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560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C076B0-4AA8-3AB4-D134-39590FEC6438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2C7B3-DDE3-1DA1-878B-58B0784926C1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648DD9-A389-2F7D-3AC4-CFD2314D8E60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C6014-A2DC-2545-9C8C-1AB39ADF5785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A05C63CE-F7EB-83A3-B821-691D357899F8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5400000">
            <a:off x="6906336" y="1467517"/>
            <a:ext cx="2309614" cy="309003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02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241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3E0BB4-BAE2-16B7-7F96-6F001E6A8953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623F3-C1F3-BA40-F1D3-38510989FE23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Increment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38D5-CB7B-04D0-93FD-603CAF9ED032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08151878-35DA-668E-40EA-6EA06BA57DD4}"/>
              </a:ext>
            </a:extLst>
          </p:cNvPr>
          <p:cNvCxnSpPr>
            <a:endCxn id="6" idx="0"/>
          </p:cNvCxnSpPr>
          <p:nvPr/>
        </p:nvCxnSpPr>
        <p:spPr>
          <a:xfrm rot="5400000">
            <a:off x="6355991" y="1915043"/>
            <a:ext cx="2412434" cy="209216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F50D6A-A41F-B47D-2FDC-B45D6B850CCB}"/>
              </a:ext>
            </a:extLst>
          </p:cNvPr>
          <p:cNvSpPr txBox="1"/>
          <p:nvPr/>
        </p:nvSpPr>
        <p:spPr>
          <a:xfrm>
            <a:off x="7469433" y="3031383"/>
            <a:ext cx="216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새로운</a:t>
            </a:r>
            <a:r>
              <a:rPr lang="ko-KR" altLang="en-US" dirty="0">
                <a:latin typeface="DM Mono" panose="020B0509040201040103" pitchFamily="49" charset="0"/>
              </a:rPr>
              <a:t> 이름 부여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16096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3E0BB4-BAE2-16B7-7F96-6F001E6A8953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623F3-C1F3-BA40-F1D3-38510989FE23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Increment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38D5-CB7B-04D0-93FD-603CAF9ED032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08151878-35DA-668E-40EA-6EA06BA57DD4}"/>
              </a:ext>
            </a:extLst>
          </p:cNvPr>
          <p:cNvCxnSpPr>
            <a:endCxn id="6" idx="0"/>
          </p:cNvCxnSpPr>
          <p:nvPr/>
        </p:nvCxnSpPr>
        <p:spPr>
          <a:xfrm rot="5400000">
            <a:off x="6355991" y="1915043"/>
            <a:ext cx="2412434" cy="209216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F50D6A-A41F-B47D-2FDC-B45D6B850CCB}"/>
              </a:ext>
            </a:extLst>
          </p:cNvPr>
          <p:cNvSpPr txBox="1"/>
          <p:nvPr/>
        </p:nvSpPr>
        <p:spPr>
          <a:xfrm>
            <a:off x="7469433" y="3031383"/>
            <a:ext cx="216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새로운</a:t>
            </a:r>
            <a:r>
              <a:rPr lang="ko-KR" altLang="en-US" dirty="0">
                <a:latin typeface="DM Mono" panose="020B0509040201040103" pitchFamily="49" charset="0"/>
              </a:rPr>
              <a:t> 이름 부여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167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55AEE-4987-F9CA-0FEA-3EF45CB098B2}"/>
              </a:ext>
            </a:extLst>
          </p:cNvPr>
          <p:cNvSpPr txBox="1"/>
          <p:nvPr/>
        </p:nvSpPr>
        <p:spPr>
          <a:xfrm>
            <a:off x="358589" y="299081"/>
            <a:ext cx="419548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pt1.Set(10, 20);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0341B-A628-A4FA-76D7-6E76C735E7D8}"/>
              </a:ext>
            </a:extLst>
          </p:cNvPr>
          <p:cNvSpPr/>
          <p:nvPr/>
        </p:nvSpPr>
        <p:spPr>
          <a:xfrm>
            <a:off x="5864830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F98EF-919C-93BB-7BE9-6FACAB573613}"/>
              </a:ext>
            </a:extLst>
          </p:cNvPr>
          <p:cNvSpPr txBox="1"/>
          <p:nvPr/>
        </p:nvSpPr>
        <p:spPr>
          <a:xfrm>
            <a:off x="5513303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4509C-D1C1-DA27-7BCC-BDB3491DAF9B}"/>
              </a:ext>
            </a:extLst>
          </p:cNvPr>
          <p:cNvSpPr/>
          <p:nvPr/>
        </p:nvSpPr>
        <p:spPr>
          <a:xfrm>
            <a:off x="5864830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877B1-BF45-F4EE-E916-EC8209204F0B}"/>
              </a:ext>
            </a:extLst>
          </p:cNvPr>
          <p:cNvSpPr txBox="1"/>
          <p:nvPr/>
        </p:nvSpPr>
        <p:spPr>
          <a:xfrm>
            <a:off x="5513303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7943A-4501-D842-8917-4FFC45282F90}"/>
              </a:ext>
            </a:extLst>
          </p:cNvPr>
          <p:cNvSpPr txBox="1"/>
          <p:nvPr/>
        </p:nvSpPr>
        <p:spPr>
          <a:xfrm>
            <a:off x="5864830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EC7B-995B-A460-534A-61A78B8F450B}"/>
              </a:ext>
            </a:extLst>
          </p:cNvPr>
          <p:cNvSpPr/>
          <p:nvPr/>
        </p:nvSpPr>
        <p:spPr>
          <a:xfrm>
            <a:off x="8240469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6FB4-8D9B-CDD6-302D-6601F1F55A87}"/>
              </a:ext>
            </a:extLst>
          </p:cNvPr>
          <p:cNvSpPr txBox="1"/>
          <p:nvPr/>
        </p:nvSpPr>
        <p:spPr>
          <a:xfrm>
            <a:off x="7888942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A63A1-65E7-5A58-0297-08B2FBC00D16}"/>
              </a:ext>
            </a:extLst>
          </p:cNvPr>
          <p:cNvSpPr/>
          <p:nvPr/>
        </p:nvSpPr>
        <p:spPr>
          <a:xfrm>
            <a:off x="8240469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31DD-58B7-2926-2986-303FA52A4951}"/>
              </a:ext>
            </a:extLst>
          </p:cNvPr>
          <p:cNvSpPr txBox="1"/>
          <p:nvPr/>
        </p:nvSpPr>
        <p:spPr>
          <a:xfrm>
            <a:off x="7888942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592E-BDF8-1925-F06B-0BD18461560F}"/>
              </a:ext>
            </a:extLst>
          </p:cNvPr>
          <p:cNvSpPr txBox="1"/>
          <p:nvPr/>
        </p:nvSpPr>
        <p:spPr>
          <a:xfrm>
            <a:off x="8240469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6CA8F-4400-CE04-ED33-65212AC48F44}"/>
              </a:ext>
            </a:extLst>
          </p:cNvPr>
          <p:cNvSpPr txBox="1"/>
          <p:nvPr/>
        </p:nvSpPr>
        <p:spPr>
          <a:xfrm>
            <a:off x="5201434" y="1718045"/>
            <a:ext cx="6327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Set</a:t>
            </a:r>
            <a:r>
              <a:rPr lang="ko-Kore-KR" altLang="en-US" sz="1800" dirty="0">
                <a:latin typeface="DM Mono" panose="020B0509040201040103" pitchFamily="49" charset="0"/>
              </a:rPr>
              <a:t>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908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55AEE-4987-F9CA-0FEA-3EF45CB098B2}"/>
              </a:ext>
            </a:extLst>
          </p:cNvPr>
          <p:cNvSpPr txBox="1"/>
          <p:nvPr/>
        </p:nvSpPr>
        <p:spPr>
          <a:xfrm>
            <a:off x="358588" y="299081"/>
            <a:ext cx="470132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</a:p>
          <a:p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Point::Set(&amp;pt1, 10, 20);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0341B-A628-A4FA-76D7-6E76C735E7D8}"/>
              </a:ext>
            </a:extLst>
          </p:cNvPr>
          <p:cNvSpPr/>
          <p:nvPr/>
        </p:nvSpPr>
        <p:spPr>
          <a:xfrm>
            <a:off x="5864830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F98EF-919C-93BB-7BE9-6FACAB573613}"/>
              </a:ext>
            </a:extLst>
          </p:cNvPr>
          <p:cNvSpPr txBox="1"/>
          <p:nvPr/>
        </p:nvSpPr>
        <p:spPr>
          <a:xfrm>
            <a:off x="5513303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4509C-D1C1-DA27-7BCC-BDB3491DAF9B}"/>
              </a:ext>
            </a:extLst>
          </p:cNvPr>
          <p:cNvSpPr/>
          <p:nvPr/>
        </p:nvSpPr>
        <p:spPr>
          <a:xfrm>
            <a:off x="5864830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877B1-BF45-F4EE-E916-EC8209204F0B}"/>
              </a:ext>
            </a:extLst>
          </p:cNvPr>
          <p:cNvSpPr txBox="1"/>
          <p:nvPr/>
        </p:nvSpPr>
        <p:spPr>
          <a:xfrm>
            <a:off x="5513303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7943A-4501-D842-8917-4FFC45282F90}"/>
              </a:ext>
            </a:extLst>
          </p:cNvPr>
          <p:cNvSpPr txBox="1"/>
          <p:nvPr/>
        </p:nvSpPr>
        <p:spPr>
          <a:xfrm>
            <a:off x="5864830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EC7B-995B-A460-534A-61A78B8F450B}"/>
              </a:ext>
            </a:extLst>
          </p:cNvPr>
          <p:cNvSpPr/>
          <p:nvPr/>
        </p:nvSpPr>
        <p:spPr>
          <a:xfrm>
            <a:off x="8240469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6FB4-8D9B-CDD6-302D-6601F1F55A87}"/>
              </a:ext>
            </a:extLst>
          </p:cNvPr>
          <p:cNvSpPr txBox="1"/>
          <p:nvPr/>
        </p:nvSpPr>
        <p:spPr>
          <a:xfrm>
            <a:off x="7888942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A63A1-65E7-5A58-0297-08B2FBC00D16}"/>
              </a:ext>
            </a:extLst>
          </p:cNvPr>
          <p:cNvSpPr/>
          <p:nvPr/>
        </p:nvSpPr>
        <p:spPr>
          <a:xfrm>
            <a:off x="8240469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31DD-58B7-2926-2986-303FA52A4951}"/>
              </a:ext>
            </a:extLst>
          </p:cNvPr>
          <p:cNvSpPr txBox="1"/>
          <p:nvPr/>
        </p:nvSpPr>
        <p:spPr>
          <a:xfrm>
            <a:off x="7888942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592E-BDF8-1925-F06B-0BD18461560F}"/>
              </a:ext>
            </a:extLst>
          </p:cNvPr>
          <p:cNvSpPr txBox="1"/>
          <p:nvPr/>
        </p:nvSpPr>
        <p:spPr>
          <a:xfrm>
            <a:off x="8240469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6CA8F-4400-CE04-ED33-65212AC48F44}"/>
              </a:ext>
            </a:extLst>
          </p:cNvPr>
          <p:cNvSpPr txBox="1"/>
          <p:nvPr/>
        </p:nvSpPr>
        <p:spPr>
          <a:xfrm>
            <a:off x="5201434" y="1718045"/>
            <a:ext cx="6327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Set</a:t>
            </a:r>
            <a:r>
              <a:rPr lang="ko-Kore-KR" altLang="en-US" sz="1800" dirty="0">
                <a:latin typeface="DM Mono" panose="020B0509040201040103" pitchFamily="49" charset="0"/>
              </a:rPr>
              <a:t>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3CC2D6-94BF-FA9E-C4E8-A2FF3B88F57D}"/>
              </a:ext>
            </a:extLst>
          </p:cNvPr>
          <p:cNvSpPr/>
          <p:nvPr/>
        </p:nvSpPr>
        <p:spPr>
          <a:xfrm>
            <a:off x="8365022" y="1718045"/>
            <a:ext cx="680359" cy="326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28EC9F2E-3EAF-D9A9-1AED-C050D8855A90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6424803" y="1886944"/>
            <a:ext cx="2122882" cy="2437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88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55AEE-4987-F9CA-0FEA-3EF45CB098B2}"/>
              </a:ext>
            </a:extLst>
          </p:cNvPr>
          <p:cNvSpPr txBox="1"/>
          <p:nvPr/>
        </p:nvSpPr>
        <p:spPr>
          <a:xfrm>
            <a:off x="358588" y="299081"/>
            <a:ext cx="470132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// Point::Set(&amp;pt1, 10, 20);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ore-KR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Point::Set(&amp;pt2, 100, 200);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0341B-A628-A4FA-76D7-6E76C735E7D8}"/>
              </a:ext>
            </a:extLst>
          </p:cNvPr>
          <p:cNvSpPr/>
          <p:nvPr/>
        </p:nvSpPr>
        <p:spPr>
          <a:xfrm>
            <a:off x="5864830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F98EF-919C-93BB-7BE9-6FACAB573613}"/>
              </a:ext>
            </a:extLst>
          </p:cNvPr>
          <p:cNvSpPr txBox="1"/>
          <p:nvPr/>
        </p:nvSpPr>
        <p:spPr>
          <a:xfrm>
            <a:off x="5513303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4509C-D1C1-DA27-7BCC-BDB3491DAF9B}"/>
              </a:ext>
            </a:extLst>
          </p:cNvPr>
          <p:cNvSpPr/>
          <p:nvPr/>
        </p:nvSpPr>
        <p:spPr>
          <a:xfrm>
            <a:off x="5864830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877B1-BF45-F4EE-E916-EC8209204F0B}"/>
              </a:ext>
            </a:extLst>
          </p:cNvPr>
          <p:cNvSpPr txBox="1"/>
          <p:nvPr/>
        </p:nvSpPr>
        <p:spPr>
          <a:xfrm>
            <a:off x="5513303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7943A-4501-D842-8917-4FFC45282F90}"/>
              </a:ext>
            </a:extLst>
          </p:cNvPr>
          <p:cNvSpPr txBox="1"/>
          <p:nvPr/>
        </p:nvSpPr>
        <p:spPr>
          <a:xfrm>
            <a:off x="5864830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EC7B-995B-A460-534A-61A78B8F450B}"/>
              </a:ext>
            </a:extLst>
          </p:cNvPr>
          <p:cNvSpPr/>
          <p:nvPr/>
        </p:nvSpPr>
        <p:spPr>
          <a:xfrm>
            <a:off x="8240469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6FB4-8D9B-CDD6-302D-6601F1F55A87}"/>
              </a:ext>
            </a:extLst>
          </p:cNvPr>
          <p:cNvSpPr txBox="1"/>
          <p:nvPr/>
        </p:nvSpPr>
        <p:spPr>
          <a:xfrm>
            <a:off x="7888942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A63A1-65E7-5A58-0297-08B2FBC00D16}"/>
              </a:ext>
            </a:extLst>
          </p:cNvPr>
          <p:cNvSpPr/>
          <p:nvPr/>
        </p:nvSpPr>
        <p:spPr>
          <a:xfrm>
            <a:off x="8240469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31DD-58B7-2926-2986-303FA52A4951}"/>
              </a:ext>
            </a:extLst>
          </p:cNvPr>
          <p:cNvSpPr txBox="1"/>
          <p:nvPr/>
        </p:nvSpPr>
        <p:spPr>
          <a:xfrm>
            <a:off x="7888942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592E-BDF8-1925-F06B-0BD18461560F}"/>
              </a:ext>
            </a:extLst>
          </p:cNvPr>
          <p:cNvSpPr txBox="1"/>
          <p:nvPr/>
        </p:nvSpPr>
        <p:spPr>
          <a:xfrm>
            <a:off x="8240469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6CA8F-4400-CE04-ED33-65212AC48F44}"/>
              </a:ext>
            </a:extLst>
          </p:cNvPr>
          <p:cNvSpPr txBox="1"/>
          <p:nvPr/>
        </p:nvSpPr>
        <p:spPr>
          <a:xfrm>
            <a:off x="5201434" y="1718045"/>
            <a:ext cx="6327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Set</a:t>
            </a:r>
            <a:r>
              <a:rPr lang="ko-Kore-KR" altLang="en-US" sz="1800" dirty="0">
                <a:latin typeface="DM Mono" panose="020B0509040201040103" pitchFamily="49" charset="0"/>
              </a:rPr>
              <a:t>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3CC2D6-94BF-FA9E-C4E8-A2FF3B88F57D}"/>
              </a:ext>
            </a:extLst>
          </p:cNvPr>
          <p:cNvSpPr/>
          <p:nvPr/>
        </p:nvSpPr>
        <p:spPr>
          <a:xfrm>
            <a:off x="8365022" y="1718045"/>
            <a:ext cx="680359" cy="326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28EC9F2E-3EAF-D9A9-1AED-C050D8855A90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7612623" y="3074764"/>
            <a:ext cx="2122882" cy="6227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2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2417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A2948B-21B2-0811-5195-0B9D4527748B}"/>
              </a:ext>
            </a:extLst>
          </p:cNvPr>
          <p:cNvSpPr/>
          <p:nvPr/>
        </p:nvSpPr>
        <p:spPr>
          <a:xfrm>
            <a:off x="7180817" y="325006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E802A-FE80-668E-2AF9-026CF124E674}"/>
              </a:ext>
            </a:extLst>
          </p:cNvPr>
          <p:cNvSpPr txBox="1"/>
          <p:nvPr/>
        </p:nvSpPr>
        <p:spPr>
          <a:xfrm>
            <a:off x="6388318" y="330654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908BD8-C111-16BE-05CD-FDE7EADBA31B}"/>
              </a:ext>
            </a:extLst>
          </p:cNvPr>
          <p:cNvSpPr/>
          <p:nvPr/>
        </p:nvSpPr>
        <p:spPr>
          <a:xfrm>
            <a:off x="7180817" y="373234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EB3E2-1DBE-39C4-D6C6-C2B256BD4530}"/>
              </a:ext>
            </a:extLst>
          </p:cNvPr>
          <p:cNvSpPr txBox="1"/>
          <p:nvPr/>
        </p:nvSpPr>
        <p:spPr>
          <a:xfrm>
            <a:off x="6457330" y="378881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EE558-D95E-3DF1-B700-11ADFB0D02E2}"/>
              </a:ext>
            </a:extLst>
          </p:cNvPr>
          <p:cNvSpPr txBox="1"/>
          <p:nvPr/>
        </p:nvSpPr>
        <p:spPr>
          <a:xfrm>
            <a:off x="7075480" y="2880737"/>
            <a:ext cx="1015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BC7BC033-0BBE-8B3D-64DE-A7F88481CB5B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5729" y="730519"/>
            <a:ext cx="1986190" cy="2760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1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430604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1B47F-7778-797B-15A0-EF786245D91D}"/>
              </a:ext>
            </a:extLst>
          </p:cNvPr>
          <p:cNvSpPr txBox="1"/>
          <p:nvPr/>
        </p:nvSpPr>
        <p:spPr>
          <a:xfrm>
            <a:off x="2633212" y="37282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40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  <a:endParaRPr lang="en-US" altLang="ko-Kore-KR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A2948B-21B2-0811-5195-0B9D4527748B}"/>
              </a:ext>
            </a:extLst>
          </p:cNvPr>
          <p:cNvSpPr/>
          <p:nvPr/>
        </p:nvSpPr>
        <p:spPr>
          <a:xfrm>
            <a:off x="7180817" y="3250068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E802A-FE80-668E-2AF9-026CF124E674}"/>
              </a:ext>
            </a:extLst>
          </p:cNvPr>
          <p:cNvSpPr txBox="1"/>
          <p:nvPr/>
        </p:nvSpPr>
        <p:spPr>
          <a:xfrm>
            <a:off x="6388318" y="330654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908BD8-C111-16BE-05CD-FDE7EADBA31B}"/>
              </a:ext>
            </a:extLst>
          </p:cNvPr>
          <p:cNvSpPr/>
          <p:nvPr/>
        </p:nvSpPr>
        <p:spPr>
          <a:xfrm>
            <a:off x="7180817" y="3732344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EB3E2-1DBE-39C4-D6C6-C2B256BD4530}"/>
              </a:ext>
            </a:extLst>
          </p:cNvPr>
          <p:cNvSpPr txBox="1"/>
          <p:nvPr/>
        </p:nvSpPr>
        <p:spPr>
          <a:xfrm>
            <a:off x="6457330" y="378881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EE558-D95E-3DF1-B700-11ADFB0D02E2}"/>
              </a:ext>
            </a:extLst>
          </p:cNvPr>
          <p:cNvSpPr txBox="1"/>
          <p:nvPr/>
        </p:nvSpPr>
        <p:spPr>
          <a:xfrm>
            <a:off x="7075480" y="2880737"/>
            <a:ext cx="1015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DF31B2A1-6FE0-21A9-4232-18AA97D563C3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5729" y="730519"/>
            <a:ext cx="1986190" cy="276068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44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  <a:endParaRPr lang="en-US" altLang="ko-Kore-KR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5454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E952E2-8639-7B74-EC74-EF907489ECE1}"/>
              </a:ext>
            </a:extLst>
          </p:cNvPr>
          <p:cNvSpPr/>
          <p:nvPr/>
        </p:nvSpPr>
        <p:spPr>
          <a:xfrm>
            <a:off x="7197700" y="281325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B9573-C6CB-7E37-44AE-6CA12B38A994}"/>
              </a:ext>
            </a:extLst>
          </p:cNvPr>
          <p:cNvSpPr txBox="1"/>
          <p:nvPr/>
        </p:nvSpPr>
        <p:spPr>
          <a:xfrm>
            <a:off x="6405201" y="286973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1DA562-A6B6-39F5-CC8C-EEC433AE9B4F}"/>
              </a:ext>
            </a:extLst>
          </p:cNvPr>
          <p:cNvSpPr/>
          <p:nvPr/>
        </p:nvSpPr>
        <p:spPr>
          <a:xfrm>
            <a:off x="7197700" y="329553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15DC94-4940-7D53-AFD0-D292D1159204}"/>
              </a:ext>
            </a:extLst>
          </p:cNvPr>
          <p:cNvSpPr txBox="1"/>
          <p:nvPr/>
        </p:nvSpPr>
        <p:spPr>
          <a:xfrm>
            <a:off x="6474213" y="33520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34217-C46E-B1EB-4B16-AC7E79641C7D}"/>
              </a:ext>
            </a:extLst>
          </p:cNvPr>
          <p:cNvSpPr txBox="1"/>
          <p:nvPr/>
        </p:nvSpPr>
        <p:spPr>
          <a:xfrm>
            <a:off x="7197700" y="2443927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08C8E2-85C7-DE35-5B8C-E71D39FAA768}"/>
              </a:ext>
            </a:extLst>
          </p:cNvPr>
          <p:cNvSpPr/>
          <p:nvPr/>
        </p:nvSpPr>
        <p:spPr>
          <a:xfrm>
            <a:off x="9971919" y="2443927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1055EA8A-5CBC-6A64-F7E5-18FFF6D3057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8002612" y="2685066"/>
            <a:ext cx="1969307" cy="36933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02DFE4-9877-353F-E927-64EBF2315500}"/>
              </a:ext>
            </a:extLst>
          </p:cNvPr>
          <p:cNvSpPr txBox="1"/>
          <p:nvPr/>
        </p:nvSpPr>
        <p:spPr>
          <a:xfrm>
            <a:off x="9484918" y="2109410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0x200</a:t>
            </a:r>
            <a:endParaRPr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CE86F-C5D6-7377-A175-7A58747EBDF1}"/>
              </a:ext>
            </a:extLst>
          </p:cNvPr>
          <p:cNvSpPr txBox="1"/>
          <p:nvPr/>
        </p:nvSpPr>
        <p:spPr>
          <a:xfrm>
            <a:off x="100082" y="31007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5866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 = 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249A-5031-58AA-B65C-D5FF408AC48A}"/>
              </a:ext>
            </a:extLst>
          </p:cNvPr>
          <p:cNvSpPr txBox="1"/>
          <p:nvPr/>
        </p:nvSpPr>
        <p:spPr>
          <a:xfrm>
            <a:off x="2521527" y="3194548"/>
            <a:ext cx="1200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0xA0A0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056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249A-5031-58AA-B65C-D5FF408AC48A}"/>
              </a:ext>
            </a:extLst>
          </p:cNvPr>
          <p:cNvSpPr txBox="1"/>
          <p:nvPr/>
        </p:nvSpPr>
        <p:spPr>
          <a:xfrm>
            <a:off x="2521527" y="3194548"/>
            <a:ext cx="1200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latin typeface="DM Mono" panose="020B0509040201040103" pitchFamily="49" charset="0"/>
              </a:rPr>
              <a:t>0xA0A0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4F1C10-9541-38F5-5481-204DD23E4991}"/>
              </a:ext>
            </a:extLst>
          </p:cNvPr>
          <p:cNvSpPr/>
          <p:nvPr/>
        </p:nvSpPr>
        <p:spPr>
          <a:xfrm>
            <a:off x="2984740" y="4727262"/>
            <a:ext cx="2520133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0xA0A0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C5D19-48F3-F8E1-4CD1-EE66C984D68E}"/>
              </a:ext>
            </a:extLst>
          </p:cNvPr>
          <p:cNvSpPr txBox="1"/>
          <p:nvPr/>
        </p:nvSpPr>
        <p:spPr>
          <a:xfrm>
            <a:off x="2633213" y="472726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EA066DD-9B7C-CD9E-0CEA-EF3925C52FBF}"/>
              </a:ext>
            </a:extLst>
          </p:cNvPr>
          <p:cNvCxnSpPr>
            <a:cxnSpLocks/>
            <a:stCxn id="2" idx="3"/>
            <a:endCxn id="9" idx="3"/>
          </p:cNvCxnSpPr>
          <p:nvPr/>
        </p:nvCxnSpPr>
        <p:spPr>
          <a:xfrm flipH="1" flipV="1">
            <a:off x="4287329" y="3799936"/>
            <a:ext cx="1217544" cy="1224937"/>
          </a:xfrm>
          <a:prstGeom prst="curvedConnector3">
            <a:avLst>
              <a:gd name="adj1" fmla="val -1877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0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3954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EB3854-412B-2014-6590-A2F597ED41D2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00CAA-9C7E-5A93-14AC-30812E01B72C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6B009D-0B2C-3254-C0B9-A04E8AFDE981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F6B5B-AA52-BBE3-BC3F-DF2300319077}"/>
              </a:ext>
            </a:extLst>
          </p:cNvPr>
          <p:cNvSpPr txBox="1"/>
          <p:nvPr/>
        </p:nvSpPr>
        <p:spPr>
          <a:xfrm>
            <a:off x="8603340" y="137545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F1BBE6-F8B9-E6AA-4272-1297442EEE6D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7167418" y="1857729"/>
            <a:ext cx="2438744" cy="260722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87C92D-317A-EA08-EB3F-D7D109E022A2}"/>
              </a:ext>
            </a:extLst>
          </p:cNvPr>
          <p:cNvSpPr txBox="1"/>
          <p:nvPr/>
        </p:nvSpPr>
        <p:spPr>
          <a:xfrm>
            <a:off x="8722493" y="347524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복사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794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EB3854-412B-2014-6590-A2F597ED41D2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00CAA-9C7E-5A93-14AC-30812E01B72C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6B009D-0B2C-3254-C0B9-A04E8AFDE981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F6B5B-AA52-BBE3-BC3F-DF2300319077}"/>
              </a:ext>
            </a:extLst>
          </p:cNvPr>
          <p:cNvSpPr txBox="1"/>
          <p:nvPr/>
        </p:nvSpPr>
        <p:spPr>
          <a:xfrm>
            <a:off x="8603340" y="137545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704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275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latin typeface="DM Mono" panose="020B0509040201040103" pitchFamily="49" charset="0"/>
              </a:rPr>
              <a:t>x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r>
              <a:rPr lang="ko-Kore-KR" altLang="en-US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523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1383</Words>
  <Application>Microsoft Macintosh PowerPoint</Application>
  <PresentationFormat>와이드스크린</PresentationFormat>
  <Paragraphs>477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21</cp:revision>
  <dcterms:created xsi:type="dcterms:W3CDTF">2023-08-25T01:57:43Z</dcterms:created>
  <dcterms:modified xsi:type="dcterms:W3CDTF">2023-08-28T04:17:33Z</dcterms:modified>
</cp:coreProperties>
</file>