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/>
    <p:restoredTop sz="94719"/>
  </p:normalViewPr>
  <p:slideViewPr>
    <p:cSldViewPr snapToGrid="0">
      <p:cViewPr varScale="1">
        <p:scale>
          <a:sx n="148" d="100"/>
          <a:sy n="148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9" y="299081"/>
            <a:ext cx="419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0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6424803" y="1886944"/>
            <a:ext cx="2122882" cy="2437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7612623" y="3074764"/>
            <a:ext cx="2122882" cy="6227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241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C7BC033-0BBE-8B3D-64DE-A7F88481CB5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DF31B2A1-6FE0-21A9-4232-18AA97D563C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5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952E2-8639-7B74-EC74-EF907489ECE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B9573-C6CB-7E37-44AE-6CA12B38A994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1DA562-A6B6-39F5-CC8C-EEC433AE9B4F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5DC94-4940-7D53-AFD0-D292D1159204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217-C46E-B1EB-4B16-AC7E79641C7D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08C8E2-85C7-DE35-5B8C-E71D39FAA768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1055EA8A-5CBC-6A64-F7E5-18FFF6D3057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02DFE4-9877-353F-E927-64EBF2315500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CE86F-C5D6-7377-A175-7A58747EBDF1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866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6CCC69-85AC-1434-7B9E-E00AC68AD109}"/>
              </a:ext>
            </a:extLst>
          </p:cNvPr>
          <p:cNvSpPr txBox="1"/>
          <p:nvPr/>
        </p:nvSpPr>
        <p:spPr>
          <a:xfrm>
            <a:off x="-306875" y="243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30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730519"/>
            <a:ext cx="1968154" cy="2450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1823265"/>
            <a:ext cx="2019090" cy="230082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925F17-DA6B-488F-3E5B-47FAFD7ADA2D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9477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CDF81A2F-EEBB-6E8D-A447-81CDDE98732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8031256" y="1477452"/>
            <a:ext cx="2236226" cy="377077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683FD88-6B0B-2C57-501A-BB88658C5425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8027094" y="2570198"/>
            <a:ext cx="2287162" cy="362067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9FCB70-2B90-1791-B0B8-46277FED13DF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136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EB590-C202-E261-ACA2-F2910BD703E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0340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A413A-B645-829B-CF0F-A8989CE5C331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227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EE2C5-B363-5BCC-1EDE-0C5A42C68E5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9708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9F165631-3C12-0667-54DE-8434033314C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606036-E13E-58E2-4988-A1A5E9CB7ACA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20195-9B94-1C7C-6BE8-F783035B2FA8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68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002612" y="730519"/>
            <a:ext cx="1969307" cy="23238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User(User&amp;&amp; </a:t>
            </a:r>
            <a:r>
              <a:rPr lang="en-US" altLang="ko-Kore-KR" sz="1600" dirty="0" err="1">
                <a:latin typeface="DM Mono" panose="020B0509040201040103" pitchFamily="49" charset="0"/>
              </a:rPr>
              <a:t>rhs</a:t>
            </a:r>
            <a:r>
              <a:rPr lang="en-US" altLang="ko-Kore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: name { </a:t>
            </a:r>
            <a:r>
              <a:rPr lang="en-US" altLang="ko-Kore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ore-KR" sz="1600" dirty="0">
                <a:latin typeface="DM Mono" panose="020B0509040201040103" pitchFamily="49" charset="0"/>
              </a:rPr>
              <a:t> }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, age { </a:t>
            </a:r>
            <a:r>
              <a:rPr lang="en-US" altLang="ko-Kore-KR" sz="1600" dirty="0" err="1">
                <a:latin typeface="DM Mono" panose="020B0509040201040103" pitchFamily="49" charset="0"/>
              </a:rPr>
              <a:t>rhs.age</a:t>
            </a:r>
            <a:r>
              <a:rPr lang="en-US" altLang="ko-Kore-KR" sz="1600" dirty="0">
                <a:latin typeface="DM Mono" panose="020B0509040201040103" pitchFamily="49" charset="0"/>
              </a:rPr>
              <a:t> }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0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C0606-FF46-7C74-265F-4ACA1396A207}"/>
              </a:ext>
            </a:extLst>
          </p:cNvPr>
          <p:cNvSpPr txBox="1"/>
          <p:nvPr/>
        </p:nvSpPr>
        <p:spPr>
          <a:xfrm>
            <a:off x="314037" y="1528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cnt;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 int color;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E37A48-5EF8-C51F-3787-BA102852C78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58405-7D58-A214-8655-FE9D0C1B49C8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C2D36-1080-F7D6-34EC-4CDC80F5FF6E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332E3A-2CEE-D694-4A18-27E051E999E4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D2175-5FD9-FD01-B9A8-F7B2A0962F07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23BF-07C0-A36D-F30E-A3D6521E6B98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65B87-9480-B258-B229-7D1E37A506B8}"/>
              </a:ext>
            </a:extLst>
          </p:cNvPr>
          <p:cNvSpPr/>
          <p:nvPr/>
        </p:nvSpPr>
        <p:spPr>
          <a:xfrm>
            <a:off x="10571018" y="34253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F8615-A103-636D-CAA7-76954DE0034C}"/>
              </a:ext>
            </a:extLst>
          </p:cNvPr>
          <p:cNvSpPr txBox="1"/>
          <p:nvPr/>
        </p:nvSpPr>
        <p:spPr>
          <a:xfrm>
            <a:off x="8793018" y="399003"/>
            <a:ext cx="177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74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7837A-3B10-367A-4DA2-9669F8683BE0}"/>
              </a:ext>
            </a:extLst>
          </p:cNvPr>
          <p:cNvSpPr txBox="1"/>
          <p:nvPr/>
        </p:nvSpPr>
        <p:spPr>
          <a:xfrm>
            <a:off x="674255" y="21748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FBAB-CD97-7D26-B4B0-480924F7E1D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4B137-7480-0FF1-E036-12376464D51E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CB204-CC16-AE7F-A5FE-A4FC645F5402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BA4B7-FE0A-65EA-E496-C22581628FEA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3EC8-F8A9-C3CD-E2C8-7325D23BED69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AE51-2571-5D68-FB44-17E79396E7E4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25CEF-C0D4-6608-18F8-7A358B8F7B1F}"/>
              </a:ext>
            </a:extLst>
          </p:cNvPr>
          <p:cNvSpPr/>
          <p:nvPr/>
        </p:nvSpPr>
        <p:spPr>
          <a:xfrm>
            <a:off x="3835663" y="416375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DB373-89E1-232E-630F-CE54CED7882B}"/>
              </a:ext>
            </a:extLst>
          </p:cNvPr>
          <p:cNvSpPr txBox="1"/>
          <p:nvPr/>
        </p:nvSpPr>
        <p:spPr>
          <a:xfrm>
            <a:off x="2503056" y="422022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C268-82E7-E31F-0F78-F2F256C70CBB}"/>
              </a:ext>
            </a:extLst>
          </p:cNvPr>
          <p:cNvSpPr/>
          <p:nvPr/>
        </p:nvSpPr>
        <p:spPr>
          <a:xfrm>
            <a:off x="6096000" y="4163751"/>
            <a:ext cx="804912" cy="935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E282-142B-0E02-E877-38D7F057C30B}"/>
              </a:ext>
            </a:extLst>
          </p:cNvPr>
          <p:cNvSpPr txBox="1"/>
          <p:nvPr/>
        </p:nvSpPr>
        <p:spPr>
          <a:xfrm>
            <a:off x="4763393" y="422022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249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7837A-3B10-367A-4DA2-9669F8683BE0}"/>
              </a:ext>
            </a:extLst>
          </p:cNvPr>
          <p:cNvSpPr txBox="1"/>
          <p:nvPr/>
        </p:nvSpPr>
        <p:spPr>
          <a:xfrm>
            <a:off x="674255" y="21748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class Dog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: public Animal</a:t>
            </a:r>
            <a:r>
              <a:rPr lang="en-US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class Cat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: public Animal </a:t>
            </a:r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FBAB-CD97-7D26-B4B0-480924F7E1DC}"/>
              </a:ext>
            </a:extLst>
          </p:cNvPr>
          <p:cNvSpPr/>
          <p:nvPr/>
        </p:nvSpPr>
        <p:spPr>
          <a:xfrm>
            <a:off x="4334427" y="4143295"/>
            <a:ext cx="804912" cy="482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4B137-7480-0FF1-E036-12376464D51E}"/>
              </a:ext>
            </a:extLst>
          </p:cNvPr>
          <p:cNvSpPr txBox="1"/>
          <p:nvPr/>
        </p:nvSpPr>
        <p:spPr>
          <a:xfrm>
            <a:off x="3001820" y="419976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CB204-CC16-AE7F-A5FE-A4FC645F5402}"/>
              </a:ext>
            </a:extLst>
          </p:cNvPr>
          <p:cNvSpPr txBox="1"/>
          <p:nvPr/>
        </p:nvSpPr>
        <p:spPr>
          <a:xfrm>
            <a:off x="4334427" y="3773964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BA4B7-FE0A-65EA-E496-C22581628FEA}"/>
              </a:ext>
            </a:extLst>
          </p:cNvPr>
          <p:cNvSpPr/>
          <p:nvPr/>
        </p:nvSpPr>
        <p:spPr>
          <a:xfrm>
            <a:off x="8478982" y="4134318"/>
            <a:ext cx="804912" cy="482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3EC8-F8A9-C3CD-E2C8-7325D23BED69}"/>
              </a:ext>
            </a:extLst>
          </p:cNvPr>
          <p:cNvSpPr txBox="1"/>
          <p:nvPr/>
        </p:nvSpPr>
        <p:spPr>
          <a:xfrm>
            <a:off x="7146375" y="419976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AE51-2571-5D68-FB44-17E79396E7E4}"/>
              </a:ext>
            </a:extLst>
          </p:cNvPr>
          <p:cNvSpPr txBox="1"/>
          <p:nvPr/>
        </p:nvSpPr>
        <p:spPr>
          <a:xfrm>
            <a:off x="8478982" y="3773964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25CEF-C0D4-6608-18F8-7A358B8F7B1F}"/>
              </a:ext>
            </a:extLst>
          </p:cNvPr>
          <p:cNvSpPr/>
          <p:nvPr/>
        </p:nvSpPr>
        <p:spPr>
          <a:xfrm>
            <a:off x="4334427" y="4625570"/>
            <a:ext cx="804912" cy="4822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DB373-89E1-232E-630F-CE54CED7882B}"/>
              </a:ext>
            </a:extLst>
          </p:cNvPr>
          <p:cNvSpPr txBox="1"/>
          <p:nvPr/>
        </p:nvSpPr>
        <p:spPr>
          <a:xfrm>
            <a:off x="3001820" y="468204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C268-82E7-E31F-0F78-F2F256C70CBB}"/>
              </a:ext>
            </a:extLst>
          </p:cNvPr>
          <p:cNvSpPr/>
          <p:nvPr/>
        </p:nvSpPr>
        <p:spPr>
          <a:xfrm>
            <a:off x="8478982" y="4616595"/>
            <a:ext cx="804912" cy="9351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E282-142B-0E02-E877-38D7F057C30B}"/>
              </a:ext>
            </a:extLst>
          </p:cNvPr>
          <p:cNvSpPr txBox="1"/>
          <p:nvPr/>
        </p:nvSpPr>
        <p:spPr>
          <a:xfrm>
            <a:off x="7146375" y="468204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왼쪽 중괄호[L] 1">
            <a:extLst>
              <a:ext uri="{FF2B5EF4-FFF2-40B4-BE49-F238E27FC236}">
                <a16:creationId xmlns:a16="http://schemas.microsoft.com/office/drawing/2014/main" id="{4130FDC1-1A65-A49C-621D-894B0C766FA7}"/>
              </a:ext>
            </a:extLst>
          </p:cNvPr>
          <p:cNvSpPr/>
          <p:nvPr/>
        </p:nvSpPr>
        <p:spPr>
          <a:xfrm rot="10800000">
            <a:off x="5264118" y="4143295"/>
            <a:ext cx="424872" cy="538747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968-4E1C-A718-69D1-133CB39003EA}"/>
              </a:ext>
            </a:extLst>
          </p:cNvPr>
          <p:cNvSpPr txBox="1"/>
          <p:nvPr/>
        </p:nvSpPr>
        <p:spPr>
          <a:xfrm>
            <a:off x="5359838" y="422800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BC9127BB-081F-1BF2-22E9-47EDED45D179}"/>
              </a:ext>
            </a:extLst>
          </p:cNvPr>
          <p:cNvSpPr/>
          <p:nvPr/>
        </p:nvSpPr>
        <p:spPr>
          <a:xfrm rot="10800000">
            <a:off x="9307685" y="4134318"/>
            <a:ext cx="424872" cy="538747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AA205-9C02-B1EB-8B01-6CDA572558C4}"/>
              </a:ext>
            </a:extLst>
          </p:cNvPr>
          <p:cNvSpPr txBox="1"/>
          <p:nvPr/>
        </p:nvSpPr>
        <p:spPr>
          <a:xfrm>
            <a:off x="9403405" y="421902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2900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609456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Draw() const {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sizeof(s)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Rect r;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sizeof(r)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6492599" y="95552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5159992" y="101200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6002243" y="586198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6492599" y="143780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5159992" y="149427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F06E6E-DE14-2DB5-CF08-BFE5C10BFB72}"/>
              </a:ext>
            </a:extLst>
          </p:cNvPr>
          <p:cNvSpPr/>
          <p:nvPr/>
        </p:nvSpPr>
        <p:spPr>
          <a:xfrm>
            <a:off x="6567371" y="311788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F1601-6BF9-52E9-2375-6A44D8F572C6}"/>
              </a:ext>
            </a:extLst>
          </p:cNvPr>
          <p:cNvSpPr txBox="1"/>
          <p:nvPr/>
        </p:nvSpPr>
        <p:spPr>
          <a:xfrm>
            <a:off x="5234764" y="317435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6077015" y="2748553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D61A49-AEDE-1F0A-E61C-3CA7A4BD911A}"/>
              </a:ext>
            </a:extLst>
          </p:cNvPr>
          <p:cNvSpPr/>
          <p:nvPr/>
        </p:nvSpPr>
        <p:spPr>
          <a:xfrm>
            <a:off x="6567371" y="36001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BEB276-77B9-7514-0B80-601EDA76515C}"/>
              </a:ext>
            </a:extLst>
          </p:cNvPr>
          <p:cNvSpPr txBox="1"/>
          <p:nvPr/>
        </p:nvSpPr>
        <p:spPr>
          <a:xfrm>
            <a:off x="5234764" y="365663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6567371" y="4052827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5234764" y="4109299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009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9311D2-1E40-F268-F0EC-D943828E315A}"/>
              </a:ext>
            </a:extLst>
          </p:cNvPr>
          <p:cNvSpPr txBox="1"/>
          <p:nvPr/>
        </p:nvSpPr>
        <p:spPr>
          <a:xfrm>
            <a:off x="390344" y="293668"/>
            <a:ext cx="49839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void Draw() const {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sizeof(s)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Rect r;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sizeof(r)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8BD4A2-2F07-7284-FF95-013966ED3855}"/>
              </a:ext>
            </a:extLst>
          </p:cNvPr>
          <p:cNvSpPr/>
          <p:nvPr/>
        </p:nvSpPr>
        <p:spPr>
          <a:xfrm>
            <a:off x="6492600" y="1424587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2DBAE-6C4A-974D-FF27-DAD3002C1A8F}"/>
              </a:ext>
            </a:extLst>
          </p:cNvPr>
          <p:cNvSpPr txBox="1"/>
          <p:nvPr/>
        </p:nvSpPr>
        <p:spPr>
          <a:xfrm>
            <a:off x="5159993" y="1481059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ECADC-890F-E502-8A7B-9B16D926A6E1}"/>
              </a:ext>
            </a:extLst>
          </p:cNvPr>
          <p:cNvSpPr txBox="1"/>
          <p:nvPr/>
        </p:nvSpPr>
        <p:spPr>
          <a:xfrm>
            <a:off x="6002243" y="586198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93CC-A733-FFBB-50F4-38FCFDCA6663}"/>
              </a:ext>
            </a:extLst>
          </p:cNvPr>
          <p:cNvSpPr/>
          <p:nvPr/>
        </p:nvSpPr>
        <p:spPr>
          <a:xfrm>
            <a:off x="6492600" y="1906862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D367-26B7-EF3D-1B2F-F5B193225391}"/>
              </a:ext>
            </a:extLst>
          </p:cNvPr>
          <p:cNvSpPr txBox="1"/>
          <p:nvPr/>
        </p:nvSpPr>
        <p:spPr>
          <a:xfrm>
            <a:off x="5159993" y="1963334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CE70-839E-7031-B873-C4C697AED6DB}"/>
              </a:ext>
            </a:extLst>
          </p:cNvPr>
          <p:cNvSpPr txBox="1"/>
          <p:nvPr/>
        </p:nvSpPr>
        <p:spPr>
          <a:xfrm>
            <a:off x="6085642" y="3124936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Rect</a:t>
            </a:r>
            <a:r>
              <a:rPr lang="en-US" altLang="ko-Kore-KR" dirty="0">
                <a:latin typeface="DM Mono" panose="020B0509040201040103" pitchFamily="49" charset="0"/>
              </a:rPr>
              <a:t> 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97CF1D-876A-4993-E649-EC228CEF54C8}"/>
              </a:ext>
            </a:extLst>
          </p:cNvPr>
          <p:cNvSpPr/>
          <p:nvPr/>
        </p:nvSpPr>
        <p:spPr>
          <a:xfrm>
            <a:off x="6572695" y="491529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C667B-6709-FECC-2427-6DFD8F3A71F3}"/>
              </a:ext>
            </a:extLst>
          </p:cNvPr>
          <p:cNvSpPr txBox="1"/>
          <p:nvPr/>
        </p:nvSpPr>
        <p:spPr>
          <a:xfrm>
            <a:off x="5240088" y="497176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width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619A8F-C357-BE42-BC5D-2BE2CA9A8E40}"/>
              </a:ext>
            </a:extLst>
          </p:cNvPr>
          <p:cNvSpPr/>
          <p:nvPr/>
        </p:nvSpPr>
        <p:spPr>
          <a:xfrm>
            <a:off x="6492600" y="968111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25F6-DE14-B024-8E5F-0A21775C361F}"/>
              </a:ext>
            </a:extLst>
          </p:cNvPr>
          <p:cNvSpPr txBox="1"/>
          <p:nvPr/>
        </p:nvSpPr>
        <p:spPr>
          <a:xfrm>
            <a:off x="5159993" y="102458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EB09F4-DE7F-3E46-9041-A964728A1ED6}"/>
              </a:ext>
            </a:extLst>
          </p:cNvPr>
          <p:cNvSpPr/>
          <p:nvPr/>
        </p:nvSpPr>
        <p:spPr>
          <a:xfrm>
            <a:off x="6572696" y="39507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9E841-C150-3DE2-96B0-F7D01956F648}"/>
              </a:ext>
            </a:extLst>
          </p:cNvPr>
          <p:cNvSpPr txBox="1"/>
          <p:nvPr/>
        </p:nvSpPr>
        <p:spPr>
          <a:xfrm>
            <a:off x="5240089" y="4007216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AD076-0042-5FBA-35EE-2334F021B316}"/>
              </a:ext>
            </a:extLst>
          </p:cNvPr>
          <p:cNvSpPr/>
          <p:nvPr/>
        </p:nvSpPr>
        <p:spPr>
          <a:xfrm>
            <a:off x="6572696" y="44330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D9E54-60CD-ADD1-DB9F-17BF87999098}"/>
              </a:ext>
            </a:extLst>
          </p:cNvPr>
          <p:cNvSpPr txBox="1"/>
          <p:nvPr/>
        </p:nvSpPr>
        <p:spPr>
          <a:xfrm>
            <a:off x="5240089" y="448949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BDD7D5-246E-79A0-3B72-9271FBF8E893}"/>
              </a:ext>
            </a:extLst>
          </p:cNvPr>
          <p:cNvSpPr/>
          <p:nvPr/>
        </p:nvSpPr>
        <p:spPr>
          <a:xfrm>
            <a:off x="6572696" y="3494268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E652F-C782-9F77-C610-A4773BDCE596}"/>
              </a:ext>
            </a:extLst>
          </p:cNvPr>
          <p:cNvSpPr txBox="1"/>
          <p:nvPr/>
        </p:nvSpPr>
        <p:spPr>
          <a:xfrm>
            <a:off x="5240089" y="3550740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CE4C2-5AAD-66EE-2A88-1D2CEC175FC0}"/>
              </a:ext>
            </a:extLst>
          </p:cNvPr>
          <p:cNvSpPr/>
          <p:nvPr/>
        </p:nvSpPr>
        <p:spPr>
          <a:xfrm>
            <a:off x="9741450" y="714392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C1793-654A-03AD-8749-BEE4CB507FA7}"/>
              </a:ext>
            </a:extLst>
          </p:cNvPr>
          <p:cNvSpPr txBox="1"/>
          <p:nvPr/>
        </p:nvSpPr>
        <p:spPr>
          <a:xfrm>
            <a:off x="9213012" y="375838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Shape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C2DE797-7EA1-1CBE-18A3-C8ACBBC9B79E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7297512" y="899058"/>
            <a:ext cx="2443938" cy="3101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69F488-BD0F-B250-5150-5E76860A18D5}"/>
              </a:ext>
            </a:extLst>
          </p:cNvPr>
          <p:cNvSpPr/>
          <p:nvPr/>
        </p:nvSpPr>
        <p:spPr>
          <a:xfrm>
            <a:off x="9741015" y="3126667"/>
            <a:ext cx="1636792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E5667-53AD-D83A-F496-D8B25BF0DF26}"/>
              </a:ext>
            </a:extLst>
          </p:cNvPr>
          <p:cNvSpPr txBox="1"/>
          <p:nvPr/>
        </p:nvSpPr>
        <p:spPr>
          <a:xfrm>
            <a:off x="9212577" y="2788113"/>
            <a:ext cx="267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lang="en-US" altLang="ko-Kore-KR" sz="1600" dirty="0">
                <a:latin typeface="DM Mono" panose="020B0509040201040103" pitchFamily="49" charset="0"/>
              </a:rPr>
              <a:t> </a:t>
            </a:r>
            <a:r>
              <a:rPr lang="ko-Kore-KR" altLang="en-US" sz="1600" dirty="0">
                <a:latin typeface="DM Mono" panose="020B0509040201040103" pitchFamily="49" charset="0"/>
              </a:rPr>
              <a:t>가상함수테이블</a:t>
            </a:r>
            <a:endParaRPr lang="ko-Kore-KR" altLang="en-US" sz="16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4C160F0-B244-68DD-DC37-8CD156E3A372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7377608" y="3311333"/>
            <a:ext cx="2363407" cy="4240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9329E6-CF51-D343-E139-6811F75EA3F5}"/>
              </a:ext>
            </a:extLst>
          </p:cNvPr>
          <p:cNvSpPr/>
          <p:nvPr/>
        </p:nvSpPr>
        <p:spPr>
          <a:xfrm>
            <a:off x="8170092" y="207066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4D7FE-07E5-DC6D-62F3-E657A913AEF8}"/>
              </a:ext>
            </a:extLst>
          </p:cNvPr>
          <p:cNvSpPr txBox="1"/>
          <p:nvPr/>
        </p:nvSpPr>
        <p:spPr>
          <a:xfrm>
            <a:off x="6837485" y="212713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BE78D3-3CAA-E805-5A4D-E14AA2DBA4F7}"/>
              </a:ext>
            </a:extLst>
          </p:cNvPr>
          <p:cNvSpPr txBox="1"/>
          <p:nvPr/>
        </p:nvSpPr>
        <p:spPr>
          <a:xfrm>
            <a:off x="7679735" y="1232276"/>
            <a:ext cx="17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Shape s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667D19-CD47-6DEF-4883-E8F97AD501C9}"/>
              </a:ext>
            </a:extLst>
          </p:cNvPr>
          <p:cNvSpPr/>
          <p:nvPr/>
        </p:nvSpPr>
        <p:spPr>
          <a:xfrm>
            <a:off x="8170092" y="255294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24F0E-4DA6-E1E1-41CE-385ED8811DDA}"/>
              </a:ext>
            </a:extLst>
          </p:cNvPr>
          <p:cNvSpPr txBox="1"/>
          <p:nvPr/>
        </p:nvSpPr>
        <p:spPr>
          <a:xfrm>
            <a:off x="6837485" y="260941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BEFA88-6752-86E0-1406-AE660FBF536F}"/>
              </a:ext>
            </a:extLst>
          </p:cNvPr>
          <p:cNvSpPr/>
          <p:nvPr/>
        </p:nvSpPr>
        <p:spPr>
          <a:xfrm>
            <a:off x="8170092" y="1614189"/>
            <a:ext cx="804912" cy="482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F3179C-5124-CDB9-9FB2-1898E1CE6C12}"/>
              </a:ext>
            </a:extLst>
          </p:cNvPr>
          <p:cNvSpPr txBox="1"/>
          <p:nvPr/>
        </p:nvSpPr>
        <p:spPr>
          <a:xfrm>
            <a:off x="6837485" y="1670661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E819638-857A-0109-91A9-A2E56ED60CEC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8975004" y="899058"/>
            <a:ext cx="766446" cy="95627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2107</Words>
  <Application>Microsoft Macintosh PowerPoint</Application>
  <PresentationFormat>와이드스크린</PresentationFormat>
  <Paragraphs>763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32</cp:revision>
  <dcterms:created xsi:type="dcterms:W3CDTF">2023-08-25T01:57:43Z</dcterms:created>
  <dcterms:modified xsi:type="dcterms:W3CDTF">2023-08-29T05:12:48Z</dcterms:modified>
</cp:coreProperties>
</file>