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val 2"/>
          <p:cNvSpPr/>
          <p:nvPr/>
        </p:nvSpPr>
        <p:spPr>
          <a:xfrm>
            <a:off x="3657600" y="457200"/>
            <a:ext cx="1828800" cy="64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latin typeface="NanumGothic"/>
              </a:defRPr>
            </a:pPr>
            <a:r>
              <a:t>회원가입/로그인</a:t>
            </a:r>
          </a:p>
        </p:txBody>
      </p:sp>
      <p:sp>
        <p:nvSpPr>
          <p:cNvPr id="4" name="Diamond 3"/>
          <p:cNvSpPr/>
          <p:nvPr/>
        </p:nvSpPr>
        <p:spPr>
          <a:xfrm>
            <a:off x="3657600" y="1371600"/>
            <a:ext cx="1828800" cy="64008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latin typeface="NanumGothic"/>
              </a:defRPr>
            </a:pPr>
            <a:r>
              <a:t>회원 여부 판단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2286000"/>
            <a:ext cx="18288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latin typeface="NanumGothic"/>
              </a:defRPr>
            </a:pPr>
            <a:r>
              <a:t>회원가입 폼 입력</a:t>
            </a:r>
          </a:p>
        </p:txBody>
      </p:sp>
      <p:sp>
        <p:nvSpPr>
          <p:cNvPr id="6" name="Parallelogram 5"/>
          <p:cNvSpPr/>
          <p:nvPr/>
        </p:nvSpPr>
        <p:spPr>
          <a:xfrm>
            <a:off x="6400800" y="2286000"/>
            <a:ext cx="1828800" cy="64008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latin typeface="NanumGothic"/>
              </a:defRPr>
            </a:pPr>
            <a:r>
              <a:t>로그인 폼 입력</a:t>
            </a:r>
          </a:p>
        </p:txBody>
      </p:sp>
      <p:sp>
        <p:nvSpPr>
          <p:cNvPr id="7" name="Parallelogram 6"/>
          <p:cNvSpPr/>
          <p:nvPr/>
        </p:nvSpPr>
        <p:spPr>
          <a:xfrm>
            <a:off x="914400" y="3200400"/>
            <a:ext cx="1828800" cy="640080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latin typeface="NanumGothic"/>
              </a:defRPr>
            </a:pPr>
            <a:r>
              <a:t>회원 정보 입력</a:t>
            </a:r>
          </a:p>
        </p:txBody>
      </p:sp>
      <p:sp>
        <p:nvSpPr>
          <p:cNvPr id="8" name="Diamond 7"/>
          <p:cNvSpPr/>
          <p:nvPr/>
        </p:nvSpPr>
        <p:spPr>
          <a:xfrm>
            <a:off x="914400" y="4114800"/>
            <a:ext cx="1828800" cy="64008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latin typeface="NanumGothic"/>
              </a:defRPr>
            </a:pPr>
            <a:r>
              <a:t>유효성 체크</a:t>
            </a:r>
          </a:p>
        </p:txBody>
      </p:sp>
      <p:sp>
        <p:nvSpPr>
          <p:cNvPr id="9" name="Diamond 8"/>
          <p:cNvSpPr/>
          <p:nvPr/>
        </p:nvSpPr>
        <p:spPr>
          <a:xfrm>
            <a:off x="6400800" y="3200400"/>
            <a:ext cx="1828800" cy="64008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latin typeface="NanumGothic"/>
              </a:defRPr>
            </a:pPr>
            <a:r>
              <a:t>ID/PW 체크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400" y="5029200"/>
            <a:ext cx="18288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latin typeface="NanumGothic"/>
              </a:defRPr>
            </a:pPr>
            <a:r>
              <a:t>회원가입 성공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00800" y="4114800"/>
            <a:ext cx="182880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latin typeface="NanumGothic"/>
              </a:defRPr>
            </a:pPr>
            <a:r>
              <a:t>로그인 처리</a:t>
            </a:r>
          </a:p>
        </p:txBody>
      </p:sp>
      <p:sp>
        <p:nvSpPr>
          <p:cNvPr id="12" name="Oval 11"/>
          <p:cNvSpPr/>
          <p:nvPr/>
        </p:nvSpPr>
        <p:spPr>
          <a:xfrm>
            <a:off x="3657600" y="5943600"/>
            <a:ext cx="1828800" cy="64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latin typeface="NanumGothic"/>
              </a:defRPr>
            </a:pPr>
            <a:r>
              <a:t>메인화면 이동</a:t>
            </a:r>
          </a:p>
        </p:txBody>
      </p:sp>
      <p:cxnSp>
        <p:nvCxnSpPr>
          <p:cNvPr id="13" name="Connector 12"/>
          <p:cNvCxnSpPr/>
          <p:nvPr/>
        </p:nvCxnSpPr>
        <p:spPr>
          <a:xfrm>
            <a:off x="4572000.0" y="1097280"/>
            <a:ext cx="0.0" cy="274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 13"/>
          <p:cNvCxnSpPr/>
          <p:nvPr/>
        </p:nvCxnSpPr>
        <p:spPr>
          <a:xfrm flipH="1">
            <a:off x="1828800.0" y="2011680"/>
            <a:ext cx="2743200.0" cy="274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 14"/>
          <p:cNvCxnSpPr/>
          <p:nvPr/>
        </p:nvCxnSpPr>
        <p:spPr>
          <a:xfrm>
            <a:off x="4572000.0" y="2011680"/>
            <a:ext cx="2743200.0" cy="274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>
            <a:off x="1828800.0" y="2926080"/>
            <a:ext cx="0.0" cy="274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16"/>
          <p:cNvCxnSpPr/>
          <p:nvPr/>
        </p:nvCxnSpPr>
        <p:spPr>
          <a:xfrm>
            <a:off x="1828800.0" y="3840480"/>
            <a:ext cx="0.0" cy="274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>
            <a:off x="1828800.0" y="4754880"/>
            <a:ext cx="0.0" cy="274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18"/>
          <p:cNvCxnSpPr/>
          <p:nvPr/>
        </p:nvCxnSpPr>
        <p:spPr>
          <a:xfrm flipV="1">
            <a:off x="1828800.0" y="3200400"/>
            <a:ext cx="0.0" cy="15544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 19"/>
          <p:cNvCxnSpPr/>
          <p:nvPr/>
        </p:nvCxnSpPr>
        <p:spPr>
          <a:xfrm>
            <a:off x="7315200.0" y="2926080"/>
            <a:ext cx="0.0" cy="274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 20"/>
          <p:cNvCxnSpPr/>
          <p:nvPr/>
        </p:nvCxnSpPr>
        <p:spPr>
          <a:xfrm>
            <a:off x="7315200.0" y="3840480"/>
            <a:ext cx="0.0" cy="274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21"/>
          <p:cNvCxnSpPr/>
          <p:nvPr/>
        </p:nvCxnSpPr>
        <p:spPr>
          <a:xfrm flipV="1">
            <a:off x="7315200.0" y="2286000"/>
            <a:ext cx="0.0" cy="15544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>
            <a:off x="1828800.0" y="5669280"/>
            <a:ext cx="2743200.0" cy="274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23"/>
          <p:cNvCxnSpPr/>
          <p:nvPr/>
        </p:nvCxnSpPr>
        <p:spPr>
          <a:xfrm flipH="1">
            <a:off x="4572000.0" y="4754880"/>
            <a:ext cx="2743200.0" cy="11887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