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84F7-3F92-4675-B10B-D080BCAF69D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1F38-FF9C-46F9-8349-D76CC5D0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05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84F7-3F92-4675-B10B-D080BCAF69D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1F38-FF9C-46F9-8349-D76CC5D0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87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84F7-3F92-4675-B10B-D080BCAF69D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1F38-FF9C-46F9-8349-D76CC5D0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84F7-3F92-4675-B10B-D080BCAF69D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1F38-FF9C-46F9-8349-D76CC5D0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57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84F7-3F92-4675-B10B-D080BCAF69D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1F38-FF9C-46F9-8349-D76CC5D0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82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84F7-3F92-4675-B10B-D080BCAF69D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1F38-FF9C-46F9-8349-D76CC5D0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19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84F7-3F92-4675-B10B-D080BCAF69D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1F38-FF9C-46F9-8349-D76CC5D0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64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84F7-3F92-4675-B10B-D080BCAF69D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1F38-FF9C-46F9-8349-D76CC5D0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78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84F7-3F92-4675-B10B-D080BCAF69D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1F38-FF9C-46F9-8349-D76CC5D0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0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84F7-3F92-4675-B10B-D080BCAF69D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1F38-FF9C-46F9-8349-D76CC5D0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5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84F7-3F92-4675-B10B-D080BCAF69D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1F38-FF9C-46F9-8349-D76CC5D0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48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84F7-3F92-4675-B10B-D080BCAF69D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A1F38-FF9C-46F9-8349-D76CC5D0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01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순서도: 연결자 8"/>
          <p:cNvSpPr/>
          <p:nvPr/>
        </p:nvSpPr>
        <p:spPr>
          <a:xfrm>
            <a:off x="6048895" y="1413778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9033" y="319273"/>
            <a:ext cx="69979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메인 페이지 </a:t>
            </a:r>
            <a:endParaRPr lang="ko-KR" altLang="en-US" sz="2500" dirty="0"/>
          </a:p>
        </p:txBody>
      </p:sp>
      <p:sp>
        <p:nvSpPr>
          <p:cNvPr id="15" name="순서도: 연결자 14"/>
          <p:cNvSpPr/>
          <p:nvPr/>
        </p:nvSpPr>
        <p:spPr>
          <a:xfrm>
            <a:off x="6048895" y="2463952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" name="순서도: 연결자 16"/>
          <p:cNvSpPr/>
          <p:nvPr/>
        </p:nvSpPr>
        <p:spPr>
          <a:xfrm>
            <a:off x="6048895" y="3514126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21041" y="1404219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지갑 연결 및 로그인 버튼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21041" y="2463952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기부 페이지로 이동 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21041" y="3481154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이달의 기관 투표 페이지로 이동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3" y="1242413"/>
            <a:ext cx="56388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8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48" y="946708"/>
            <a:ext cx="4926284" cy="5558168"/>
          </a:xfrm>
          <a:prstGeom prst="rect">
            <a:avLst/>
          </a:prstGeom>
        </p:spPr>
      </p:pic>
      <p:sp>
        <p:nvSpPr>
          <p:cNvPr id="9" name="순서도: 연결자 8"/>
          <p:cNvSpPr/>
          <p:nvPr/>
        </p:nvSpPr>
        <p:spPr>
          <a:xfrm>
            <a:off x="6090460" y="2170235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" name="순서도: 연결자 10"/>
          <p:cNvSpPr/>
          <p:nvPr/>
        </p:nvSpPr>
        <p:spPr>
          <a:xfrm>
            <a:off x="914400" y="2011491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2" name="순서도: 연결자 11"/>
          <p:cNvSpPr/>
          <p:nvPr/>
        </p:nvSpPr>
        <p:spPr>
          <a:xfrm>
            <a:off x="3774646" y="2068602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9033" y="319273"/>
            <a:ext cx="73471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기부 페이지</a:t>
            </a:r>
            <a:endParaRPr lang="ko-KR" altLang="en-US" sz="2500" dirty="0"/>
          </a:p>
        </p:txBody>
      </p:sp>
      <p:sp>
        <p:nvSpPr>
          <p:cNvPr id="15" name="순서도: 연결자 14"/>
          <p:cNvSpPr/>
          <p:nvPr/>
        </p:nvSpPr>
        <p:spPr>
          <a:xfrm>
            <a:off x="6090460" y="3220409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7" name="순서도: 연결자 16"/>
          <p:cNvSpPr/>
          <p:nvPr/>
        </p:nvSpPr>
        <p:spPr>
          <a:xfrm>
            <a:off x="6090460" y="4270583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62606" y="2005075"/>
            <a:ext cx="5206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 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투표 페이지로 이동 할 수 있는 버튼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62606" y="3220409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기부를 받을 기관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단체 리스트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62606" y="4302755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광고용 배너</a:t>
            </a:r>
            <a:endParaRPr lang="ko-KR" altLang="en-US" dirty="0"/>
          </a:p>
        </p:txBody>
      </p:sp>
      <p:sp>
        <p:nvSpPr>
          <p:cNvPr id="24" name="순서도: 연결자 23"/>
          <p:cNvSpPr/>
          <p:nvPr/>
        </p:nvSpPr>
        <p:spPr>
          <a:xfrm>
            <a:off x="3862451" y="896295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순서도: 연결자 24"/>
          <p:cNvSpPr/>
          <p:nvPr/>
        </p:nvSpPr>
        <p:spPr>
          <a:xfrm>
            <a:off x="3774646" y="2676533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순서도: 연결자 25"/>
          <p:cNvSpPr/>
          <p:nvPr/>
        </p:nvSpPr>
        <p:spPr>
          <a:xfrm>
            <a:off x="3774646" y="3589741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7" name="순서도: 연결자 26"/>
          <p:cNvSpPr/>
          <p:nvPr/>
        </p:nvSpPr>
        <p:spPr>
          <a:xfrm>
            <a:off x="6090460" y="5230119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62606" y="5211001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이달의 상위 기부자들 리스트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03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78" y="1195553"/>
            <a:ext cx="4380806" cy="5432084"/>
          </a:xfrm>
          <a:prstGeom prst="rect">
            <a:avLst/>
          </a:prstGeom>
        </p:spPr>
      </p:pic>
      <p:sp>
        <p:nvSpPr>
          <p:cNvPr id="11" name="순서도: 연결자 10"/>
          <p:cNvSpPr/>
          <p:nvPr/>
        </p:nvSpPr>
        <p:spPr>
          <a:xfrm>
            <a:off x="1141614" y="2051789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2" name="순서도: 연결자 11"/>
          <p:cNvSpPr/>
          <p:nvPr/>
        </p:nvSpPr>
        <p:spPr>
          <a:xfrm>
            <a:off x="1141614" y="4920966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9033" y="319273"/>
            <a:ext cx="73471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기부 상세 페이지</a:t>
            </a:r>
            <a:endParaRPr lang="ko-KR" altLang="en-US" sz="2500" dirty="0"/>
          </a:p>
        </p:txBody>
      </p:sp>
      <p:sp>
        <p:nvSpPr>
          <p:cNvPr id="20" name="TextBox 19"/>
          <p:cNvSpPr txBox="1"/>
          <p:nvPr/>
        </p:nvSpPr>
        <p:spPr>
          <a:xfrm>
            <a:off x="6662606" y="2005075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기부 받을 곳에 대한 상세 설명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62606" y="3164866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기부 받을 곳에서 설정한 목표 금액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62606" y="4302755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유저들의 댓글 </a:t>
            </a:r>
            <a:endParaRPr lang="ko-KR" altLang="en-US" dirty="0"/>
          </a:p>
        </p:txBody>
      </p:sp>
      <p:sp>
        <p:nvSpPr>
          <p:cNvPr id="18" name="순서도: 연결자 17"/>
          <p:cNvSpPr/>
          <p:nvPr/>
        </p:nvSpPr>
        <p:spPr>
          <a:xfrm>
            <a:off x="6090460" y="2068602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9" name="순서도: 연결자 18"/>
          <p:cNvSpPr/>
          <p:nvPr/>
        </p:nvSpPr>
        <p:spPr>
          <a:xfrm>
            <a:off x="1690255" y="4228479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3" name="순서도: 연결자 22"/>
          <p:cNvSpPr/>
          <p:nvPr/>
        </p:nvSpPr>
        <p:spPr>
          <a:xfrm>
            <a:off x="6090460" y="3186413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9" name="순서도: 연결자 28"/>
          <p:cNvSpPr/>
          <p:nvPr/>
        </p:nvSpPr>
        <p:spPr>
          <a:xfrm>
            <a:off x="6090460" y="4312314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0" name="순서도: 연결자 29"/>
          <p:cNvSpPr/>
          <p:nvPr/>
        </p:nvSpPr>
        <p:spPr>
          <a:xfrm>
            <a:off x="1177636" y="6320840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31" name="순서도: 연결자 30"/>
          <p:cNvSpPr/>
          <p:nvPr/>
        </p:nvSpPr>
        <p:spPr>
          <a:xfrm>
            <a:off x="6090460" y="5320871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62606" y="5320871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좋아요 버튼과 공유 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24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76" y="1265966"/>
            <a:ext cx="4334308" cy="4580226"/>
          </a:xfrm>
          <a:prstGeom prst="rect">
            <a:avLst/>
          </a:prstGeom>
        </p:spPr>
      </p:pic>
      <p:sp>
        <p:nvSpPr>
          <p:cNvPr id="12" name="순서도: 연결자 11"/>
          <p:cNvSpPr/>
          <p:nvPr/>
        </p:nvSpPr>
        <p:spPr>
          <a:xfrm>
            <a:off x="3158836" y="2068602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9033" y="319273"/>
            <a:ext cx="73471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기부금 </a:t>
            </a:r>
            <a:r>
              <a:rPr lang="ko-KR" altLang="en-US" sz="2500" dirty="0" err="1" smtClean="0"/>
              <a:t>결제창</a:t>
            </a:r>
            <a:endParaRPr lang="ko-KR" altLang="en-US" sz="2500" dirty="0"/>
          </a:p>
        </p:txBody>
      </p:sp>
      <p:sp>
        <p:nvSpPr>
          <p:cNvPr id="20" name="TextBox 19"/>
          <p:cNvSpPr txBox="1"/>
          <p:nvPr/>
        </p:nvSpPr>
        <p:spPr>
          <a:xfrm>
            <a:off x="6662606" y="2005075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계좌 조회를 통한  잔액 표시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62606" y="3153915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기부 할 금액 </a:t>
            </a:r>
            <a:r>
              <a:rPr lang="ko-KR" altLang="en-US" dirty="0" err="1" smtClean="0"/>
              <a:t>입력창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37421" y="4360944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버튼</a:t>
            </a:r>
            <a:endParaRPr lang="ko-KR" altLang="en-US" dirty="0"/>
          </a:p>
        </p:txBody>
      </p:sp>
      <p:sp>
        <p:nvSpPr>
          <p:cNvPr id="18" name="순서도: 연결자 17"/>
          <p:cNvSpPr/>
          <p:nvPr/>
        </p:nvSpPr>
        <p:spPr>
          <a:xfrm>
            <a:off x="6090460" y="2068602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9" name="순서도: 연결자 18"/>
          <p:cNvSpPr/>
          <p:nvPr/>
        </p:nvSpPr>
        <p:spPr>
          <a:xfrm>
            <a:off x="1113906" y="2533278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23" name="순서도: 연결자 22"/>
          <p:cNvSpPr/>
          <p:nvPr/>
        </p:nvSpPr>
        <p:spPr>
          <a:xfrm>
            <a:off x="6090460" y="3186413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0" name="순서도: 연결자 29"/>
          <p:cNvSpPr/>
          <p:nvPr/>
        </p:nvSpPr>
        <p:spPr>
          <a:xfrm>
            <a:off x="2294313" y="4970657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24" name="순서도: 연결자 23"/>
          <p:cNvSpPr/>
          <p:nvPr/>
        </p:nvSpPr>
        <p:spPr>
          <a:xfrm>
            <a:off x="6087691" y="4380062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01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46" y="1211475"/>
            <a:ext cx="4113901" cy="425421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9033" y="319273"/>
            <a:ext cx="73471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 smtClean="0"/>
              <a:t>마이페이지</a:t>
            </a:r>
            <a:endParaRPr lang="ko-KR" altLang="en-US" sz="2500" dirty="0"/>
          </a:p>
        </p:txBody>
      </p:sp>
      <p:sp>
        <p:nvSpPr>
          <p:cNvPr id="20" name="TextBox 19"/>
          <p:cNvSpPr txBox="1"/>
          <p:nvPr/>
        </p:nvSpPr>
        <p:spPr>
          <a:xfrm>
            <a:off x="6662606" y="2005075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유저의 총 기부금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기부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기부 방법 나열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62606" y="3153915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유저가 작성한 댓글들 모음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37421" y="4360944"/>
            <a:ext cx="5206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기부 금액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기부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기부 기간 등을 고려하여</a:t>
            </a:r>
            <a:endParaRPr lang="en-US" altLang="ko-KR" dirty="0" smtClean="0"/>
          </a:p>
          <a:p>
            <a:r>
              <a:rPr lang="ko-KR" altLang="en-US" dirty="0" smtClean="0"/>
              <a:t>얻을 수 있는 업적 형태의 그림 형태 </a:t>
            </a:r>
            <a:r>
              <a:rPr lang="ko-KR" altLang="en-US" dirty="0" err="1" smtClean="0"/>
              <a:t>스템프</a:t>
            </a:r>
            <a:endParaRPr lang="ko-KR" altLang="en-US" dirty="0"/>
          </a:p>
        </p:txBody>
      </p:sp>
      <p:sp>
        <p:nvSpPr>
          <p:cNvPr id="19" name="순서도: 연결자 18"/>
          <p:cNvSpPr/>
          <p:nvPr/>
        </p:nvSpPr>
        <p:spPr>
          <a:xfrm>
            <a:off x="1064031" y="2079457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23" name="순서도: 연결자 22"/>
          <p:cNvSpPr/>
          <p:nvPr/>
        </p:nvSpPr>
        <p:spPr>
          <a:xfrm>
            <a:off x="6090460" y="3186413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30" name="순서도: 연결자 29"/>
          <p:cNvSpPr/>
          <p:nvPr/>
        </p:nvSpPr>
        <p:spPr>
          <a:xfrm>
            <a:off x="1064031" y="4360944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24" name="순서도: 연결자 23"/>
          <p:cNvSpPr/>
          <p:nvPr/>
        </p:nvSpPr>
        <p:spPr>
          <a:xfrm>
            <a:off x="6087691" y="4380062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5" name="순서도: 연결자 14"/>
          <p:cNvSpPr/>
          <p:nvPr/>
        </p:nvSpPr>
        <p:spPr>
          <a:xfrm>
            <a:off x="6087691" y="2008565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16" name="순서도: 연결자 15"/>
          <p:cNvSpPr/>
          <p:nvPr/>
        </p:nvSpPr>
        <p:spPr>
          <a:xfrm>
            <a:off x="1064031" y="3361520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29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3" y="1945178"/>
            <a:ext cx="5205306" cy="37809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9033" y="319273"/>
            <a:ext cx="73471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 smtClean="0"/>
              <a:t>마이페이지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– </a:t>
            </a:r>
            <a:r>
              <a:rPr lang="ko-KR" altLang="en-US" sz="2500" dirty="0" smtClean="0"/>
              <a:t>기부 내역 상세</a:t>
            </a:r>
            <a:endParaRPr lang="ko-KR" altLang="en-US" sz="2500" dirty="0"/>
          </a:p>
        </p:txBody>
      </p:sp>
      <p:sp>
        <p:nvSpPr>
          <p:cNvPr id="20" name="TextBox 19"/>
          <p:cNvSpPr txBox="1"/>
          <p:nvPr/>
        </p:nvSpPr>
        <p:spPr>
          <a:xfrm>
            <a:off x="6662606" y="2005075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유저가 지금까지 참여한 </a:t>
            </a:r>
            <a:r>
              <a:rPr lang="ko-KR" altLang="en-US" dirty="0" smtClean="0"/>
              <a:t>기부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댓글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투표 합산</a:t>
            </a:r>
            <a:endParaRPr lang="ko-KR" altLang="en-US" dirty="0"/>
          </a:p>
        </p:txBody>
      </p:sp>
      <p:sp>
        <p:nvSpPr>
          <p:cNvPr id="30" name="순서도: 연결자 29"/>
          <p:cNvSpPr/>
          <p:nvPr/>
        </p:nvSpPr>
        <p:spPr>
          <a:xfrm>
            <a:off x="3507973" y="3101127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15" name="순서도: 연결자 14"/>
          <p:cNvSpPr/>
          <p:nvPr/>
        </p:nvSpPr>
        <p:spPr>
          <a:xfrm>
            <a:off x="6087691" y="2008565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17" name="순서도: 연결자 16"/>
          <p:cNvSpPr/>
          <p:nvPr/>
        </p:nvSpPr>
        <p:spPr>
          <a:xfrm>
            <a:off x="1626528" y="4646471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</a:t>
            </a:r>
            <a:endParaRPr lang="ko-KR" altLang="en-US" dirty="0"/>
          </a:p>
        </p:txBody>
      </p:sp>
      <p:sp>
        <p:nvSpPr>
          <p:cNvPr id="18" name="순서도: 연결자 17"/>
          <p:cNvSpPr/>
          <p:nvPr/>
        </p:nvSpPr>
        <p:spPr>
          <a:xfrm>
            <a:off x="6087691" y="3375447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82250" y="3375447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유저가 </a:t>
            </a:r>
            <a:r>
              <a:rPr lang="ko-KR" altLang="en-US" dirty="0" smtClean="0"/>
              <a:t>작성한 댓글</a:t>
            </a:r>
            <a:endParaRPr lang="ko-KR" altLang="en-US" dirty="0"/>
          </a:p>
        </p:txBody>
      </p:sp>
      <p:sp>
        <p:nvSpPr>
          <p:cNvPr id="11" name="순서도: 연결자 10"/>
          <p:cNvSpPr/>
          <p:nvPr/>
        </p:nvSpPr>
        <p:spPr>
          <a:xfrm>
            <a:off x="1409677" y="3322513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&amp;</a:t>
            </a:r>
            <a:endParaRPr lang="ko-KR" altLang="en-US" dirty="0"/>
          </a:p>
        </p:txBody>
      </p:sp>
      <p:sp>
        <p:nvSpPr>
          <p:cNvPr id="12" name="순서도: 연결자 11"/>
          <p:cNvSpPr/>
          <p:nvPr/>
        </p:nvSpPr>
        <p:spPr>
          <a:xfrm>
            <a:off x="6087691" y="4646471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&amp;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82250" y="4627353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유저가 기부한 총 기부금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92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04" y="1945496"/>
            <a:ext cx="5216989" cy="35603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9033" y="319273"/>
            <a:ext cx="73471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투표 페이지 </a:t>
            </a:r>
            <a:endParaRPr lang="ko-KR" altLang="en-US" sz="2500" dirty="0"/>
          </a:p>
        </p:txBody>
      </p:sp>
      <p:sp>
        <p:nvSpPr>
          <p:cNvPr id="20" name="TextBox 19"/>
          <p:cNvSpPr txBox="1"/>
          <p:nvPr/>
        </p:nvSpPr>
        <p:spPr>
          <a:xfrm>
            <a:off x="6573937" y="2011270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월별 가장 우수한 기관을 뽑기 위한 기관 리스트</a:t>
            </a:r>
            <a:endParaRPr lang="ko-KR" altLang="en-US" dirty="0"/>
          </a:p>
        </p:txBody>
      </p:sp>
      <p:sp>
        <p:nvSpPr>
          <p:cNvPr id="30" name="순서도: 연결자 29"/>
          <p:cNvSpPr/>
          <p:nvPr/>
        </p:nvSpPr>
        <p:spPr>
          <a:xfrm>
            <a:off x="2124655" y="3333656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</a:t>
            </a:r>
            <a:endParaRPr lang="ko-KR" altLang="en-US" dirty="0"/>
          </a:p>
        </p:txBody>
      </p:sp>
      <p:sp>
        <p:nvSpPr>
          <p:cNvPr id="15" name="순서도: 연결자 14"/>
          <p:cNvSpPr/>
          <p:nvPr/>
        </p:nvSpPr>
        <p:spPr>
          <a:xfrm>
            <a:off x="6087691" y="2008565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</a:t>
            </a:r>
            <a:endParaRPr lang="ko-KR" altLang="en-US" dirty="0"/>
          </a:p>
        </p:txBody>
      </p:sp>
      <p:sp>
        <p:nvSpPr>
          <p:cNvPr id="18" name="순서도: 연결자 17"/>
          <p:cNvSpPr/>
          <p:nvPr/>
        </p:nvSpPr>
        <p:spPr>
          <a:xfrm>
            <a:off x="6087691" y="3375447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12" name="순서도: 연결자 11"/>
          <p:cNvSpPr/>
          <p:nvPr/>
        </p:nvSpPr>
        <p:spPr>
          <a:xfrm>
            <a:off x="558858" y="3793764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73937" y="3356329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기관에 대한 상세 페이지 이동</a:t>
            </a:r>
            <a:endParaRPr lang="ko-KR" altLang="en-US" dirty="0"/>
          </a:p>
        </p:txBody>
      </p:sp>
      <p:sp>
        <p:nvSpPr>
          <p:cNvPr id="16" name="순서도: 연결자 15"/>
          <p:cNvSpPr/>
          <p:nvPr/>
        </p:nvSpPr>
        <p:spPr>
          <a:xfrm>
            <a:off x="6087691" y="4742329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9" name="순서도: 연결자 18"/>
          <p:cNvSpPr/>
          <p:nvPr/>
        </p:nvSpPr>
        <p:spPr>
          <a:xfrm>
            <a:off x="614280" y="5013820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73937" y="4732770"/>
            <a:ext cx="5206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유저가 생각하는 월별 우수 기관에 투표하는 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76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78" y="1716342"/>
            <a:ext cx="5151989" cy="36684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9033" y="319273"/>
            <a:ext cx="73471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기관 </a:t>
            </a:r>
            <a:r>
              <a:rPr lang="ko-KR" altLang="en-US" sz="2500" dirty="0" smtClean="0"/>
              <a:t>디테일 페이지</a:t>
            </a:r>
            <a:endParaRPr lang="ko-KR" altLang="en-US" sz="2500" dirty="0"/>
          </a:p>
        </p:txBody>
      </p:sp>
      <p:sp>
        <p:nvSpPr>
          <p:cNvPr id="20" name="TextBox 19"/>
          <p:cNvSpPr txBox="1"/>
          <p:nvPr/>
        </p:nvSpPr>
        <p:spPr>
          <a:xfrm>
            <a:off x="6573937" y="2011270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기관에 대한 상세 내용</a:t>
            </a:r>
            <a:endParaRPr lang="ko-KR" altLang="en-US" dirty="0"/>
          </a:p>
        </p:txBody>
      </p:sp>
      <p:sp>
        <p:nvSpPr>
          <p:cNvPr id="30" name="순서도: 연결자 29"/>
          <p:cNvSpPr/>
          <p:nvPr/>
        </p:nvSpPr>
        <p:spPr>
          <a:xfrm>
            <a:off x="624494" y="3355350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15" name="순서도: 연결자 14"/>
          <p:cNvSpPr/>
          <p:nvPr/>
        </p:nvSpPr>
        <p:spPr>
          <a:xfrm>
            <a:off x="6087691" y="2008565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8" name="순서도: 연결자 17"/>
          <p:cNvSpPr/>
          <p:nvPr/>
        </p:nvSpPr>
        <p:spPr>
          <a:xfrm>
            <a:off x="6087691" y="3375447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12" name="순서도: 연결자 11"/>
          <p:cNvSpPr/>
          <p:nvPr/>
        </p:nvSpPr>
        <p:spPr>
          <a:xfrm>
            <a:off x="624494" y="4194950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73937" y="3356329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기관에서 제안한 기부 항목들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6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209</Words>
  <Application>Microsoft Office PowerPoint</Application>
  <PresentationFormat>와이드스크린</PresentationFormat>
  <Paragraphs>82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10</cp:revision>
  <dcterms:created xsi:type="dcterms:W3CDTF">2022-09-15T06:24:35Z</dcterms:created>
  <dcterms:modified xsi:type="dcterms:W3CDTF">2022-10-06T14:17:28Z</dcterms:modified>
</cp:coreProperties>
</file>