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7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84F7-3F92-4675-B10B-D080BCAF69D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1F38-FF9C-46F9-8349-D76CC5D00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1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8" y="1101744"/>
            <a:ext cx="4926284" cy="5558168"/>
          </a:xfrm>
          <a:prstGeom prst="rect">
            <a:avLst/>
          </a:prstGeom>
        </p:spPr>
      </p:pic>
      <p:sp>
        <p:nvSpPr>
          <p:cNvPr id="7" name="순서도: 연결자 6"/>
          <p:cNvSpPr/>
          <p:nvPr/>
        </p:nvSpPr>
        <p:spPr>
          <a:xfrm>
            <a:off x="2072641" y="2006751"/>
            <a:ext cx="315884" cy="29925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순서도: 연결자 8"/>
          <p:cNvSpPr/>
          <p:nvPr/>
        </p:nvSpPr>
        <p:spPr>
          <a:xfrm>
            <a:off x="6048895" y="1413778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822960" y="334233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822960" y="453105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6997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메인 페이지 </a:t>
            </a:r>
            <a:endParaRPr lang="ko-KR" altLang="en-US" sz="25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48895" y="246395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6048895" y="3514126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2230583" y="566435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6048895" y="4632498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1041" y="140421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지갑 연결 및 로그인 버튼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1041" y="2463952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페이지로 이동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1041" y="3481154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이달의 기관 투표 페이지로 이동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21041" y="4606344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상거래 사이트로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8" y="946708"/>
            <a:ext cx="4926284" cy="5558168"/>
          </a:xfrm>
          <a:prstGeom prst="rect">
            <a:avLst/>
          </a:prstGeom>
        </p:spPr>
      </p:pic>
      <p:sp>
        <p:nvSpPr>
          <p:cNvPr id="9" name="순서도: 연결자 8"/>
          <p:cNvSpPr/>
          <p:nvPr/>
        </p:nvSpPr>
        <p:spPr>
          <a:xfrm>
            <a:off x="6090460" y="217023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914400" y="201149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3774646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기부 페이지</a:t>
            </a:r>
            <a:endParaRPr lang="ko-KR" altLang="en-US" sz="25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90460" y="322040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6090460" y="427058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투표 페이지로 이동 할 수 있는 버튼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22040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기부를 받을 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단체 리스트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62606" y="430275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광고용 배너</a:t>
            </a:r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3862451" y="89629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3774646" y="267653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6" name="순서도: 연결자 25"/>
          <p:cNvSpPr/>
          <p:nvPr/>
        </p:nvSpPr>
        <p:spPr>
          <a:xfrm>
            <a:off x="3774646" y="358974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7" name="순서도: 연결자 26"/>
          <p:cNvSpPr/>
          <p:nvPr/>
        </p:nvSpPr>
        <p:spPr>
          <a:xfrm>
            <a:off x="6090460" y="523011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62606" y="5211001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이달의 상위 기부자들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1195553"/>
            <a:ext cx="4380806" cy="5432084"/>
          </a:xfrm>
          <a:prstGeom prst="rect">
            <a:avLst/>
          </a:prstGeom>
        </p:spPr>
      </p:pic>
      <p:sp>
        <p:nvSpPr>
          <p:cNvPr id="11" name="순서도: 연결자 10"/>
          <p:cNvSpPr/>
          <p:nvPr/>
        </p:nvSpPr>
        <p:spPr>
          <a:xfrm>
            <a:off x="1141614" y="205178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1141614" y="4920966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기부 상세 페이지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받을 곳에 대한 상세 설명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164866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받을 곳에서 설정한 목표 금액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62606" y="430275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유저들의 댓글 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90460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1690255" y="422847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6090460" y="31864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순서도: 연결자 28"/>
          <p:cNvSpPr/>
          <p:nvPr/>
        </p:nvSpPr>
        <p:spPr>
          <a:xfrm>
            <a:off x="6090460" y="4312314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1177636" y="632084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1" name="순서도: 연결자 30"/>
          <p:cNvSpPr/>
          <p:nvPr/>
        </p:nvSpPr>
        <p:spPr>
          <a:xfrm>
            <a:off x="6090460" y="532087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2606" y="5320871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좋아요 버튼과 공유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2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6" y="1265966"/>
            <a:ext cx="4334308" cy="4580226"/>
          </a:xfrm>
          <a:prstGeom prst="rect">
            <a:avLst/>
          </a:prstGeom>
        </p:spPr>
      </p:pic>
      <p:sp>
        <p:nvSpPr>
          <p:cNvPr id="12" name="순서도: 연결자 11"/>
          <p:cNvSpPr/>
          <p:nvPr/>
        </p:nvSpPr>
        <p:spPr>
          <a:xfrm>
            <a:off x="3158836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기부금 </a:t>
            </a:r>
            <a:r>
              <a:rPr lang="ko-KR" altLang="en-US" sz="2500" dirty="0" err="1" smtClean="0"/>
              <a:t>결제창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 조회를 통한  잔액 표시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15391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할 금액 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7421" y="4360944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버튼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90460" y="206860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1113906" y="2533278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6090460" y="31864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2294313" y="497065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6087691" y="438006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01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6" y="1211475"/>
            <a:ext cx="4113901" cy="42542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마이페이지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유저의 총 기부금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방법 나열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2606" y="315391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작성한 댓글들 모음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7421" y="4360944"/>
            <a:ext cx="520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기부 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기부 기간 등을 고려하여</a:t>
            </a:r>
            <a:endParaRPr lang="en-US" altLang="ko-KR" dirty="0" smtClean="0"/>
          </a:p>
          <a:p>
            <a:r>
              <a:rPr lang="ko-KR" altLang="en-US" dirty="0" smtClean="0"/>
              <a:t>얻을 수 있는 업적 형태의 그림 형태 </a:t>
            </a:r>
            <a:r>
              <a:rPr lang="ko-KR" altLang="en-US" dirty="0" err="1" smtClean="0"/>
              <a:t>스템프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1064031" y="207945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3" name="순서도: 연결자 22"/>
          <p:cNvSpPr/>
          <p:nvPr/>
        </p:nvSpPr>
        <p:spPr>
          <a:xfrm>
            <a:off x="6090460" y="31864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1064031" y="4360944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24" name="순서도: 연결자 23"/>
          <p:cNvSpPr/>
          <p:nvPr/>
        </p:nvSpPr>
        <p:spPr>
          <a:xfrm>
            <a:off x="6087691" y="438006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6" name="순서도: 연결자 15"/>
          <p:cNvSpPr/>
          <p:nvPr/>
        </p:nvSpPr>
        <p:spPr>
          <a:xfrm>
            <a:off x="1064031" y="3361520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9" y="1445537"/>
            <a:ext cx="4711065" cy="41239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마이페이지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– </a:t>
            </a:r>
            <a:r>
              <a:rPr lang="ko-KR" altLang="en-US" sz="2500" dirty="0" smtClean="0"/>
              <a:t>기부 내역 상세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2606" y="2005075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지금까지 참여한 기부 리스트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1088969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4037219" y="3956514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87691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2250" y="3375447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참여한 기부의 현재의 참여도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92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58" y="1372028"/>
            <a:ext cx="3483903" cy="44927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투표 페이지 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3937" y="2011270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월별 가장 우수한 기관을 뽑기 위한 기관 리스트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711258" y="285174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87691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2919672" y="3190781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73937" y="335632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기관에 대한 상세 페이지 이동</a:t>
            </a:r>
            <a:endParaRPr lang="ko-KR" altLang="en-US" dirty="0"/>
          </a:p>
        </p:txBody>
      </p:sp>
      <p:sp>
        <p:nvSpPr>
          <p:cNvPr id="16" name="순서도: 연결자 15"/>
          <p:cNvSpPr/>
          <p:nvPr/>
        </p:nvSpPr>
        <p:spPr>
          <a:xfrm>
            <a:off x="6087691" y="4742329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9" name="순서도: 연결자 18"/>
          <p:cNvSpPr/>
          <p:nvPr/>
        </p:nvSpPr>
        <p:spPr>
          <a:xfrm>
            <a:off x="3538454" y="361840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73937" y="4732770"/>
            <a:ext cx="520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유저가 생각하는 월별 우수 기관에 투표하는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6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9" y="1393185"/>
            <a:ext cx="4975122" cy="4314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33" y="319273"/>
            <a:ext cx="7347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마이페이지</a:t>
            </a:r>
            <a:endParaRPr lang="ko-KR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3937" y="2011270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기관에 대한 상세 내용</a:t>
            </a:r>
            <a:endParaRPr lang="ko-KR" altLang="en-US" dirty="0"/>
          </a:p>
        </p:txBody>
      </p:sp>
      <p:sp>
        <p:nvSpPr>
          <p:cNvPr id="30" name="순서도: 연결자 29"/>
          <p:cNvSpPr/>
          <p:nvPr/>
        </p:nvSpPr>
        <p:spPr>
          <a:xfrm>
            <a:off x="777760" y="2569113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6087691" y="2008565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" name="순서도: 연결자 17"/>
          <p:cNvSpPr/>
          <p:nvPr/>
        </p:nvSpPr>
        <p:spPr>
          <a:xfrm>
            <a:off x="6087691" y="3375447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935702" y="4433052"/>
            <a:ext cx="315884" cy="35021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73937" y="3356329"/>
            <a:ext cx="520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기관에서 제안한 기부 항목들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6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207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2022-09-15T06:24:35Z</dcterms:created>
  <dcterms:modified xsi:type="dcterms:W3CDTF">2022-09-15T08:34:44Z</dcterms:modified>
</cp:coreProperties>
</file>