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3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CS4920 Lab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LCDR Brett </a:t>
            </a:r>
            <a:r>
              <a:rPr lang="en-US" dirty="0" err="1"/>
              <a:t>rajchel</a:t>
            </a:r>
            <a:r>
              <a:rPr lang="en-US" dirty="0"/>
              <a:t> </a:t>
            </a:r>
          </a:p>
          <a:p>
            <a:r>
              <a:rPr lang="en-US" dirty="0"/>
              <a:t>LT Rouben Azad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Domain And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DC6D8B-6002-4619-82D5-C68C3F035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method consists of using labeled AS classification data to train a machine-learning classifier to classify </a:t>
            </a:r>
            <a:r>
              <a:rPr lang="en-US" dirty="0" err="1"/>
              <a:t>ASes</a:t>
            </a:r>
            <a:r>
              <a:rPr lang="en-US" dirty="0"/>
              <a:t> according to their types. </a:t>
            </a:r>
          </a:p>
          <a:p>
            <a:r>
              <a:rPr lang="en-US" dirty="0"/>
              <a:t>We first use a ground-truth dataset from </a:t>
            </a:r>
            <a:r>
              <a:rPr lang="en-US" dirty="0" err="1"/>
              <a:t>PeeringDB</a:t>
            </a:r>
            <a:r>
              <a:rPr lang="en-US" dirty="0"/>
              <a:t> (described next), and split it into two parts to create a labeled training and validation set. We then train a machine-learning classifier using a number of features for each AS (described next) to train a decision-tree machine-learning classifier.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FED9-0AE3-44BE-A251-F508E1FF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Applicability to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7CC3-135D-4319-BF3B-6511B0FA5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8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25A4-7EAA-441F-8406-DD329B28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D8AB-4F2E-47E8-AAEB-0013C40E1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6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A175-52BB-4E6A-B5F8-86758AAA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solutions/approach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B31EC-0400-4251-9D62-238F7959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4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9821-13F8-48A7-8A2B-BAB6E225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5BE0A-5DE6-4CE7-9292-3ACE4D23EB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3216AC-B3DF-4D9F-87A3-69566763B0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Small database, fast computation</a:t>
            </a:r>
          </a:p>
          <a:p>
            <a:r>
              <a:rPr lang="en-US" dirty="0"/>
              <a:t>Large number of features</a:t>
            </a:r>
          </a:p>
          <a:p>
            <a:r>
              <a:rPr lang="en-US" dirty="0"/>
              <a:t>Labels are available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9D5EE1-8BB4-41CB-A719-76A5F5078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C43EA6-EB6A-45EC-AF71-F78AA4E7BED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Small database, might hold some bias</a:t>
            </a:r>
          </a:p>
          <a:p>
            <a:r>
              <a:rPr lang="en-US" dirty="0"/>
              <a:t>3 years old 2016</a:t>
            </a:r>
          </a:p>
          <a:p>
            <a:r>
              <a:rPr lang="en-US" dirty="0"/>
              <a:t>Database is in SQL/</a:t>
            </a:r>
            <a:r>
              <a:rPr lang="en-US" dirty="0" err="1"/>
              <a:t>sqllite</a:t>
            </a:r>
            <a:r>
              <a:rPr lang="en-US" dirty="0"/>
              <a:t> (not in proper format)</a:t>
            </a:r>
          </a:p>
          <a:p>
            <a:r>
              <a:rPr lang="en-US" dirty="0"/>
              <a:t>Data manipulation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183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138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Franklin Gothic Book</vt:lpstr>
      <vt:lpstr>Franklin Gothic Demi</vt:lpstr>
      <vt:lpstr>Wingdings 2</vt:lpstr>
      <vt:lpstr>DividendVTI</vt:lpstr>
      <vt:lpstr>CS4920 Lab 3</vt:lpstr>
      <vt:lpstr>Lab Domain And tasks</vt:lpstr>
      <vt:lpstr>Applicability to networking</vt:lpstr>
      <vt:lpstr>Learning Objectives</vt:lpstr>
      <vt:lpstr>Expected solutions/approach</vt:lpstr>
      <vt:lpstr>Pros/cons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2019-12-08T05:43:48Z</dcterms:created>
  <dcterms:modified xsi:type="dcterms:W3CDTF">2019-12-08T08:05:37Z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2019-11-08T21:54:07.0140062Z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23e7d536-6803-4264-b7a4-68edd45bdf61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