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2800" dirty="0"/>
              <a:t>CS4920 Lab 3 – Autonomous System (AS)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LCDR Brett </a:t>
            </a:r>
            <a:r>
              <a:rPr lang="en-US" dirty="0" err="1"/>
              <a:t>rajchel</a:t>
            </a:r>
            <a:r>
              <a:rPr lang="en-US" dirty="0"/>
              <a:t> </a:t>
            </a:r>
          </a:p>
          <a:p>
            <a:r>
              <a:rPr lang="en-US" dirty="0"/>
              <a:t>LT Rouben Azad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Domain And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C6D8B-6002-4619-82D5-C68C3F03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method consists of using labeled AS classification data to train a machine-learning classifier to classify </a:t>
            </a:r>
            <a:r>
              <a:rPr lang="en-US" dirty="0" err="1"/>
              <a:t>ASes</a:t>
            </a:r>
            <a:r>
              <a:rPr lang="en-US" dirty="0"/>
              <a:t> according to their types. </a:t>
            </a:r>
          </a:p>
          <a:p>
            <a:r>
              <a:rPr lang="en-US" dirty="0"/>
              <a:t>We first use a ground-truth dataset from </a:t>
            </a:r>
            <a:r>
              <a:rPr lang="en-US" dirty="0" err="1"/>
              <a:t>PeeringDB</a:t>
            </a:r>
            <a:r>
              <a:rPr lang="en-US" dirty="0"/>
              <a:t> (described next), and split it into two parts to create a labeled training and validation set. We then train a machine-learning classifier using a number of features for each AS (described next) to train a decision-tree machine-learning classifier.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ED9-0AE3-44BE-A251-F508E1F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classification Applicability to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7CC3-135D-4319-BF3B-6511B0FA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for intra-AS (router-level) topology modeling</a:t>
            </a:r>
          </a:p>
          <a:p>
            <a:pPr lvl="1"/>
            <a:r>
              <a:rPr lang="en-US" dirty="0"/>
              <a:t>E.g. small company AS versus university AS</a:t>
            </a:r>
          </a:p>
          <a:p>
            <a:r>
              <a:rPr lang="en-US" dirty="0"/>
              <a:t>Documenting and understanding growth of the internet </a:t>
            </a:r>
          </a:p>
          <a:p>
            <a:pPr lvl="1"/>
            <a:r>
              <a:rPr lang="en-US" dirty="0"/>
              <a:t>Different AS types grow with different patterns (E.g. </a:t>
            </a:r>
            <a:r>
              <a:rPr lang="en-US" dirty="0" err="1"/>
              <a:t>ASes</a:t>
            </a:r>
            <a:r>
              <a:rPr lang="en-US" dirty="0"/>
              <a:t> associated with a university typically aren’t expected to grow)</a:t>
            </a:r>
          </a:p>
          <a:p>
            <a:r>
              <a:rPr lang="en-US" dirty="0"/>
              <a:t>Mapping IP addresses to different types of users</a:t>
            </a:r>
          </a:p>
          <a:p>
            <a:pPr lvl="1"/>
            <a:r>
              <a:rPr lang="en-US" dirty="0"/>
              <a:t>E.g. Can expect student-like activity from traffic originating from university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Ref: “Revealing the Autonomous System Taxonomy:  The Machine Learning Approach”, </a:t>
            </a:r>
            <a:r>
              <a:rPr lang="en-US" dirty="0" err="1"/>
              <a:t>Dimitropoulos</a:t>
            </a:r>
            <a:r>
              <a:rPr lang="en-US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23198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25A4-7EAA-441F-8406-DD329B28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D8AB-4F2E-47E8-AAEB-0013C40E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more about </a:t>
            </a:r>
            <a:r>
              <a:rPr lang="en-US" dirty="0" err="1"/>
              <a:t>ASes</a:t>
            </a:r>
            <a:r>
              <a:rPr lang="en-US" dirty="0"/>
              <a:t> and practicality of AS classification</a:t>
            </a:r>
          </a:p>
          <a:p>
            <a:r>
              <a:rPr lang="en-US" dirty="0"/>
              <a:t>Understand how networking problems are cast as machine learning tasks</a:t>
            </a:r>
          </a:p>
          <a:p>
            <a:r>
              <a:rPr lang="en-US" dirty="0"/>
              <a:t>Learn more about feature selection</a:t>
            </a:r>
          </a:p>
          <a:p>
            <a:r>
              <a:rPr lang="en-US" dirty="0"/>
              <a:t>Understand the data types that can be used by machine learning algorithms</a:t>
            </a:r>
          </a:p>
          <a:p>
            <a:r>
              <a:rPr lang="en-US" dirty="0"/>
              <a:t>Learn how to engineer features from raw data </a:t>
            </a:r>
          </a:p>
          <a:p>
            <a:r>
              <a:rPr lang="en-US" dirty="0"/>
              <a:t>Pair machine learning algorithms to specific problems and associated data</a:t>
            </a:r>
          </a:p>
          <a:p>
            <a:r>
              <a:rPr lang="en-US" dirty="0"/>
              <a:t>Given a dataset, understand why some machine learning algorithms perform better than others</a:t>
            </a:r>
          </a:p>
        </p:txBody>
      </p:sp>
    </p:spTree>
    <p:extLst>
      <p:ext uri="{BB962C8B-B14F-4D97-AF65-F5344CB8AC3E}">
        <p14:creationId xmlns:p14="http://schemas.microsoft.com/office/powerpoint/2010/main" val="16022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A175-52BB-4E6A-B5F8-86758AA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solutions/approach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31EC-0400-4251-9D62-238F7959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will have to use knowledge of </a:t>
            </a:r>
            <a:r>
              <a:rPr lang="en-US" dirty="0" err="1"/>
              <a:t>ASes</a:t>
            </a:r>
            <a:r>
              <a:rPr lang="en-US" dirty="0"/>
              <a:t> to determine useful features amongst those available</a:t>
            </a:r>
          </a:p>
          <a:p>
            <a:pPr lvl="1"/>
            <a:r>
              <a:rPr lang="en-US" dirty="0"/>
              <a:t>Many unnecessary dataset features will be discarded</a:t>
            </a:r>
          </a:p>
          <a:p>
            <a:r>
              <a:rPr lang="en-US" dirty="0"/>
              <a:t>Because many AS features are not standardized, data manipulation and encoding will be necessary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4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821-13F8-48A7-8A2B-BAB6E225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BE0A-5DE6-4CE7-9292-3ACE4D23E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3216AC-B3DF-4D9F-87A3-69566763B0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 database, fast computation</a:t>
            </a:r>
          </a:p>
          <a:p>
            <a:r>
              <a:rPr lang="en-US" dirty="0"/>
              <a:t>Large number of features</a:t>
            </a:r>
          </a:p>
          <a:p>
            <a:r>
              <a:rPr lang="en-US" dirty="0"/>
              <a:t>Labels are available</a:t>
            </a:r>
          </a:p>
          <a:p>
            <a:r>
              <a:rPr lang="en-US" dirty="0"/>
              <a:t>Expose students to the breadth of machine learning applicability (an uncommon problem solved via machine learning)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D5EE1-8BB4-41CB-A719-76A5F5078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43EA6-EB6A-45EC-AF71-F78AA4E7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926051"/>
            <a:ext cx="5194771" cy="3513937"/>
          </a:xfrm>
        </p:spPr>
        <p:txBody>
          <a:bodyPr>
            <a:normAutofit fontScale="92500"/>
          </a:bodyPr>
          <a:lstStyle/>
          <a:p>
            <a:r>
              <a:rPr lang="en-US" dirty="0"/>
              <a:t>Small database, might hold some bias</a:t>
            </a:r>
          </a:p>
          <a:p>
            <a:r>
              <a:rPr lang="en-US" dirty="0"/>
              <a:t>3 years old (most recent snapshot from 2016)</a:t>
            </a:r>
          </a:p>
          <a:p>
            <a:r>
              <a:rPr lang="en-US" dirty="0"/>
              <a:t>Database is in SQL/</a:t>
            </a:r>
            <a:r>
              <a:rPr lang="en-US" dirty="0" err="1"/>
              <a:t>sqllite</a:t>
            </a:r>
            <a:r>
              <a:rPr lang="en-US" dirty="0"/>
              <a:t> (not in proper format)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Features were often not standardized amongst </a:t>
            </a:r>
            <a:r>
              <a:rPr lang="en-US" dirty="0" err="1"/>
              <a:t>ASes</a:t>
            </a:r>
            <a:endParaRPr lang="en-US" dirty="0"/>
          </a:p>
          <a:p>
            <a:r>
              <a:rPr lang="en-US" dirty="0"/>
              <a:t>Missing fields</a:t>
            </a:r>
          </a:p>
          <a:p>
            <a:r>
              <a:rPr lang="en-US" dirty="0"/>
              <a:t>Feature meanings were not always intuitive</a:t>
            </a:r>
          </a:p>
          <a:p>
            <a:r>
              <a:rPr lang="en-US" u="sng" dirty="0"/>
              <a:t>Excessive data wrangling will be required from students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183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387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CS4920 Lab 3 – Autonomous System (AS) Classification</vt:lpstr>
      <vt:lpstr>Lab Domain And tasks</vt:lpstr>
      <vt:lpstr>AS classification Applicability to networking</vt:lpstr>
      <vt:lpstr>Learning Objectives</vt:lpstr>
      <vt:lpstr>Expected solutions/approach</vt:lpstr>
      <vt:lpstr>Pros/cons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2019-12-08T05:43:48Z</dcterms:created>
  <dcterms:modified xsi:type="dcterms:W3CDTF">2019-12-09T06:29:21Z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2019-11-08T21:54:07.0140062Z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23e7d536-6803-4264-b7a4-68edd45bdf61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