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Walk through the data with some simple questions (plots, unique counts)</a:t>
            </a:r>
          </a:p>
          <a:p>
            <a:pPr lvl="1"/>
            <a:r>
              <a:rPr lang="en-US" dirty="0"/>
              <a:t>Take in all the features or some, of the AS’s in the database, evaluate them through various machine learning tools to classify AS’s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Helpful for intra-AS and inter-AS router-level topology modeling</a:t>
            </a:r>
          </a:p>
          <a:p>
            <a:pPr lvl="1"/>
            <a:r>
              <a:rPr lang="en-US"/>
              <a:t>E</a:t>
            </a:r>
            <a:r>
              <a:rPr lang="en-US" dirty="0"/>
              <a:t>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347"/>
            <a:ext cx="11029615" cy="3634486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7EA9-1581-7649-A4DF-03E65DF4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4290228"/>
            <a:ext cx="8595360" cy="171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9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03990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r>
              <a:rPr lang="en-US" dirty="0"/>
              <a:t>Our approach would be to use </a:t>
            </a:r>
            <a:r>
              <a:rPr lang="en-US" dirty="0" err="1"/>
              <a:t>jupyter</a:t>
            </a:r>
            <a:r>
              <a:rPr lang="en-US" dirty="0"/>
              <a:t> notebook to portray plots, CDF that describes the dataset as shown here. (CDF of traffic speed for labels)</a:t>
            </a:r>
          </a:p>
          <a:p>
            <a:r>
              <a:rPr lang="en-US" dirty="0"/>
              <a:t>Expected to use 3 machine learning algorithms and evaluate the results. Check for Precision accuracy, change configurations within the algorithms to run better or worse, drop or add columns for experimentations.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2D38-6F3B-42B4-AA89-5149ABA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1" y="1672513"/>
            <a:ext cx="4184073" cy="44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535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2019-12-11T16:38:29Z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