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intra-AS (router-level) topology modeling</a:t>
            </a:r>
          </a:p>
          <a:p>
            <a:pPr lvl="1"/>
            <a:r>
              <a:rPr lang="en-US" dirty="0"/>
              <a:t>E.g.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E71-93D3-0247-965C-AD89EF7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12F-194A-E34E-9DA8-7AD83980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PeeringDB.com</a:t>
            </a:r>
            <a:r>
              <a:rPr lang="en-US" dirty="0"/>
              <a:t> </a:t>
            </a:r>
          </a:p>
          <a:p>
            <a:r>
              <a:rPr lang="en-US" dirty="0"/>
              <a:t>For each AS, the dataset provides 58 features</a:t>
            </a:r>
          </a:p>
          <a:p>
            <a:r>
              <a:rPr lang="en-US" dirty="0"/>
              <a:t>Labels are the different AS types (network service provider, content, non-profit)</a:t>
            </a:r>
          </a:p>
          <a:p>
            <a:r>
              <a:rPr lang="en-US" dirty="0"/>
              <a:t>Other features include: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Traffic rate</a:t>
            </a:r>
          </a:p>
          <a:p>
            <a:pPr lvl="1"/>
            <a:r>
              <a:rPr lang="en-US" dirty="0"/>
              <a:t>IP prefixes</a:t>
            </a:r>
          </a:p>
          <a:p>
            <a:pPr lvl="1"/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017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  <a:p>
            <a:r>
              <a:rPr lang="en-US" dirty="0"/>
              <a:t>Exposure to practical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430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Dataset</vt:lpstr>
      <vt:lpstr>Expected solutions/approach</vt:lpstr>
      <vt:lpstr>Pros/cons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2019-12-09T18:20:00Z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