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92" y="1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B0763-3D0C-934D-8576-02A8C6C72FC4}" type="datetimeFigureOut">
              <a:rPr lang="en-US" smtClean="0"/>
              <a:t>10/09/16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8F65E-AF13-8342-8DCA-C9EB1488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8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8F65E-AF13-8342-8DCA-C9EB14883B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CCF-BAC3-AA4A-93C7-66A2740CB465}" type="datetimeFigureOut">
              <a:rPr lang="en-US" smtClean="0"/>
              <a:t>10/09/16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2E-E3B6-F448-82A4-9F93DFE9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CCF-BAC3-AA4A-93C7-66A2740CB465}" type="datetimeFigureOut">
              <a:rPr lang="en-US" smtClean="0"/>
              <a:t>10/09/16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2E-E3B6-F448-82A4-9F93DFE9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8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CCF-BAC3-AA4A-93C7-66A2740CB465}" type="datetimeFigureOut">
              <a:rPr lang="en-US" smtClean="0"/>
              <a:t>10/09/16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2E-E3B6-F448-82A4-9F93DFE9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CCF-BAC3-AA4A-93C7-66A2740CB465}" type="datetimeFigureOut">
              <a:rPr lang="en-US" smtClean="0"/>
              <a:t>10/09/16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2E-E3B6-F448-82A4-9F93DFE9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CCF-BAC3-AA4A-93C7-66A2740CB465}" type="datetimeFigureOut">
              <a:rPr lang="en-US" smtClean="0"/>
              <a:t>10/09/16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2E-E3B6-F448-82A4-9F93DFE9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6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CCF-BAC3-AA4A-93C7-66A2740CB465}" type="datetimeFigureOut">
              <a:rPr lang="en-US" smtClean="0"/>
              <a:t>10/09/16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2E-E3B6-F448-82A4-9F93DFE9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6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CCF-BAC3-AA4A-93C7-66A2740CB465}" type="datetimeFigureOut">
              <a:rPr lang="en-US" smtClean="0"/>
              <a:t>10/09/16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2E-E3B6-F448-82A4-9F93DFE9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8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CCF-BAC3-AA4A-93C7-66A2740CB465}" type="datetimeFigureOut">
              <a:rPr lang="en-US" smtClean="0"/>
              <a:t>10/09/16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2E-E3B6-F448-82A4-9F93DFE9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6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CCF-BAC3-AA4A-93C7-66A2740CB465}" type="datetimeFigureOut">
              <a:rPr lang="en-US" smtClean="0"/>
              <a:t>10/09/16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2E-E3B6-F448-82A4-9F93DFE9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4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CCF-BAC3-AA4A-93C7-66A2740CB465}" type="datetimeFigureOut">
              <a:rPr lang="en-US" smtClean="0"/>
              <a:t>10/09/16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2E-E3B6-F448-82A4-9F93DFE9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CCF-BAC3-AA4A-93C7-66A2740CB465}" type="datetimeFigureOut">
              <a:rPr lang="en-US" smtClean="0"/>
              <a:t>10/09/16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2E-E3B6-F448-82A4-9F93DFE9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0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3CCF-BAC3-AA4A-93C7-66A2740CB465}" type="datetimeFigureOut">
              <a:rPr lang="en-US" smtClean="0"/>
              <a:t>10/09/16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8C2E-E3B6-F448-82A4-9F93DFE9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575890" y="3276985"/>
            <a:ext cx="877454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halkduster"/>
                <a:cs typeface="Chalkduster"/>
              </a:rPr>
              <a:t>…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1288" y="4511577"/>
            <a:ext cx="877454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halkduster"/>
                <a:cs typeface="Chalkduster"/>
              </a:rPr>
              <a:t>…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Caesar’s cipher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letters along </a:t>
            </a:r>
            <a:r>
              <a:rPr lang="en-US" i="1" dirty="0" smtClean="0"/>
              <a:t>n</a:t>
            </a:r>
            <a:r>
              <a:rPr lang="en-US" dirty="0" smtClean="0"/>
              <a:t> places in the alphabet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01273" y="3276985"/>
            <a:ext cx="4441905" cy="1020279"/>
            <a:chOff x="2101273" y="3276985"/>
            <a:chExt cx="4441905" cy="1020279"/>
          </a:xfrm>
        </p:grpSpPr>
        <p:sp>
          <p:nvSpPr>
            <p:cNvPr id="4" name="TextBox 3"/>
            <p:cNvSpPr txBox="1"/>
            <p:nvPr/>
          </p:nvSpPr>
          <p:spPr>
            <a:xfrm>
              <a:off x="2101273" y="3278909"/>
              <a:ext cx="877454" cy="10156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atin typeface="Chalkduster"/>
                  <a:cs typeface="Chalkduster"/>
                </a:rPr>
                <a:t>A</a:t>
              </a:r>
              <a:endParaRPr lang="en-US" dirty="0">
                <a:latin typeface="Chalkduster"/>
                <a:cs typeface="Chalkduster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5659" y="3279293"/>
              <a:ext cx="877454" cy="10156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halkduster"/>
                  <a:cs typeface="Chalkduster"/>
                </a:rPr>
                <a:t>B</a:t>
              </a:r>
              <a:endParaRPr lang="en-US" dirty="0">
                <a:latin typeface="Chalkduster"/>
                <a:cs typeface="Chalkduster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83497" y="3276985"/>
              <a:ext cx="877454" cy="10156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halkduster"/>
                  <a:cs typeface="Chalkduster"/>
                </a:rPr>
                <a:t>C</a:t>
              </a:r>
              <a:endParaRPr lang="en-US" dirty="0">
                <a:latin typeface="Chalkduster"/>
                <a:cs typeface="Chalkduster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77886" y="3281601"/>
              <a:ext cx="877454" cy="10156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atin typeface="Chalkduster"/>
                  <a:cs typeface="Chalkduster"/>
                </a:rPr>
                <a:t>D</a:t>
              </a:r>
              <a:endParaRPr lang="en-US" dirty="0">
                <a:latin typeface="Chalkduster"/>
                <a:cs typeface="Chalkdust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65724" y="3279293"/>
              <a:ext cx="877454" cy="10156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atin typeface="Chalkduster"/>
                  <a:cs typeface="Chalkduster"/>
                </a:rPr>
                <a:t>E</a:t>
              </a:r>
              <a:endParaRPr lang="en-US" dirty="0">
                <a:latin typeface="Chalkduster"/>
                <a:cs typeface="Chalkduster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01285" y="4513118"/>
            <a:ext cx="4441905" cy="1020279"/>
            <a:chOff x="2101273" y="3276985"/>
            <a:chExt cx="4441905" cy="1020279"/>
          </a:xfrm>
        </p:grpSpPr>
        <p:sp>
          <p:nvSpPr>
            <p:cNvPr id="11" name="TextBox 10"/>
            <p:cNvSpPr txBox="1"/>
            <p:nvPr/>
          </p:nvSpPr>
          <p:spPr>
            <a:xfrm>
              <a:off x="2101273" y="3278909"/>
              <a:ext cx="877454" cy="10156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atin typeface="Chalkduster"/>
                  <a:cs typeface="Chalkduster"/>
                </a:rPr>
                <a:t>A</a:t>
              </a:r>
              <a:endParaRPr lang="en-US" dirty="0">
                <a:latin typeface="Chalkduster"/>
                <a:cs typeface="Chalkdust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95659" y="3279293"/>
              <a:ext cx="877454" cy="10156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halkduster"/>
                  <a:cs typeface="Chalkduster"/>
                </a:rPr>
                <a:t>B</a:t>
              </a:r>
              <a:endParaRPr lang="en-US" dirty="0">
                <a:latin typeface="Chalkduster"/>
                <a:cs typeface="Chalkduste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3497" y="3276985"/>
              <a:ext cx="877454" cy="10156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halkduster"/>
                  <a:cs typeface="Chalkduster"/>
                </a:rPr>
                <a:t>C</a:t>
              </a:r>
              <a:endParaRPr lang="en-US" dirty="0">
                <a:latin typeface="Chalkduster"/>
                <a:cs typeface="Chalkdust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7886" y="3281601"/>
              <a:ext cx="877454" cy="10156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atin typeface="Chalkduster"/>
                  <a:cs typeface="Chalkduster"/>
                </a:rPr>
                <a:t>D</a:t>
              </a:r>
              <a:endParaRPr lang="en-US" dirty="0">
                <a:latin typeface="Chalkduster"/>
                <a:cs typeface="Chalkduste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65724" y="3279293"/>
              <a:ext cx="877454" cy="10156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atin typeface="Chalkduster"/>
                  <a:cs typeface="Chalkduster"/>
                </a:rPr>
                <a:t>E</a:t>
              </a:r>
              <a:endParaRPr lang="en-US" dirty="0">
                <a:latin typeface="Chalkduster"/>
                <a:cs typeface="Chalkduster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7200" y="3539067"/>
            <a:ext cx="112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868333"/>
            <a:ext cx="112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01273" y="3284294"/>
            <a:ext cx="877454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halkduster"/>
                <a:cs typeface="Chalkduster"/>
              </a:rPr>
              <a:t>Z</a:t>
            </a:r>
            <a:endParaRPr lang="en-US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51328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0.09722 0.00255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26</Words>
  <Application>Microsoft Macintosh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Caesar’s cipher </vt:lpstr>
    </vt:vector>
  </TitlesOfParts>
  <Company>University of Glasgow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Singer</dc:creator>
  <cp:lastModifiedBy>Jeremy Singer</cp:lastModifiedBy>
  <cp:revision>10</cp:revision>
  <dcterms:created xsi:type="dcterms:W3CDTF">2016-09-10T10:28:17Z</dcterms:created>
  <dcterms:modified xsi:type="dcterms:W3CDTF">2016-09-10T19:08:22Z</dcterms:modified>
</cp:coreProperties>
</file>