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1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3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F4F0-FD58-0643-9FF7-77093A85A35D}" type="datetimeFigureOut">
              <a:rPr lang="en-US" smtClean="0"/>
              <a:t>21/09/16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EC6F-354B-2B46-BB8A-FC162A834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357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F4F0-FD58-0643-9FF7-77093A85A35D}" type="datetimeFigureOut">
              <a:rPr lang="en-US" smtClean="0"/>
              <a:t>21/09/16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EC6F-354B-2B46-BB8A-FC162A834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907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F4F0-FD58-0643-9FF7-77093A85A35D}" type="datetimeFigureOut">
              <a:rPr lang="en-US" smtClean="0"/>
              <a:t>21/09/16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EC6F-354B-2B46-BB8A-FC162A834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1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F4F0-FD58-0643-9FF7-77093A85A35D}" type="datetimeFigureOut">
              <a:rPr lang="en-US" smtClean="0"/>
              <a:t>21/09/16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EC6F-354B-2B46-BB8A-FC162A834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4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F4F0-FD58-0643-9FF7-77093A85A35D}" type="datetimeFigureOut">
              <a:rPr lang="en-US" smtClean="0"/>
              <a:t>21/09/16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EC6F-354B-2B46-BB8A-FC162A834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1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F4F0-FD58-0643-9FF7-77093A85A35D}" type="datetimeFigureOut">
              <a:rPr lang="en-US" smtClean="0"/>
              <a:t>21/09/16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EC6F-354B-2B46-BB8A-FC162A834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64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F4F0-FD58-0643-9FF7-77093A85A35D}" type="datetimeFigureOut">
              <a:rPr lang="en-US" smtClean="0"/>
              <a:t>21/09/16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EC6F-354B-2B46-BB8A-FC162A834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8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F4F0-FD58-0643-9FF7-77093A85A35D}" type="datetimeFigureOut">
              <a:rPr lang="en-US" smtClean="0"/>
              <a:t>21/09/16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EC6F-354B-2B46-BB8A-FC162A834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193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F4F0-FD58-0643-9FF7-77093A85A35D}" type="datetimeFigureOut">
              <a:rPr lang="en-US" smtClean="0"/>
              <a:t>21/09/16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EC6F-354B-2B46-BB8A-FC162A834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82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F4F0-FD58-0643-9FF7-77093A85A35D}" type="datetimeFigureOut">
              <a:rPr lang="en-US" smtClean="0"/>
              <a:t>21/09/16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EC6F-354B-2B46-BB8A-FC162A834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189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F4F0-FD58-0643-9FF7-77093A85A35D}" type="datetimeFigureOut">
              <a:rPr lang="en-US" smtClean="0"/>
              <a:t>21/09/16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EC6F-354B-2B46-BB8A-FC162A834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09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6F4F0-FD58-0643-9FF7-77093A85A35D}" type="datetimeFigureOut">
              <a:rPr lang="en-US" smtClean="0"/>
              <a:t>21/09/16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1EC6F-354B-2B46-BB8A-FC162A834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41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hyperlink" Target="http://bit.ly/haskellmoo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Haskell-dragon-comp-imag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72" r="-10572"/>
          <a:stretch>
            <a:fillRect/>
          </a:stretch>
        </p:blipFill>
        <p:spPr>
          <a:xfrm>
            <a:off x="-1273600" y="0"/>
            <a:ext cx="12469964" cy="6858000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417638"/>
            <a:ext cx="8229600" cy="4525963"/>
          </a:xfrm>
          <a:prstGeom prst="rect">
            <a:avLst/>
          </a:prstGeom>
          <a:solidFill>
            <a:schemeClr val="bg1">
              <a:alpha val="62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400" b="1" dirty="0" smtClean="0">
              <a:solidFill>
                <a:srgbClr val="FFFF00"/>
              </a:solidFill>
            </a:endParaRPr>
          </a:p>
          <a:p>
            <a:pPr marL="0" indent="0" algn="ctr">
              <a:buNone/>
            </a:pPr>
            <a:r>
              <a:rPr lang="en-US" sz="5400" b="1" dirty="0" smtClean="0">
                <a:solidFill>
                  <a:schemeClr val="accent2">
                    <a:lumMod val="75000"/>
                  </a:schemeClr>
                </a:solidFill>
              </a:rPr>
              <a:t>functional programming</a:t>
            </a:r>
          </a:p>
          <a:p>
            <a:pPr marL="0" indent="0" algn="ctr">
              <a:buNone/>
            </a:pPr>
            <a:r>
              <a:rPr lang="en-US" sz="5400" b="1" dirty="0" smtClean="0">
                <a:solidFill>
                  <a:schemeClr val="accent2">
                    <a:lumMod val="75000"/>
                  </a:schemeClr>
                </a:solidFill>
              </a:rPr>
              <a:t> in </a:t>
            </a:r>
          </a:p>
          <a:p>
            <a:pPr marL="0" indent="0" algn="ctr">
              <a:buNone/>
            </a:pPr>
            <a:r>
              <a:rPr lang="en-US" sz="5400" b="1" dirty="0" smtClean="0">
                <a:solidFill>
                  <a:schemeClr val="accent2">
                    <a:lumMod val="75000"/>
                  </a:schemeClr>
                </a:solidFill>
              </a:rPr>
              <a:t>Haskell</a:t>
            </a:r>
          </a:p>
        </p:txBody>
      </p:sp>
      <p:pic>
        <p:nvPicPr>
          <p:cNvPr id="6" name="Content Placeholder 3" descr="FutureLearn_82318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>
          <a:xfrm>
            <a:off x="5946588" y="4463546"/>
            <a:ext cx="4353858" cy="239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36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Haskell-dragon-comp-imag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72" r="-10572"/>
          <a:stretch>
            <a:fillRect/>
          </a:stretch>
        </p:blipFill>
        <p:spPr>
          <a:xfrm>
            <a:off x="-1228776" y="0"/>
            <a:ext cx="12469964" cy="6858000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417638"/>
            <a:ext cx="8229600" cy="4525963"/>
          </a:xfrm>
          <a:prstGeom prst="rect">
            <a:avLst/>
          </a:prstGeom>
          <a:solidFill>
            <a:schemeClr val="bg1">
              <a:alpha val="59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 smtClean="0">
                <a:solidFill>
                  <a:srgbClr val="953735"/>
                </a:solidFill>
              </a:rPr>
              <a:t>~ 5k </a:t>
            </a:r>
            <a:r>
              <a:rPr lang="en-US" sz="4400" b="1" dirty="0" smtClean="0">
                <a:solidFill>
                  <a:srgbClr val="953735"/>
                </a:solidFill>
              </a:rPr>
              <a:t>learners</a:t>
            </a:r>
          </a:p>
          <a:p>
            <a:r>
              <a:rPr lang="en-US" sz="4400" b="1" dirty="0" smtClean="0">
                <a:solidFill>
                  <a:srgbClr val="953735"/>
                </a:solidFill>
              </a:rPr>
              <a:t>6 week course</a:t>
            </a:r>
          </a:p>
          <a:p>
            <a:r>
              <a:rPr lang="en-US" sz="4400" b="1" dirty="0" smtClean="0">
                <a:solidFill>
                  <a:srgbClr val="953735"/>
                </a:solidFill>
              </a:rPr>
              <a:t>interactive programming </a:t>
            </a:r>
            <a:r>
              <a:rPr lang="en-US" sz="4400" b="1" dirty="0" smtClean="0">
                <a:solidFill>
                  <a:srgbClr val="953735"/>
                </a:solidFill>
              </a:rPr>
              <a:t>environment </a:t>
            </a:r>
            <a:r>
              <a:rPr lang="en-US" b="1" dirty="0" smtClean="0">
                <a:solidFill>
                  <a:srgbClr val="953735"/>
                </a:solidFill>
              </a:rPr>
              <a:t>(fork of </a:t>
            </a:r>
            <a:r>
              <a:rPr lang="en-US" b="1" dirty="0" err="1" smtClean="0">
                <a:solidFill>
                  <a:srgbClr val="953735"/>
                </a:solidFill>
              </a:rPr>
              <a:t>tryhaskell</a:t>
            </a:r>
            <a:r>
              <a:rPr lang="en-US" b="1" dirty="0" smtClean="0">
                <a:solidFill>
                  <a:srgbClr val="953735"/>
                </a:solidFill>
              </a:rPr>
              <a:t>)</a:t>
            </a:r>
            <a:endParaRPr lang="en-US" sz="4400" b="1" dirty="0" smtClean="0">
              <a:solidFill>
                <a:srgbClr val="953735"/>
              </a:solidFill>
            </a:endParaRPr>
          </a:p>
          <a:p>
            <a:r>
              <a:rPr lang="en-US" sz="4400" b="1" dirty="0" smtClean="0">
                <a:solidFill>
                  <a:srgbClr val="953735"/>
                </a:solidFill>
              </a:rPr>
              <a:t>basics of Haskell</a:t>
            </a:r>
          </a:p>
          <a:p>
            <a:r>
              <a:rPr lang="en-US" sz="4400" b="1" dirty="0" smtClean="0">
                <a:solidFill>
                  <a:srgbClr val="953735"/>
                </a:solidFill>
              </a:rPr>
              <a:t>really </a:t>
            </a:r>
            <a:r>
              <a:rPr lang="en-US" sz="4400" b="1" dirty="0" smtClean="0">
                <a:solidFill>
                  <a:srgbClr val="953735"/>
                </a:solidFill>
              </a:rPr>
              <a:t>‘how to think functionally’</a:t>
            </a:r>
            <a:endParaRPr lang="en-US" sz="4400" b="1" dirty="0" smtClean="0">
              <a:solidFill>
                <a:srgbClr val="9537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298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Haskell-dragon-comp-imag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72" r="-10572"/>
          <a:stretch>
            <a:fillRect/>
          </a:stretch>
        </p:blipFill>
        <p:spPr>
          <a:xfrm>
            <a:off x="-1228776" y="0"/>
            <a:ext cx="12469964" cy="6858000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417638"/>
            <a:ext cx="8229600" cy="4525963"/>
          </a:xfrm>
          <a:prstGeom prst="rect">
            <a:avLst/>
          </a:prstGeom>
          <a:solidFill>
            <a:schemeClr val="bg1">
              <a:alpha val="59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 err="1" smtClean="0">
                <a:solidFill>
                  <a:srgbClr val="953735"/>
                </a:solidFill>
              </a:rPr>
              <a:t>google</a:t>
            </a:r>
            <a:r>
              <a:rPr lang="en-US" sz="4400" b="1" dirty="0" smtClean="0">
                <a:solidFill>
                  <a:srgbClr val="953735"/>
                </a:solidFill>
              </a:rPr>
              <a:t> ‘</a:t>
            </a:r>
            <a:r>
              <a:rPr lang="en-US" sz="4400" b="1" dirty="0" err="1" smtClean="0">
                <a:solidFill>
                  <a:srgbClr val="953735"/>
                </a:solidFill>
              </a:rPr>
              <a:t>haskell</a:t>
            </a:r>
            <a:r>
              <a:rPr lang="en-US" sz="4400" b="1" dirty="0" smtClean="0">
                <a:solidFill>
                  <a:srgbClr val="953735"/>
                </a:solidFill>
              </a:rPr>
              <a:t> </a:t>
            </a:r>
            <a:r>
              <a:rPr lang="en-US" sz="4400" b="1" dirty="0" err="1" smtClean="0">
                <a:solidFill>
                  <a:srgbClr val="953735"/>
                </a:solidFill>
              </a:rPr>
              <a:t>mooc</a:t>
            </a:r>
            <a:r>
              <a:rPr lang="en-US" sz="4400" b="1" dirty="0" smtClean="0">
                <a:solidFill>
                  <a:srgbClr val="953735"/>
                </a:solidFill>
              </a:rPr>
              <a:t>’ </a:t>
            </a:r>
          </a:p>
          <a:p>
            <a:r>
              <a:rPr lang="en-US" sz="4400" b="1" dirty="0" smtClean="0">
                <a:solidFill>
                  <a:srgbClr val="953735"/>
                </a:solidFill>
              </a:rPr>
              <a:t>follow @</a:t>
            </a:r>
            <a:r>
              <a:rPr lang="en-US" sz="4400" b="1" dirty="0" err="1" smtClean="0">
                <a:solidFill>
                  <a:srgbClr val="953735"/>
                </a:solidFill>
              </a:rPr>
              <a:t>HaskellMOOC</a:t>
            </a:r>
            <a:endParaRPr lang="en-US" sz="4400" b="1" dirty="0" smtClean="0">
              <a:solidFill>
                <a:srgbClr val="953735"/>
              </a:solidFill>
            </a:endParaRPr>
          </a:p>
          <a:p>
            <a:r>
              <a:rPr lang="en-US" sz="4400" b="1" dirty="0">
                <a:solidFill>
                  <a:srgbClr val="953735"/>
                </a:solidFill>
              </a:rPr>
              <a:t>or visit </a:t>
            </a:r>
            <a:r>
              <a:rPr lang="en-US" sz="4400" b="1" dirty="0">
                <a:solidFill>
                  <a:srgbClr val="953735"/>
                </a:solidFill>
                <a:hlinkClick r:id="rId3"/>
              </a:rPr>
              <a:t>http://bit.ly/</a:t>
            </a:r>
            <a:r>
              <a:rPr lang="en-US" sz="4400" b="1" dirty="0" smtClean="0">
                <a:solidFill>
                  <a:srgbClr val="953735"/>
                </a:solidFill>
                <a:hlinkClick r:id="rId3"/>
              </a:rPr>
              <a:t>haskellmooc</a:t>
            </a:r>
            <a:r>
              <a:rPr lang="en-US" sz="4400" b="1" dirty="0" smtClean="0">
                <a:solidFill>
                  <a:srgbClr val="953735"/>
                </a:solidFill>
              </a:rPr>
              <a:t> </a:t>
            </a:r>
            <a:endParaRPr lang="en-US" sz="4400" b="1" dirty="0">
              <a:solidFill>
                <a:srgbClr val="953735"/>
              </a:solidFill>
            </a:endParaRPr>
          </a:p>
          <a:p>
            <a:endParaRPr lang="en-US" sz="4400" b="1" dirty="0" smtClean="0">
              <a:solidFill>
                <a:srgbClr val="9537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604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46</Words>
  <Application>Microsoft Macintosh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University of Glasgow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Singer</dc:creator>
  <cp:lastModifiedBy>Jeremy Singer</cp:lastModifiedBy>
  <cp:revision>2</cp:revision>
  <dcterms:created xsi:type="dcterms:W3CDTF">2016-09-21T03:45:02Z</dcterms:created>
  <dcterms:modified xsi:type="dcterms:W3CDTF">2016-09-21T03:55:29Z</dcterms:modified>
</cp:coreProperties>
</file>