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3CCCB"/>
          </a:solidFill>
        </a:fill>
      </a:tcStyle>
    </a:wholeTbl>
    <a:band2H>
      <a:tcTxStyle b="def" i="def"/>
      <a:tcStyle>
        <a:tcBdr/>
        <a:fill>
          <a:solidFill>
            <a:srgbClr val="F9E7E7"/>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6E8CC"/>
          </a:solidFill>
        </a:fill>
      </a:tcStyle>
    </a:wholeTbl>
    <a:band2H>
      <a:tcTxStyle b="def" i="def"/>
      <a:tcStyle>
        <a:tcBdr/>
        <a:fill>
          <a:solidFill>
            <a:srgbClr val="FBF4E7"/>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EDEF2"/>
          </a:solidFill>
        </a:fill>
      </a:tcStyle>
    </a:wholeTbl>
    <a:band2H>
      <a:tcTxStyle b="def" i="def"/>
      <a:tcStyle>
        <a:tcBdr/>
        <a:fill>
          <a:solidFill>
            <a:srgbClr val="E8EFF8"/>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5" name="Shape 175"/>
          <p:cNvSpPr/>
          <p:nvPr>
            <p:ph type="sldImg"/>
          </p:nvPr>
        </p:nvSpPr>
        <p:spPr>
          <a:xfrm>
            <a:off x="1143000" y="685800"/>
            <a:ext cx="4572000" cy="3429000"/>
          </a:xfrm>
          <a:prstGeom prst="rect">
            <a:avLst/>
          </a:prstGeom>
        </p:spPr>
        <p:txBody>
          <a:bodyPr/>
          <a:lstStyle/>
          <a:p>
            <a:pPr/>
          </a:p>
        </p:txBody>
      </p:sp>
      <p:sp>
        <p:nvSpPr>
          <p:cNvPr id="176" name="Shape 176"/>
          <p:cNvSpPr/>
          <p:nvPr>
            <p:ph type="body" sz="quarter" idx="1"/>
          </p:nvPr>
        </p:nvSpPr>
        <p:spPr>
          <a:xfrm>
            <a:off x="914400" y="4343400"/>
            <a:ext cx="5029200" cy="4114800"/>
          </a:xfrm>
          <a:prstGeom prst="rect">
            <a:avLst/>
          </a:prstGeom>
        </p:spPr>
        <p:txBody>
          <a:bodyPr/>
          <a:lstStyle/>
          <a:p>
            <a:pPr/>
          </a:p>
        </p:txBody>
      </p:sp>
    </p:spTree>
  </p:cSld>
  <p:clrMap bg1="dk1" tx1="lt1" bg2="dk2" tx2="lt2" accent1="accent1" accent2="accent2" accent3="accent3" accent4="accent4" accent5="accent5" accent6="accent6" hlink="hlink" folHlink="folHlink"/>
  <p:notesStyle>
    <a:lvl1pPr defTabSz="457200" latinLnBrk="0">
      <a:defRPr sz="1200">
        <a:solidFill>
          <a:srgbClr val="FFFFFF"/>
        </a:solidFill>
        <a:latin typeface="+mj-lt"/>
        <a:ea typeface="+mj-ea"/>
        <a:cs typeface="+mj-cs"/>
        <a:sym typeface="Century Gothic"/>
      </a:defRPr>
    </a:lvl1pPr>
    <a:lvl2pPr indent="228600" defTabSz="457200" latinLnBrk="0">
      <a:defRPr sz="1200">
        <a:solidFill>
          <a:srgbClr val="FFFFFF"/>
        </a:solidFill>
        <a:latin typeface="+mj-lt"/>
        <a:ea typeface="+mj-ea"/>
        <a:cs typeface="+mj-cs"/>
        <a:sym typeface="Century Gothic"/>
      </a:defRPr>
    </a:lvl2pPr>
    <a:lvl3pPr indent="457200" defTabSz="457200" latinLnBrk="0">
      <a:defRPr sz="1200">
        <a:solidFill>
          <a:srgbClr val="FFFFFF"/>
        </a:solidFill>
        <a:latin typeface="+mj-lt"/>
        <a:ea typeface="+mj-ea"/>
        <a:cs typeface="+mj-cs"/>
        <a:sym typeface="Century Gothic"/>
      </a:defRPr>
    </a:lvl3pPr>
    <a:lvl4pPr indent="685800" defTabSz="457200" latinLnBrk="0">
      <a:defRPr sz="1200">
        <a:solidFill>
          <a:srgbClr val="FFFFFF"/>
        </a:solidFill>
        <a:latin typeface="+mj-lt"/>
        <a:ea typeface="+mj-ea"/>
        <a:cs typeface="+mj-cs"/>
        <a:sym typeface="Century Gothic"/>
      </a:defRPr>
    </a:lvl4pPr>
    <a:lvl5pPr indent="914400" defTabSz="457200" latinLnBrk="0">
      <a:defRPr sz="1200">
        <a:solidFill>
          <a:srgbClr val="FFFFFF"/>
        </a:solidFill>
        <a:latin typeface="+mj-lt"/>
        <a:ea typeface="+mj-ea"/>
        <a:cs typeface="+mj-cs"/>
        <a:sym typeface="Century Gothic"/>
      </a:defRPr>
    </a:lvl5pPr>
    <a:lvl6pPr indent="1143000" defTabSz="457200" latinLnBrk="0">
      <a:defRPr sz="1200">
        <a:solidFill>
          <a:srgbClr val="FFFFFF"/>
        </a:solidFill>
        <a:latin typeface="+mj-lt"/>
        <a:ea typeface="+mj-ea"/>
        <a:cs typeface="+mj-cs"/>
        <a:sym typeface="Century Gothic"/>
      </a:defRPr>
    </a:lvl6pPr>
    <a:lvl7pPr indent="1371600" defTabSz="457200" latinLnBrk="0">
      <a:defRPr sz="1200">
        <a:solidFill>
          <a:srgbClr val="FFFFFF"/>
        </a:solidFill>
        <a:latin typeface="+mj-lt"/>
        <a:ea typeface="+mj-ea"/>
        <a:cs typeface="+mj-cs"/>
        <a:sym typeface="Century Gothic"/>
      </a:defRPr>
    </a:lvl7pPr>
    <a:lvl8pPr indent="1600200" defTabSz="457200" latinLnBrk="0">
      <a:defRPr sz="1200">
        <a:solidFill>
          <a:srgbClr val="FFFFFF"/>
        </a:solidFill>
        <a:latin typeface="+mj-lt"/>
        <a:ea typeface="+mj-ea"/>
        <a:cs typeface="+mj-cs"/>
        <a:sym typeface="Century Gothic"/>
      </a:defRPr>
    </a:lvl8pPr>
    <a:lvl9pPr indent="1828800" defTabSz="457200" latinLnBrk="0">
      <a:defRPr sz="1200">
        <a:solidFill>
          <a:srgbClr val="FFFFFF"/>
        </a:solidFill>
        <a:latin typeface="+mj-lt"/>
        <a:ea typeface="+mj-ea"/>
        <a:cs typeface="+mj-cs"/>
        <a:sym typeface="Century Gothic"/>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pic>
        <p:nvPicPr>
          <p:cNvPr id="13" name="Picture 6" descr="Picture 6"/>
          <p:cNvPicPr>
            <a:picLocks noChangeAspect="1"/>
          </p:cNvPicPr>
          <p:nvPr/>
        </p:nvPicPr>
        <p:blipFill>
          <a:blip r:embed="rId3">
            <a:extLst/>
          </a:blip>
          <a:stretch>
            <a:fillRect/>
          </a:stretch>
        </p:blipFill>
        <p:spPr>
          <a:xfrm>
            <a:off x="0" y="4375150"/>
            <a:ext cx="12192000" cy="2482850"/>
          </a:xfrm>
          <a:prstGeom prst="rect">
            <a:avLst/>
          </a:prstGeom>
          <a:ln w="12700">
            <a:miter lim="400000"/>
          </a:ln>
        </p:spPr>
      </p:pic>
      <p:sp>
        <p:nvSpPr>
          <p:cNvPr id="14" name="Title Text"/>
          <p:cNvSpPr txBox="1"/>
          <p:nvPr>
            <p:ph type="title"/>
          </p:nvPr>
        </p:nvSpPr>
        <p:spPr>
          <a:xfrm>
            <a:off x="1371600" y="1803405"/>
            <a:ext cx="9448800" cy="1825097"/>
          </a:xfrm>
          <a:prstGeom prst="rect">
            <a:avLst/>
          </a:prstGeom>
        </p:spPr>
        <p:txBody>
          <a:bodyPr/>
          <a:lstStyle>
            <a:lvl1pPr algn="l">
              <a:defRPr sz="6000"/>
            </a:lvl1pPr>
          </a:lstStyle>
          <a:p>
            <a:pPr/>
            <a:r>
              <a:t>Title Text</a:t>
            </a:r>
          </a:p>
        </p:txBody>
      </p:sp>
      <p:sp>
        <p:nvSpPr>
          <p:cNvPr id="15" name="Body Level One…"/>
          <p:cNvSpPr txBox="1"/>
          <p:nvPr>
            <p:ph type="body" sz="quarter" idx="1"/>
          </p:nvPr>
        </p:nvSpPr>
        <p:spPr>
          <a:xfrm>
            <a:off x="1371600" y="3632201"/>
            <a:ext cx="9448800" cy="685802"/>
          </a:xfrm>
          <a:prstGeom prst="rect">
            <a:avLst/>
          </a:prstGeom>
        </p:spPr>
        <p:txBody>
          <a:bodyPr/>
          <a:lstStyle>
            <a:lvl1pPr algn="l">
              <a:defRPr sz="2000"/>
            </a:lvl1pPr>
            <a:lvl2pPr algn="l">
              <a:defRPr sz="2000"/>
            </a:lvl2pPr>
            <a:lvl3pPr algn="l">
              <a:defRPr sz="2000"/>
            </a:lvl3pPr>
            <a:lvl4pPr algn="l">
              <a:defRPr sz="2000"/>
            </a:lvl4pPr>
            <a:lvl5pPr algn="l">
              <a:defRPr sz="20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0575495" y="1491509"/>
            <a:ext cx="244906" cy="2438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pic>
        <p:nvPicPr>
          <p:cNvPr id="102"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03" name="Title Text"/>
          <p:cNvSpPr txBox="1"/>
          <p:nvPr>
            <p:ph type="title"/>
          </p:nvPr>
        </p:nvSpPr>
        <p:spPr>
          <a:xfrm>
            <a:off x="685776" y="4697360"/>
            <a:ext cx="10822035" cy="819357"/>
          </a:xfrm>
          <a:prstGeom prst="rect">
            <a:avLst/>
          </a:prstGeom>
        </p:spPr>
        <p:txBody>
          <a:bodyPr/>
          <a:lstStyle>
            <a:lvl1pPr algn="l">
              <a:defRPr sz="3200"/>
            </a:lvl1pPr>
          </a:lstStyle>
          <a:p>
            <a:pPr/>
            <a:r>
              <a:t>Title Text</a:t>
            </a:r>
          </a:p>
        </p:txBody>
      </p:sp>
      <p:sp>
        <p:nvSpPr>
          <p:cNvPr id="104" name="Picture Placeholder 2"/>
          <p:cNvSpPr/>
          <p:nvPr>
            <p:ph type="pic" idx="21"/>
          </p:nvPr>
        </p:nvSpPr>
        <p:spPr>
          <a:xfrm>
            <a:off x="681726" y="941439"/>
            <a:ext cx="10821842" cy="3478161"/>
          </a:xfrm>
          <a:prstGeom prst="rect">
            <a:avLst/>
          </a:prstGeom>
        </p:spPr>
        <p:txBody>
          <a:bodyPr lIns="91439" tIns="45719" rIns="91439" bIns="45719">
            <a:noAutofit/>
          </a:bodyPr>
          <a:lstStyle/>
          <a:p>
            <a:pPr/>
          </a:p>
        </p:txBody>
      </p:sp>
      <p:sp>
        <p:nvSpPr>
          <p:cNvPr id="105" name="Body Level One…"/>
          <p:cNvSpPr txBox="1"/>
          <p:nvPr>
            <p:ph type="body" sz="quarter" idx="1"/>
          </p:nvPr>
        </p:nvSpPr>
        <p:spPr>
          <a:xfrm>
            <a:off x="685800" y="5516714"/>
            <a:ext cx="10820400" cy="701971"/>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3" name="Title Text"/>
          <p:cNvSpPr txBox="1"/>
          <p:nvPr>
            <p:ph type="title"/>
          </p:nvPr>
        </p:nvSpPr>
        <p:spPr>
          <a:xfrm>
            <a:off x="685800" y="753532"/>
            <a:ext cx="10820400" cy="2802467"/>
          </a:xfrm>
          <a:prstGeom prst="rect">
            <a:avLst/>
          </a:prstGeom>
        </p:spPr>
        <p:txBody>
          <a:bodyPr anchor="ctr"/>
          <a:lstStyle>
            <a:lvl1pPr algn="l">
              <a:defRPr sz="3200"/>
            </a:lvl1pPr>
          </a:lstStyle>
          <a:p>
            <a:pPr/>
            <a:r>
              <a:t>Title Text</a:t>
            </a:r>
          </a:p>
        </p:txBody>
      </p:sp>
      <p:sp>
        <p:nvSpPr>
          <p:cNvPr id="114" name="Body Level One…"/>
          <p:cNvSpPr txBox="1"/>
          <p:nvPr>
            <p:ph type="body" sz="quarter" idx="1"/>
          </p:nvPr>
        </p:nvSpPr>
        <p:spPr>
          <a:xfrm>
            <a:off x="1024467" y="3649133"/>
            <a:ext cx="10130516" cy="999069"/>
          </a:xfrm>
          <a:prstGeom prst="rect">
            <a:avLst/>
          </a:prstGeom>
        </p:spPr>
        <p:txBody>
          <a:bodyPr anchor="ctr"/>
          <a:lstStyle>
            <a:lvl1pPr algn="l">
              <a:defRPr sz="1600"/>
            </a:lvl1pPr>
            <a:lvl2pPr algn="l">
              <a:defRPr sz="1600"/>
            </a:lvl2pPr>
            <a:lvl3pPr algn="l">
              <a:defRPr sz="1600"/>
            </a:lvl3pPr>
            <a:lvl4pPr algn="l">
              <a:defRPr sz="1600"/>
            </a:lvl4pPr>
            <a:lvl5pPr algn="l">
              <a:defRPr sz="1600"/>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2" name="Title Text"/>
          <p:cNvSpPr txBox="1"/>
          <p:nvPr>
            <p:ph type="title"/>
          </p:nvPr>
        </p:nvSpPr>
        <p:spPr>
          <a:xfrm>
            <a:off x="1024467" y="753532"/>
            <a:ext cx="10151534" cy="2604498"/>
          </a:xfrm>
          <a:prstGeom prst="rect">
            <a:avLst/>
          </a:prstGeom>
        </p:spPr>
        <p:txBody>
          <a:bodyPr anchor="ctr"/>
          <a:lstStyle>
            <a:lvl1pPr algn="l">
              <a:defRPr sz="3200"/>
            </a:lvl1pPr>
          </a:lstStyle>
          <a:p>
            <a:pPr/>
            <a:r>
              <a:t>Title Text</a:t>
            </a:r>
          </a:p>
        </p:txBody>
      </p:sp>
      <p:sp>
        <p:nvSpPr>
          <p:cNvPr id="123" name="Body Level One…"/>
          <p:cNvSpPr txBox="1"/>
          <p:nvPr>
            <p:ph type="body" sz="quarter" idx="1"/>
          </p:nvPr>
        </p:nvSpPr>
        <p:spPr>
          <a:xfrm>
            <a:off x="1303864" y="3365555"/>
            <a:ext cx="9592738" cy="444445"/>
          </a:xfrm>
          <a:prstGeom prst="rect">
            <a:avLst/>
          </a:prstGeom>
        </p:spPr>
        <p:txBody>
          <a:bodyPr/>
          <a:lstStyle>
            <a:lvl1pPr algn="l">
              <a:defRPr sz="1400"/>
            </a:lvl1pPr>
            <a:lvl2pPr algn="l">
              <a:defRPr sz="1400"/>
            </a:lvl2pPr>
            <a:lvl3pPr algn="l">
              <a:defRPr sz="1400"/>
            </a:lvl3pPr>
            <a:lvl4pPr algn="l">
              <a:defRPr sz="1400"/>
            </a:lvl4pPr>
            <a:lvl5pPr algn="l">
              <a:defRPr sz="1400"/>
            </a:lvl5pPr>
          </a:lstStyle>
          <a:p>
            <a:pPr/>
            <a:r>
              <a:t>Body Level One</a:t>
            </a:r>
          </a:p>
          <a:p>
            <a:pPr lvl="1"/>
            <a:r>
              <a:t>Body Level Two</a:t>
            </a:r>
          </a:p>
          <a:p>
            <a:pPr lvl="2"/>
            <a:r>
              <a:t>Body Level Three</a:t>
            </a:r>
          </a:p>
          <a:p>
            <a:pPr lvl="3"/>
            <a:r>
              <a:t>Body Level Four</a:t>
            </a:r>
          </a:p>
          <a:p>
            <a:pPr lvl="4"/>
            <a:r>
              <a:t>Body Level Five</a:t>
            </a:r>
          </a:p>
        </p:txBody>
      </p:sp>
      <p:sp>
        <p:nvSpPr>
          <p:cNvPr id="124" name="Text Placeholder 3"/>
          <p:cNvSpPr/>
          <p:nvPr>
            <p:ph type="body" sz="quarter" idx="21"/>
          </p:nvPr>
        </p:nvSpPr>
        <p:spPr>
          <a:xfrm>
            <a:off x="1024466" y="3959862"/>
            <a:ext cx="10151535" cy="679873"/>
          </a:xfrm>
          <a:prstGeom prst="rect">
            <a:avLst/>
          </a:prstGeom>
        </p:spPr>
        <p:txBody>
          <a:bodyPr anchor="ctr"/>
          <a:lstStyle/>
          <a:p>
            <a:pPr marL="228600" indent="-228600" algn="l">
              <a:buSzPct val="100000"/>
              <a:buFont typeface="Arial"/>
              <a:buChar char="•"/>
            </a:pPr>
          </a:p>
        </p:txBody>
      </p:sp>
      <p:sp>
        <p:nvSpPr>
          <p:cNvPr id="125" name="TextBox 8"/>
          <p:cNvSpPr txBox="1"/>
          <p:nvPr/>
        </p:nvSpPr>
        <p:spPr>
          <a:xfrm>
            <a:off x="521969" y="557818"/>
            <a:ext cx="518162" cy="1336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cap="all" sz="8000">
                <a:solidFill>
                  <a:srgbClr val="FFFFFF"/>
                </a:solidFill>
                <a:latin typeface="+mj-lt"/>
                <a:ea typeface="+mj-ea"/>
                <a:cs typeface="+mj-cs"/>
                <a:sym typeface="Century Gothic"/>
              </a:defRPr>
            </a:lvl1pPr>
          </a:lstStyle>
          <a:p>
            <a:pPr/>
            <a:r>
              <a:t>“</a:t>
            </a:r>
          </a:p>
        </p:txBody>
      </p:sp>
      <p:sp>
        <p:nvSpPr>
          <p:cNvPr id="126" name="TextBox 9"/>
          <p:cNvSpPr txBox="1"/>
          <p:nvPr/>
        </p:nvSpPr>
        <p:spPr>
          <a:xfrm>
            <a:off x="11029949" y="2325658"/>
            <a:ext cx="518163" cy="1336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cap="all" sz="8000">
                <a:solidFill>
                  <a:srgbClr val="FFFFFF"/>
                </a:solidFill>
                <a:latin typeface="+mj-lt"/>
                <a:ea typeface="+mj-ea"/>
                <a:cs typeface="+mj-cs"/>
                <a:sym typeface="Century Gothic"/>
              </a:defRPr>
            </a:lvl1pPr>
          </a:lstStyle>
          <a:p>
            <a:pPr/>
            <a:r>
              <a:t>”</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4" name="Title Text"/>
          <p:cNvSpPr txBox="1"/>
          <p:nvPr>
            <p:ph type="title"/>
          </p:nvPr>
        </p:nvSpPr>
        <p:spPr>
          <a:xfrm>
            <a:off x="1024495" y="1124701"/>
            <a:ext cx="10146187" cy="2511837"/>
          </a:xfrm>
          <a:prstGeom prst="rect">
            <a:avLst/>
          </a:prstGeom>
        </p:spPr>
        <p:txBody>
          <a:bodyPr/>
          <a:lstStyle>
            <a:lvl1pPr algn="l">
              <a:defRPr sz="3200"/>
            </a:lvl1pPr>
          </a:lstStyle>
          <a:p>
            <a:pPr/>
            <a:r>
              <a:t>Title Text</a:t>
            </a:r>
          </a:p>
        </p:txBody>
      </p:sp>
      <p:sp>
        <p:nvSpPr>
          <p:cNvPr id="135" name="Body Level One…"/>
          <p:cNvSpPr txBox="1"/>
          <p:nvPr>
            <p:ph type="body" sz="quarter" idx="1"/>
          </p:nvPr>
        </p:nvSpPr>
        <p:spPr>
          <a:xfrm>
            <a:off x="1024467" y="3648314"/>
            <a:ext cx="10144654" cy="999887"/>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Column">
    <p:spTree>
      <p:nvGrpSpPr>
        <p:cNvPr id="1" name=""/>
        <p:cNvGrpSpPr/>
        <p:nvPr/>
      </p:nvGrpSpPr>
      <p:grpSpPr>
        <a:xfrm>
          <a:off x="0" y="0"/>
          <a:ext cx="0" cy="0"/>
          <a:chOff x="0" y="0"/>
          <a:chExt cx="0" cy="0"/>
        </a:xfrm>
      </p:grpSpPr>
      <p:pic>
        <p:nvPicPr>
          <p:cNvPr id="143"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44" name="Title Text"/>
          <p:cNvSpPr txBox="1"/>
          <p:nvPr>
            <p:ph type="title"/>
          </p:nvPr>
        </p:nvSpPr>
        <p:spPr>
          <a:xfrm>
            <a:off x="2895600" y="761998"/>
            <a:ext cx="8610600" cy="1303869"/>
          </a:xfrm>
          <a:prstGeom prst="rect">
            <a:avLst/>
          </a:prstGeom>
        </p:spPr>
        <p:txBody>
          <a:bodyPr anchor="ctr"/>
          <a:lstStyle/>
          <a:p>
            <a:pPr/>
            <a:r>
              <a:t>Title Text</a:t>
            </a:r>
          </a:p>
        </p:txBody>
      </p:sp>
      <p:sp>
        <p:nvSpPr>
          <p:cNvPr id="145" name="Body Level One…"/>
          <p:cNvSpPr txBox="1"/>
          <p:nvPr>
            <p:ph type="body" sz="quarter" idx="1"/>
          </p:nvPr>
        </p:nvSpPr>
        <p:spPr>
          <a:xfrm>
            <a:off x="685800" y="2202078"/>
            <a:ext cx="3456433" cy="617322"/>
          </a:xfrm>
          <a:prstGeom prst="rect">
            <a:avLst/>
          </a:prstGeom>
        </p:spPr>
        <p:txBody>
          <a:bodyPr anchor="b"/>
          <a:lstStyle>
            <a:lvl1pPr algn="l">
              <a:defRPr sz="2400"/>
            </a:lvl1pPr>
            <a:lvl2pPr algn="l">
              <a:defRPr sz="2400"/>
            </a:lvl2pPr>
            <a:lvl3pPr algn="l">
              <a:defRPr sz="2400"/>
            </a:lvl3pPr>
            <a:lvl4pPr algn="l">
              <a:defRPr sz="2400"/>
            </a:lvl4pPr>
            <a:lvl5pPr algn="l">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3"/>
          <p:cNvSpPr/>
          <p:nvPr>
            <p:ph type="body" sz="quarter" idx="21"/>
          </p:nvPr>
        </p:nvSpPr>
        <p:spPr>
          <a:xfrm>
            <a:off x="685798" y="2904563"/>
            <a:ext cx="3456435" cy="3314133"/>
          </a:xfrm>
          <a:prstGeom prst="rect">
            <a:avLst/>
          </a:prstGeom>
        </p:spPr>
        <p:txBody>
          <a:bodyPr/>
          <a:lstStyle/>
          <a:p>
            <a:pPr marL="228600" indent="-228600" algn="l">
              <a:buSzPct val="100000"/>
              <a:buFont typeface="Arial"/>
              <a:buChar char="•"/>
            </a:pPr>
          </a:p>
        </p:txBody>
      </p:sp>
      <p:sp>
        <p:nvSpPr>
          <p:cNvPr id="147" name="Text Placeholder 4"/>
          <p:cNvSpPr/>
          <p:nvPr>
            <p:ph type="body" sz="quarter" idx="22"/>
          </p:nvPr>
        </p:nvSpPr>
        <p:spPr>
          <a:xfrm>
            <a:off x="4368798" y="2201333"/>
            <a:ext cx="3456435" cy="626536"/>
          </a:xfrm>
          <a:prstGeom prst="rect">
            <a:avLst/>
          </a:prstGeom>
        </p:spPr>
        <p:txBody>
          <a:bodyPr anchor="b"/>
          <a:lstStyle/>
          <a:p>
            <a:pPr marL="228600" indent="-228600" algn="l">
              <a:buSzPct val="100000"/>
              <a:buFont typeface="Arial"/>
              <a:buChar char="•"/>
            </a:pPr>
          </a:p>
        </p:txBody>
      </p:sp>
      <p:sp>
        <p:nvSpPr>
          <p:cNvPr id="148" name="Text Placeholder 3"/>
          <p:cNvSpPr/>
          <p:nvPr>
            <p:ph type="body" sz="quarter" idx="23"/>
          </p:nvPr>
        </p:nvSpPr>
        <p:spPr>
          <a:xfrm>
            <a:off x="4366857" y="2904065"/>
            <a:ext cx="3456433" cy="3314618"/>
          </a:xfrm>
          <a:prstGeom prst="rect">
            <a:avLst/>
          </a:prstGeom>
        </p:spPr>
        <p:txBody>
          <a:bodyPr/>
          <a:lstStyle/>
          <a:p>
            <a:pPr marL="228600" indent="-228600" algn="l">
              <a:buSzPct val="100000"/>
              <a:buFont typeface="Arial"/>
              <a:buChar char="•"/>
            </a:pPr>
          </a:p>
        </p:txBody>
      </p:sp>
      <p:sp>
        <p:nvSpPr>
          <p:cNvPr id="149" name="Text Placeholder 4"/>
          <p:cNvSpPr/>
          <p:nvPr>
            <p:ph type="body" sz="quarter" idx="24"/>
          </p:nvPr>
        </p:nvSpPr>
        <p:spPr>
          <a:xfrm>
            <a:off x="8051799" y="2192864"/>
            <a:ext cx="3456435" cy="626536"/>
          </a:xfrm>
          <a:prstGeom prst="rect">
            <a:avLst/>
          </a:prstGeom>
        </p:spPr>
        <p:txBody>
          <a:bodyPr anchor="b"/>
          <a:lstStyle/>
          <a:p>
            <a:pPr marL="228600" indent="-228600" algn="l">
              <a:buSzPct val="100000"/>
              <a:buFont typeface="Arial"/>
              <a:buChar char="•"/>
            </a:pPr>
          </a:p>
        </p:txBody>
      </p:sp>
      <p:sp>
        <p:nvSpPr>
          <p:cNvPr id="150" name="Text Placeholder 3"/>
          <p:cNvSpPr/>
          <p:nvPr>
            <p:ph type="body" sz="quarter" idx="25"/>
          </p:nvPr>
        </p:nvSpPr>
        <p:spPr>
          <a:xfrm>
            <a:off x="8051799" y="2904563"/>
            <a:ext cx="3456434" cy="3314133"/>
          </a:xfrm>
          <a:prstGeom prst="rect">
            <a:avLst/>
          </a:prstGeom>
        </p:spPr>
        <p:txBody>
          <a:bodyPr/>
          <a:lstStyle/>
          <a:p>
            <a:pPr marL="228600" indent="-228600" algn="l">
              <a:buSzPct val="100000"/>
              <a:buFont typeface="Arial"/>
              <a:buChar char="•"/>
            </a:pPr>
          </a:p>
        </p:txBody>
      </p:sp>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 Picture Column">
    <p:spTree>
      <p:nvGrpSpPr>
        <p:cNvPr id="1" name=""/>
        <p:cNvGrpSpPr/>
        <p:nvPr/>
      </p:nvGrpSpPr>
      <p:grpSpPr>
        <a:xfrm>
          <a:off x="0" y="0"/>
          <a:ext cx="0" cy="0"/>
          <a:chOff x="0" y="0"/>
          <a:chExt cx="0" cy="0"/>
        </a:xfrm>
      </p:grpSpPr>
      <p:pic>
        <p:nvPicPr>
          <p:cNvPr id="158"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159" name="Title Text"/>
          <p:cNvSpPr txBox="1"/>
          <p:nvPr>
            <p:ph type="title"/>
          </p:nvPr>
        </p:nvSpPr>
        <p:spPr>
          <a:xfrm>
            <a:off x="2895600" y="762000"/>
            <a:ext cx="8610600" cy="1295400"/>
          </a:xfrm>
          <a:prstGeom prst="rect">
            <a:avLst/>
          </a:prstGeom>
        </p:spPr>
        <p:txBody>
          <a:bodyPr anchor="ctr"/>
          <a:lstStyle/>
          <a:p>
            <a:pPr/>
            <a:r>
              <a:t>Title Text</a:t>
            </a:r>
          </a:p>
        </p:txBody>
      </p:sp>
      <p:sp>
        <p:nvSpPr>
          <p:cNvPr id="160" name="Body Level One…"/>
          <p:cNvSpPr txBox="1"/>
          <p:nvPr>
            <p:ph type="body" sz="quarter" idx="1"/>
          </p:nvPr>
        </p:nvSpPr>
        <p:spPr>
          <a:xfrm>
            <a:off x="688616" y="4191000"/>
            <a:ext cx="3451585" cy="682766"/>
          </a:xfrm>
          <a:prstGeom prst="rect">
            <a:avLst/>
          </a:prstGeom>
        </p:spPr>
        <p:txBody>
          <a:bodyPr anchor="b"/>
          <a:lstStyle>
            <a:lvl1pPr algn="l">
              <a:defRPr sz="2400"/>
            </a:lvl1pPr>
            <a:lvl2pPr algn="l">
              <a:defRPr sz="2400"/>
            </a:lvl2pPr>
            <a:lvl3pPr algn="l">
              <a:defRPr sz="2400"/>
            </a:lvl3pPr>
            <a:lvl4pPr algn="l">
              <a:defRPr sz="2400"/>
            </a:lvl4pPr>
            <a:lvl5pPr algn="l">
              <a:defRPr sz="2400"/>
            </a:lvl5pPr>
          </a:lstStyle>
          <a:p>
            <a:pPr/>
            <a:r>
              <a:t>Body Level One</a:t>
            </a:r>
          </a:p>
          <a:p>
            <a:pPr lvl="1"/>
            <a:r>
              <a:t>Body Level Two</a:t>
            </a:r>
          </a:p>
          <a:p>
            <a:pPr lvl="2"/>
            <a:r>
              <a:t>Body Level Three</a:t>
            </a:r>
          </a:p>
          <a:p>
            <a:pPr lvl="3"/>
            <a:r>
              <a:t>Body Level Four</a:t>
            </a:r>
          </a:p>
          <a:p>
            <a:pPr lvl="4"/>
            <a:r>
              <a:t>Body Level Five</a:t>
            </a:r>
          </a:p>
        </p:txBody>
      </p:sp>
      <p:sp>
        <p:nvSpPr>
          <p:cNvPr id="161" name="Picture Placeholder 2"/>
          <p:cNvSpPr/>
          <p:nvPr>
            <p:ph type="pic" sz="quarter" idx="21"/>
          </p:nvPr>
        </p:nvSpPr>
        <p:spPr>
          <a:xfrm>
            <a:off x="688617" y="2362200"/>
            <a:ext cx="3451583"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62" name="Text Placeholder 3"/>
          <p:cNvSpPr/>
          <p:nvPr>
            <p:ph type="body" sz="quarter" idx="22"/>
          </p:nvPr>
        </p:nvSpPr>
        <p:spPr>
          <a:xfrm>
            <a:off x="688618" y="4873764"/>
            <a:ext cx="3451582" cy="1344923"/>
          </a:xfrm>
          <a:prstGeom prst="rect">
            <a:avLst/>
          </a:prstGeom>
        </p:spPr>
        <p:txBody>
          <a:bodyPr/>
          <a:lstStyle/>
          <a:p>
            <a:pPr marL="228600" indent="-228600" algn="l">
              <a:buSzPct val="100000"/>
              <a:buFont typeface="Arial"/>
              <a:buChar char="•"/>
            </a:pPr>
          </a:p>
        </p:txBody>
      </p:sp>
      <p:sp>
        <p:nvSpPr>
          <p:cNvPr id="163" name="Text Placeholder 4"/>
          <p:cNvSpPr/>
          <p:nvPr>
            <p:ph type="body" sz="quarter" idx="23"/>
          </p:nvPr>
        </p:nvSpPr>
        <p:spPr>
          <a:xfrm>
            <a:off x="4374262" y="4190998"/>
            <a:ext cx="3448935" cy="682768"/>
          </a:xfrm>
          <a:prstGeom prst="rect">
            <a:avLst/>
          </a:prstGeom>
        </p:spPr>
        <p:txBody>
          <a:bodyPr anchor="b"/>
          <a:lstStyle/>
          <a:p>
            <a:pPr marL="228600" indent="-228600" algn="l">
              <a:buSzPct val="100000"/>
              <a:buFont typeface="Arial"/>
              <a:buChar char="•"/>
            </a:pPr>
          </a:p>
        </p:txBody>
      </p:sp>
      <p:sp>
        <p:nvSpPr>
          <p:cNvPr id="164" name="Picture Placeholder 2"/>
          <p:cNvSpPr/>
          <p:nvPr>
            <p:ph type="pic" sz="quarter" idx="24"/>
          </p:nvPr>
        </p:nvSpPr>
        <p:spPr>
          <a:xfrm>
            <a:off x="4374262" y="2362200"/>
            <a:ext cx="3448938"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65" name="Text Placeholder 3"/>
          <p:cNvSpPr/>
          <p:nvPr>
            <p:ph type="body" sz="quarter" idx="25"/>
          </p:nvPr>
        </p:nvSpPr>
        <p:spPr>
          <a:xfrm>
            <a:off x="4374262" y="4873761"/>
            <a:ext cx="3448937" cy="1344923"/>
          </a:xfrm>
          <a:prstGeom prst="rect">
            <a:avLst/>
          </a:prstGeom>
        </p:spPr>
        <p:txBody>
          <a:bodyPr/>
          <a:lstStyle/>
          <a:p>
            <a:pPr marL="228600" indent="-228600" algn="l">
              <a:buSzPct val="100000"/>
              <a:buFont typeface="Arial"/>
              <a:buChar char="•"/>
            </a:pPr>
          </a:p>
        </p:txBody>
      </p:sp>
      <p:sp>
        <p:nvSpPr>
          <p:cNvPr id="166" name="Text Placeholder 4"/>
          <p:cNvSpPr/>
          <p:nvPr>
            <p:ph type="body" sz="quarter" idx="26"/>
          </p:nvPr>
        </p:nvSpPr>
        <p:spPr>
          <a:xfrm>
            <a:off x="8049731" y="4190998"/>
            <a:ext cx="3456469" cy="682768"/>
          </a:xfrm>
          <a:prstGeom prst="rect">
            <a:avLst/>
          </a:prstGeom>
        </p:spPr>
        <p:txBody>
          <a:bodyPr anchor="b"/>
          <a:lstStyle/>
          <a:p>
            <a:pPr marL="228600" indent="-228600" algn="l">
              <a:buSzPct val="100000"/>
              <a:buFont typeface="Arial"/>
              <a:buChar char="•"/>
            </a:pPr>
          </a:p>
        </p:txBody>
      </p:sp>
      <p:sp>
        <p:nvSpPr>
          <p:cNvPr id="167" name="Picture Placeholder 2"/>
          <p:cNvSpPr/>
          <p:nvPr>
            <p:ph type="pic" sz="quarter" idx="27"/>
          </p:nvPr>
        </p:nvSpPr>
        <p:spPr>
          <a:xfrm>
            <a:off x="8049855" y="2362200"/>
            <a:ext cx="3447880" cy="1524000"/>
          </a:xfrm>
          <a:prstGeom prst="rect">
            <a:avLst/>
          </a:prstGeom>
          <a:effectLst>
            <a:outerShdw sx="100000" sy="100000" kx="0" ky="0" algn="b" rotWithShape="0" blurRad="50800" dist="50800" dir="5400000">
              <a:srgbClr val="000000">
                <a:alpha val="43000"/>
              </a:srgbClr>
            </a:outerShdw>
          </a:effectLst>
        </p:spPr>
        <p:txBody>
          <a:bodyPr lIns="91439" tIns="45719" rIns="91439" bIns="45719">
            <a:noAutofit/>
          </a:bodyPr>
          <a:lstStyle/>
          <a:p>
            <a:pPr/>
          </a:p>
        </p:txBody>
      </p:sp>
      <p:sp>
        <p:nvSpPr>
          <p:cNvPr id="168" name="Text Placeholder 3"/>
          <p:cNvSpPr/>
          <p:nvPr>
            <p:ph type="body" sz="quarter" idx="28"/>
          </p:nvPr>
        </p:nvSpPr>
        <p:spPr>
          <a:xfrm>
            <a:off x="8049731" y="4873761"/>
            <a:ext cx="3452446" cy="1344923"/>
          </a:xfrm>
          <a:prstGeom prst="rect">
            <a:avLst/>
          </a:prstGeom>
        </p:spPr>
        <p:txBody>
          <a:bodyPr/>
          <a:lstStyle/>
          <a:p>
            <a:pPr marL="228600" indent="-228600" algn="l">
              <a:buSzPct val="100000"/>
              <a:buFont typeface="Arial"/>
              <a:buChar char="•"/>
            </a:pP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3"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24" name="Title Text"/>
          <p:cNvSpPr txBox="1"/>
          <p:nvPr>
            <p:ph type="title"/>
          </p:nvPr>
        </p:nvSpPr>
        <p:spPr>
          <a:xfrm>
            <a:off x="2895600" y="764373"/>
            <a:ext cx="8610600" cy="1293028"/>
          </a:xfrm>
          <a:prstGeom prst="rect">
            <a:avLst/>
          </a:prstGeom>
        </p:spPr>
        <p:txBody>
          <a:bodyPr anchor="ctr"/>
          <a:lstStyle/>
          <a:p>
            <a:pPr/>
            <a:r>
              <a:t>Title Text</a:t>
            </a:r>
          </a:p>
        </p:txBody>
      </p:sp>
      <p:sp>
        <p:nvSpPr>
          <p:cNvPr id="25" name="Body Level One…"/>
          <p:cNvSpPr txBox="1"/>
          <p:nvPr>
            <p:ph type="body" idx="1"/>
          </p:nvPr>
        </p:nvSpPr>
        <p:spPr>
          <a:xfrm>
            <a:off x="685800" y="2194560"/>
            <a:ext cx="10820400" cy="4024125"/>
          </a:xfrm>
          <a:prstGeom prst="rect">
            <a:avLst/>
          </a:prstGeom>
        </p:spPr>
        <p:txBody>
          <a:bodyPr/>
          <a:lstStyle>
            <a:lvl1pPr marL="228600" indent="-228600" algn="l">
              <a:buSzPct val="100000"/>
              <a:buFont typeface="Arial"/>
              <a:buChar char="•"/>
            </a:lvl1pPr>
            <a:lvl2pPr marL="708659" indent="-251459" algn="l">
              <a:buSzPct val="100000"/>
              <a:buFont typeface="Arial"/>
              <a:buChar char="•"/>
            </a:lvl2pPr>
            <a:lvl3pPr marL="1193800" indent="-279400" algn="l">
              <a:buSzPct val="100000"/>
              <a:buFont typeface="Arial"/>
              <a:buChar char="•"/>
            </a:lvl3pPr>
            <a:lvl4pPr marL="1685925" indent="-314325" algn="l">
              <a:buSzPct val="100000"/>
              <a:buFont typeface="Arial"/>
              <a:buChar char="•"/>
            </a:lvl4pPr>
            <a:lvl5pPr marL="2143125" indent="-314325" algn="l">
              <a:buSzPct val="100000"/>
              <a:buFont typeface="Arial"/>
              <a:buChar cha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42"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43" name="Title Text"/>
          <p:cNvSpPr txBox="1"/>
          <p:nvPr>
            <p:ph type="title"/>
          </p:nvPr>
        </p:nvSpPr>
        <p:spPr>
          <a:xfrm>
            <a:off x="2895600" y="764373"/>
            <a:ext cx="8610600" cy="1293028"/>
          </a:xfrm>
          <a:prstGeom prst="rect">
            <a:avLst/>
          </a:prstGeom>
        </p:spPr>
        <p:txBody>
          <a:bodyPr anchor="ctr"/>
          <a:lstStyle/>
          <a:p>
            <a:pPr/>
            <a:r>
              <a:t>Title Text</a:t>
            </a:r>
          </a:p>
        </p:txBody>
      </p:sp>
      <p:sp>
        <p:nvSpPr>
          <p:cNvPr id="44" name="Body Level One…"/>
          <p:cNvSpPr txBox="1"/>
          <p:nvPr>
            <p:ph type="body" sz="half" idx="1"/>
          </p:nvPr>
        </p:nvSpPr>
        <p:spPr>
          <a:xfrm>
            <a:off x="685800" y="2194559"/>
            <a:ext cx="5334000" cy="4024125"/>
          </a:xfrm>
          <a:prstGeom prst="rect">
            <a:avLst/>
          </a:prstGeom>
        </p:spPr>
        <p:txBody>
          <a:bodyPr/>
          <a:lstStyle>
            <a:lvl1pPr marL="228600" indent="-228600" algn="l">
              <a:buSzPct val="100000"/>
              <a:buFont typeface="Arial"/>
              <a:buChar char="•"/>
            </a:lvl1pPr>
            <a:lvl2pPr marL="708659" indent="-251459" algn="l">
              <a:buSzPct val="100000"/>
              <a:buFont typeface="Arial"/>
              <a:buChar char="•"/>
            </a:lvl2pPr>
            <a:lvl3pPr marL="1193800" indent="-279400" algn="l">
              <a:buSzPct val="100000"/>
              <a:buFont typeface="Arial"/>
              <a:buChar char="•"/>
            </a:lvl3pPr>
            <a:lvl4pPr marL="1685925" indent="-314325" algn="l">
              <a:buSzPct val="100000"/>
              <a:buFont typeface="Arial"/>
              <a:buChar char="•"/>
            </a:lvl4pPr>
            <a:lvl5pPr marL="2143125" indent="-314325" algn="l">
              <a:buSzPct val="100000"/>
              <a:buFont typeface="Arial"/>
              <a:buChar cha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52"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53" name="Title Text"/>
          <p:cNvSpPr txBox="1"/>
          <p:nvPr>
            <p:ph type="title"/>
          </p:nvPr>
        </p:nvSpPr>
        <p:spPr>
          <a:xfrm>
            <a:off x="2895600" y="762000"/>
            <a:ext cx="8610600" cy="1295400"/>
          </a:xfrm>
          <a:prstGeom prst="rect">
            <a:avLst/>
          </a:prstGeom>
        </p:spPr>
        <p:txBody>
          <a:bodyPr anchor="ctr"/>
          <a:lstStyle/>
          <a:p>
            <a:pPr/>
            <a:r>
              <a:t>Title Text</a:t>
            </a:r>
          </a:p>
        </p:txBody>
      </p:sp>
      <p:sp>
        <p:nvSpPr>
          <p:cNvPr id="54" name="Body Level One…"/>
          <p:cNvSpPr txBox="1"/>
          <p:nvPr>
            <p:ph type="body" sz="quarter" idx="1"/>
          </p:nvPr>
        </p:nvSpPr>
        <p:spPr>
          <a:xfrm>
            <a:off x="914409" y="2183801"/>
            <a:ext cx="5079992" cy="823913"/>
          </a:xfrm>
          <a:prstGeom prst="rect">
            <a:avLst/>
          </a:prstGeom>
        </p:spPr>
        <p:txBody>
          <a:bodyPr anchor="b"/>
          <a:lstStyle>
            <a:lvl1pPr algn="l">
              <a:defRPr sz="2800"/>
            </a:lvl1pPr>
            <a:lvl2pPr algn="l">
              <a:defRPr sz="2800"/>
            </a:lvl2pPr>
            <a:lvl3pPr algn="l">
              <a:defRPr sz="2800"/>
            </a:lvl3pPr>
            <a:lvl4pPr algn="l">
              <a:defRPr sz="2800"/>
            </a:lvl4pPr>
            <a:lvl5pPr algn="l">
              <a:defRPr sz="2800"/>
            </a:lvl5pPr>
          </a:lstStyle>
          <a:p>
            <a:pPr/>
            <a:r>
              <a:t>Body Level One</a:t>
            </a:r>
          </a:p>
          <a:p>
            <a:pPr lvl="1"/>
            <a:r>
              <a:t>Body Level Two</a:t>
            </a:r>
          </a:p>
          <a:p>
            <a:pPr lvl="2"/>
            <a:r>
              <a:t>Body Level Three</a:t>
            </a:r>
          </a:p>
          <a:p>
            <a:pPr lvl="3"/>
            <a:r>
              <a:t>Body Level Four</a:t>
            </a:r>
          </a:p>
          <a:p>
            <a:pPr lvl="4"/>
            <a:r>
              <a:t>Body Level Five</a:t>
            </a:r>
          </a:p>
        </p:txBody>
      </p:sp>
      <p:sp>
        <p:nvSpPr>
          <p:cNvPr id="55" name="Text Placeholder 4"/>
          <p:cNvSpPr/>
          <p:nvPr>
            <p:ph type="body" sz="quarter" idx="21"/>
          </p:nvPr>
        </p:nvSpPr>
        <p:spPr>
          <a:xfrm>
            <a:off x="6400800" y="2183801"/>
            <a:ext cx="5105400" cy="823913"/>
          </a:xfrm>
          <a:prstGeom prst="rect">
            <a:avLst/>
          </a:prstGeom>
        </p:spPr>
        <p:txBody>
          <a:bodyPr anchor="b"/>
          <a:lstStyle/>
          <a:p>
            <a:pPr marL="228600" indent="-228600" algn="l">
              <a:buSzPct val="100000"/>
              <a:buFont typeface="Arial"/>
              <a:buChar char="•"/>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63"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64" name="Title Text"/>
          <p:cNvSpPr txBox="1"/>
          <p:nvPr>
            <p:ph type="title"/>
          </p:nvPr>
        </p:nvSpPr>
        <p:spPr>
          <a:xfrm>
            <a:off x="2895600" y="764373"/>
            <a:ext cx="8610600" cy="1293028"/>
          </a:xfrm>
          <a:prstGeom prst="rect">
            <a:avLst/>
          </a:prstGeom>
        </p:spPr>
        <p:txBody>
          <a:bodyPr anchor="ct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72"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80"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81" name="Title Text"/>
          <p:cNvSpPr txBox="1"/>
          <p:nvPr>
            <p:ph type="title"/>
          </p:nvPr>
        </p:nvSpPr>
        <p:spPr>
          <a:xfrm>
            <a:off x="685800" y="1524000"/>
            <a:ext cx="4114800" cy="1600200"/>
          </a:xfrm>
          <a:prstGeom prst="rect">
            <a:avLst/>
          </a:prstGeom>
        </p:spPr>
        <p:txBody>
          <a:bodyPr/>
          <a:lstStyle>
            <a:lvl1pPr algn="l">
              <a:defRPr sz="3200"/>
            </a:lvl1pPr>
          </a:lstStyle>
          <a:p>
            <a:pPr/>
            <a:r>
              <a:t>Title Text</a:t>
            </a:r>
          </a:p>
        </p:txBody>
      </p:sp>
      <p:sp>
        <p:nvSpPr>
          <p:cNvPr id="82" name="Body Level One…"/>
          <p:cNvSpPr txBox="1"/>
          <p:nvPr>
            <p:ph type="body" idx="1"/>
          </p:nvPr>
        </p:nvSpPr>
        <p:spPr>
          <a:xfrm>
            <a:off x="4995581" y="746759"/>
            <a:ext cx="6510619" cy="5471925"/>
          </a:xfrm>
          <a:prstGeom prst="rect">
            <a:avLst/>
          </a:prstGeom>
        </p:spPr>
        <p:txBody>
          <a:bodyPr anchor="ctr"/>
          <a:lstStyle>
            <a:lvl1pPr marL="228600" indent="-228600" algn="l">
              <a:buSzPct val="100000"/>
              <a:buFont typeface="Arial"/>
              <a:buChar char="•"/>
            </a:lvl1pPr>
            <a:lvl2pPr marL="708659" indent="-251459" algn="l">
              <a:buSzPct val="100000"/>
              <a:buFont typeface="Arial"/>
              <a:buChar char="•"/>
            </a:lvl2pPr>
            <a:lvl3pPr marL="1193800" indent="-279400" algn="l">
              <a:buSzPct val="100000"/>
              <a:buFont typeface="Arial"/>
              <a:buChar char="•"/>
            </a:lvl3pPr>
            <a:lvl4pPr marL="1685925" indent="-314325" algn="l">
              <a:buSzPct val="100000"/>
              <a:buFont typeface="Arial"/>
              <a:buChar char="•"/>
            </a:lvl4pPr>
            <a:lvl5pPr marL="2143125" indent="-314325" algn="l">
              <a:buSzPct val="100000"/>
              <a:buFont typeface="Arial"/>
              <a:buChar char="•"/>
            </a:lvl5pPr>
          </a:lstStyle>
          <a:p>
            <a:pPr/>
            <a:r>
              <a:t>Body Level One</a:t>
            </a:r>
          </a:p>
          <a:p>
            <a:pPr lvl="1"/>
            <a:r>
              <a:t>Body Level Two</a:t>
            </a:r>
          </a:p>
          <a:p>
            <a:pPr lvl="2"/>
            <a:r>
              <a:t>Body Level Three</a:t>
            </a:r>
          </a:p>
          <a:p>
            <a:pPr lvl="3"/>
            <a:r>
              <a:t>Body Level Four</a:t>
            </a:r>
          </a:p>
          <a:p>
            <a:pPr lvl="4"/>
            <a:r>
              <a:t>Body Level Five</a:t>
            </a:r>
          </a:p>
        </p:txBody>
      </p:sp>
      <p:sp>
        <p:nvSpPr>
          <p:cNvPr id="83" name="Text Placeholder 3"/>
          <p:cNvSpPr/>
          <p:nvPr>
            <p:ph type="body" sz="quarter" idx="21"/>
          </p:nvPr>
        </p:nvSpPr>
        <p:spPr>
          <a:xfrm>
            <a:off x="685800" y="3124198"/>
            <a:ext cx="4114800" cy="3094488"/>
          </a:xfrm>
          <a:prstGeom prst="rect">
            <a:avLst/>
          </a:prstGeom>
        </p:spPr>
        <p:txBody>
          <a:bodyPr/>
          <a:lstStyle/>
          <a:p>
            <a:pPr marL="228600" indent="-228600" algn="l">
              <a:buSzPct val="100000"/>
              <a:buFont typeface="Arial"/>
              <a:buChar char="•"/>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91" name="Picture 6" descr="Picture 6"/>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92" name="Title Text"/>
          <p:cNvSpPr txBox="1"/>
          <p:nvPr>
            <p:ph type="title"/>
          </p:nvPr>
        </p:nvSpPr>
        <p:spPr>
          <a:xfrm>
            <a:off x="685800" y="1524000"/>
            <a:ext cx="6873241" cy="1600200"/>
          </a:xfrm>
          <a:prstGeom prst="rect">
            <a:avLst/>
          </a:prstGeom>
        </p:spPr>
        <p:txBody>
          <a:bodyPr/>
          <a:lstStyle>
            <a:lvl1pPr algn="l">
              <a:defRPr sz="3200"/>
            </a:lvl1pPr>
          </a:lstStyle>
          <a:p>
            <a:pPr/>
            <a:r>
              <a:t>Title Text</a:t>
            </a:r>
          </a:p>
        </p:txBody>
      </p:sp>
      <p:sp>
        <p:nvSpPr>
          <p:cNvPr id="93" name="Picture Placeholder 2"/>
          <p:cNvSpPr/>
          <p:nvPr>
            <p:ph type="pic" sz="half" idx="21"/>
          </p:nvPr>
        </p:nvSpPr>
        <p:spPr>
          <a:xfrm>
            <a:off x="7861237" y="751241"/>
            <a:ext cx="3644964" cy="5467445"/>
          </a:xfrm>
          <a:prstGeom prst="rect">
            <a:avLst/>
          </a:prstGeom>
        </p:spPr>
        <p:txBody>
          <a:bodyPr lIns="91439" tIns="45719" rIns="91439" bIns="45719">
            <a:noAutofit/>
          </a:bodyPr>
          <a:lstStyle/>
          <a:p>
            <a:pPr/>
          </a:p>
        </p:txBody>
      </p:sp>
      <p:sp>
        <p:nvSpPr>
          <p:cNvPr id="94" name="Body Level One…"/>
          <p:cNvSpPr txBox="1"/>
          <p:nvPr>
            <p:ph type="body" sz="half" idx="1"/>
          </p:nvPr>
        </p:nvSpPr>
        <p:spPr>
          <a:xfrm>
            <a:off x="685800" y="3124199"/>
            <a:ext cx="6873241" cy="3094485"/>
          </a:xfrm>
          <a:prstGeom prst="rect">
            <a:avLst/>
          </a:prstGeom>
        </p:spPr>
        <p:txBody>
          <a:bodyPr/>
          <a:lstStyle>
            <a:lvl1pPr algn="l">
              <a:defRPr sz="1600"/>
            </a:lvl1pPr>
            <a:lvl2pPr algn="l">
              <a:defRPr sz="1600"/>
            </a:lvl2pPr>
            <a:lvl3pPr algn="l">
              <a:defRPr sz="1600"/>
            </a:lvl3pPr>
            <a:lvl4pPr algn="l">
              <a:defRPr sz="1600"/>
            </a:lvl4pPr>
            <a:lvl5pPr algn="l">
              <a:defRPr sz="16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pic>
        <p:nvPicPr>
          <p:cNvPr id="2" name="Picture 8" descr="Picture 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3" name="Title Text"/>
          <p:cNvSpPr txBox="1"/>
          <p:nvPr>
            <p:ph type="title"/>
          </p:nvPr>
        </p:nvSpPr>
        <p:spPr>
          <a:xfrm>
            <a:off x="685800" y="753532"/>
            <a:ext cx="10820400" cy="280193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4" name="Body Level One…"/>
          <p:cNvSpPr txBox="1"/>
          <p:nvPr>
            <p:ph type="body" idx="1"/>
          </p:nvPr>
        </p:nvSpPr>
        <p:spPr>
          <a:xfrm>
            <a:off x="1024467" y="3641725"/>
            <a:ext cx="10490201" cy="95567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261295" y="441643"/>
            <a:ext cx="244906" cy="243839"/>
          </a:xfrm>
          <a:prstGeom prst="rect">
            <a:avLst/>
          </a:prstGeom>
          <a:ln w="12700">
            <a:miter lim="400000"/>
          </a:ln>
        </p:spPr>
        <p:txBody>
          <a:bodyPr wrap="none" lIns="45718" tIns="45718" rIns="45718" bIns="45718" anchor="ctr">
            <a:spAutoFit/>
          </a:bodyPr>
          <a:lstStyle>
            <a:lvl1pPr algn="r">
              <a:defRPr sz="1000">
                <a:solidFill>
                  <a:srgbClr val="FFFFFF"/>
                </a:solidFill>
                <a:latin typeface="+mj-lt"/>
                <a:ea typeface="+mj-ea"/>
                <a:cs typeface="+mj-cs"/>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1pPr>
      <a:lvl2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2pPr>
      <a:lvl3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3pPr>
      <a:lvl4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4pPr>
      <a:lvl5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5pPr>
      <a:lvl6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6pPr>
      <a:lvl7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7pPr>
      <a:lvl8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8pPr>
      <a:lvl9pPr marL="0" marR="0" indent="0" algn="r" defTabSz="914400" rtl="0" latinLnBrk="0">
        <a:lnSpc>
          <a:spcPct val="90000"/>
        </a:lnSpc>
        <a:spcBef>
          <a:spcPts val="0"/>
        </a:spcBef>
        <a:spcAft>
          <a:spcPts val="0"/>
        </a:spcAft>
        <a:buClrTx/>
        <a:buSzTx/>
        <a:buFontTx/>
        <a:buNone/>
        <a:tabLst/>
        <a:defRPr b="0" baseline="0" cap="all" i="0" spc="0" strike="noStrike" sz="4000" u="none">
          <a:solidFill>
            <a:srgbClr val="FFFFFF"/>
          </a:solidFill>
          <a:uFillTx/>
          <a:latin typeface="+mj-lt"/>
          <a:ea typeface="+mj-ea"/>
          <a:cs typeface="+mj-cs"/>
          <a:sym typeface="Century Gothic"/>
        </a:defRPr>
      </a:lvl9pPr>
    </p:titleStyle>
    <p:bodyStyle>
      <a:lvl1pPr marL="0" marR="0" indent="0" algn="r" defTabSz="914400" rtl="0" latinLnBrk="0">
        <a:lnSpc>
          <a:spcPct val="90000"/>
        </a:lnSpc>
        <a:spcBef>
          <a:spcPts val="1000"/>
        </a:spcBef>
        <a:spcAft>
          <a:spcPts val="0"/>
        </a:spcAft>
        <a:buClrTx/>
        <a:buSzTx/>
        <a:buFontTx/>
        <a:buNone/>
        <a:tabLst/>
        <a:defRPr b="0" baseline="0" cap="none" i="0" spc="0" strike="noStrike" sz="2200" u="none">
          <a:solidFill>
            <a:srgbClr val="FFFFFF"/>
          </a:solidFill>
          <a:uFillTx/>
          <a:latin typeface="+mj-lt"/>
          <a:ea typeface="+mj-ea"/>
          <a:cs typeface="+mj-cs"/>
          <a:sym typeface="Century Gothic"/>
        </a:defRPr>
      </a:lvl1pPr>
      <a:lvl2pPr marL="0" marR="0" indent="0" algn="r" defTabSz="914400" rtl="0" latinLnBrk="0">
        <a:lnSpc>
          <a:spcPct val="90000"/>
        </a:lnSpc>
        <a:spcBef>
          <a:spcPts val="1000"/>
        </a:spcBef>
        <a:spcAft>
          <a:spcPts val="0"/>
        </a:spcAft>
        <a:buClrTx/>
        <a:buSzTx/>
        <a:buFontTx/>
        <a:buNone/>
        <a:tabLst/>
        <a:defRPr b="0" baseline="0" cap="none" i="0" spc="0" strike="noStrike" sz="2200" u="none">
          <a:solidFill>
            <a:srgbClr val="FFFFFF"/>
          </a:solidFill>
          <a:uFillTx/>
          <a:latin typeface="+mj-lt"/>
          <a:ea typeface="+mj-ea"/>
          <a:cs typeface="+mj-cs"/>
          <a:sym typeface="Century Gothic"/>
        </a:defRPr>
      </a:lvl2pPr>
      <a:lvl3pPr marL="0" marR="0" indent="0" algn="r" defTabSz="914400" rtl="0" latinLnBrk="0">
        <a:lnSpc>
          <a:spcPct val="90000"/>
        </a:lnSpc>
        <a:spcBef>
          <a:spcPts val="1000"/>
        </a:spcBef>
        <a:spcAft>
          <a:spcPts val="0"/>
        </a:spcAft>
        <a:buClrTx/>
        <a:buSzTx/>
        <a:buFontTx/>
        <a:buNone/>
        <a:tabLst/>
        <a:defRPr b="0" baseline="0" cap="none" i="0" spc="0" strike="noStrike" sz="2200" u="none">
          <a:solidFill>
            <a:srgbClr val="FFFFFF"/>
          </a:solidFill>
          <a:uFillTx/>
          <a:latin typeface="+mj-lt"/>
          <a:ea typeface="+mj-ea"/>
          <a:cs typeface="+mj-cs"/>
          <a:sym typeface="Century Gothic"/>
        </a:defRPr>
      </a:lvl3pPr>
      <a:lvl4pPr marL="0" marR="0" indent="0" algn="r" defTabSz="914400" rtl="0" latinLnBrk="0">
        <a:lnSpc>
          <a:spcPct val="90000"/>
        </a:lnSpc>
        <a:spcBef>
          <a:spcPts val="1000"/>
        </a:spcBef>
        <a:spcAft>
          <a:spcPts val="0"/>
        </a:spcAft>
        <a:buClrTx/>
        <a:buSzTx/>
        <a:buFontTx/>
        <a:buNone/>
        <a:tabLst/>
        <a:defRPr b="0" baseline="0" cap="none" i="0" spc="0" strike="noStrike" sz="2200" u="none">
          <a:solidFill>
            <a:srgbClr val="FFFFFF"/>
          </a:solidFill>
          <a:uFillTx/>
          <a:latin typeface="+mj-lt"/>
          <a:ea typeface="+mj-ea"/>
          <a:cs typeface="+mj-cs"/>
          <a:sym typeface="Century Gothic"/>
        </a:defRPr>
      </a:lvl4pPr>
      <a:lvl5pPr marL="0" marR="0" indent="0" algn="r" defTabSz="914400" rtl="0" latinLnBrk="0">
        <a:lnSpc>
          <a:spcPct val="90000"/>
        </a:lnSpc>
        <a:spcBef>
          <a:spcPts val="1000"/>
        </a:spcBef>
        <a:spcAft>
          <a:spcPts val="0"/>
        </a:spcAft>
        <a:buClrTx/>
        <a:buSzTx/>
        <a:buFontTx/>
        <a:buNone/>
        <a:tabLst/>
        <a:defRPr b="0" baseline="0" cap="none" i="0" spc="0" strike="noStrike" sz="2200" u="none">
          <a:solidFill>
            <a:srgbClr val="FFFFFF"/>
          </a:solidFill>
          <a:uFillTx/>
          <a:latin typeface="+mj-lt"/>
          <a:ea typeface="+mj-ea"/>
          <a:cs typeface="+mj-cs"/>
          <a:sym typeface="Century Gothic"/>
        </a:defRPr>
      </a:lvl5pPr>
      <a:lvl6pPr marL="2600325" marR="0" indent="-314325" algn="r" defTabSz="914400" rtl="0" latinLnBrk="0">
        <a:lnSpc>
          <a:spcPct val="90000"/>
        </a:lnSpc>
        <a:spcBef>
          <a:spcPts val="1000"/>
        </a:spcBef>
        <a:spcAft>
          <a:spcPts val="0"/>
        </a:spcAft>
        <a:buClrTx/>
        <a:buSzPct val="100000"/>
        <a:buFontTx/>
        <a:buChar char="•"/>
        <a:tabLst/>
        <a:defRPr b="0" baseline="0" cap="none" i="0" spc="0" strike="noStrike" sz="2200" u="none">
          <a:solidFill>
            <a:srgbClr val="FFFFFF"/>
          </a:solidFill>
          <a:uFillTx/>
          <a:latin typeface="+mj-lt"/>
          <a:ea typeface="+mj-ea"/>
          <a:cs typeface="+mj-cs"/>
          <a:sym typeface="Century Gothic"/>
        </a:defRPr>
      </a:lvl6pPr>
      <a:lvl7pPr marL="3057525" marR="0" indent="-314325" algn="r" defTabSz="914400" rtl="0" latinLnBrk="0">
        <a:lnSpc>
          <a:spcPct val="90000"/>
        </a:lnSpc>
        <a:spcBef>
          <a:spcPts val="1000"/>
        </a:spcBef>
        <a:spcAft>
          <a:spcPts val="0"/>
        </a:spcAft>
        <a:buClrTx/>
        <a:buSzPct val="100000"/>
        <a:buFontTx/>
        <a:buChar char="•"/>
        <a:tabLst/>
        <a:defRPr b="0" baseline="0" cap="none" i="0" spc="0" strike="noStrike" sz="2200" u="none">
          <a:solidFill>
            <a:srgbClr val="FFFFFF"/>
          </a:solidFill>
          <a:uFillTx/>
          <a:latin typeface="+mj-lt"/>
          <a:ea typeface="+mj-ea"/>
          <a:cs typeface="+mj-cs"/>
          <a:sym typeface="Century Gothic"/>
        </a:defRPr>
      </a:lvl7pPr>
      <a:lvl8pPr marL="3514725" marR="0" indent="-314325" algn="r" defTabSz="914400" rtl="0" latinLnBrk="0">
        <a:lnSpc>
          <a:spcPct val="90000"/>
        </a:lnSpc>
        <a:spcBef>
          <a:spcPts val="1000"/>
        </a:spcBef>
        <a:spcAft>
          <a:spcPts val="0"/>
        </a:spcAft>
        <a:buClrTx/>
        <a:buSzPct val="100000"/>
        <a:buFontTx/>
        <a:buChar char="•"/>
        <a:tabLst/>
        <a:defRPr b="0" baseline="0" cap="none" i="0" spc="0" strike="noStrike" sz="2200" u="none">
          <a:solidFill>
            <a:srgbClr val="FFFFFF"/>
          </a:solidFill>
          <a:uFillTx/>
          <a:latin typeface="+mj-lt"/>
          <a:ea typeface="+mj-ea"/>
          <a:cs typeface="+mj-cs"/>
          <a:sym typeface="Century Gothic"/>
        </a:defRPr>
      </a:lvl8pPr>
      <a:lvl9pPr marL="3971925" marR="0" indent="-314325" algn="r" defTabSz="914400" rtl="0" latinLnBrk="0">
        <a:lnSpc>
          <a:spcPct val="90000"/>
        </a:lnSpc>
        <a:spcBef>
          <a:spcPts val="1000"/>
        </a:spcBef>
        <a:spcAft>
          <a:spcPts val="0"/>
        </a:spcAft>
        <a:buClrTx/>
        <a:buSzPct val="100000"/>
        <a:buFontTx/>
        <a:buChar char="•"/>
        <a:tabLst/>
        <a:defRPr b="0" baseline="0" cap="none" i="0" spc="0" strike="noStrike" sz="2200" u="none">
          <a:solidFill>
            <a:srgbClr val="FFFFFF"/>
          </a:solidFill>
          <a:uFillTx/>
          <a:latin typeface="+mj-lt"/>
          <a:ea typeface="+mj-ea"/>
          <a:cs typeface="+mj-cs"/>
          <a:sym typeface="Century Gothic"/>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1pPr>
      <a:lvl2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2pPr>
      <a:lvl3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3pPr>
      <a:lvl4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4pPr>
      <a:lvl5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5pPr>
      <a:lvl6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6pPr>
      <a:lvl7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7pPr>
      <a:lvl8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8pPr>
      <a:lvl9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ctrTitle"/>
          </p:nvPr>
        </p:nvSpPr>
        <p:spPr>
          <a:xfrm>
            <a:off x="1371600" y="1803405"/>
            <a:ext cx="9448800" cy="1825097"/>
          </a:xfrm>
          <a:prstGeom prst="rect">
            <a:avLst/>
          </a:prstGeom>
        </p:spPr>
        <p:txBody>
          <a:bodyPr/>
          <a:lstStyle/>
          <a:p>
            <a:pPr/>
            <a:r>
              <a:t>Text manipulation in R </a:t>
            </a:r>
          </a:p>
          <a:p>
            <a:pPr defTabSz="457200">
              <a:lnSpc>
                <a:spcPct val="100000"/>
              </a:lnSpc>
              <a:defRPr cap="none" sz="4100">
                <a:solidFill>
                  <a:srgbClr val="000000"/>
                </a:solidFill>
                <a:latin typeface="+mn-lt"/>
                <a:ea typeface="+mn-ea"/>
                <a:cs typeface="+mn-cs"/>
                <a:sym typeface="Helvetica"/>
              </a:defRPr>
            </a:pPr>
            <a:r>
              <a:t>(AGAIN, BUT DIFFERENT)</a:t>
            </a:r>
          </a:p>
        </p:txBody>
      </p:sp>
      <p:sp>
        <p:nvSpPr>
          <p:cNvPr id="179" name="Subtitle 2"/>
          <p:cNvSpPr txBox="1"/>
          <p:nvPr>
            <p:ph type="subTitle" sz="quarter" idx="1"/>
          </p:nvPr>
        </p:nvSpPr>
        <p:spPr>
          <a:xfrm>
            <a:off x="1371600" y="3632201"/>
            <a:ext cx="9448800" cy="685802"/>
          </a:xfrm>
          <a:prstGeom prst="rect">
            <a:avLst/>
          </a:prstGeom>
        </p:spPr>
        <p:txBody>
          <a:bodyPr/>
          <a:lstStyle>
            <a:lvl1pPr defTabSz="850391">
              <a:lnSpc>
                <a:spcPct val="81000"/>
              </a:lnSpc>
              <a:spcBef>
                <a:spcPts val="900"/>
              </a:spcBef>
              <a:defRPr sz="1600"/>
            </a:lvl1pPr>
          </a:lstStyle>
          <a:p>
            <a:pPr/>
            <a:r>
              <a:t>Presented by Dr. Rob Baker</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2895600" y="764373"/>
            <a:ext cx="8610600" cy="1293028"/>
          </a:xfrm>
          <a:prstGeom prst="rect">
            <a:avLst/>
          </a:prstGeom>
        </p:spPr>
        <p:txBody>
          <a:bodyPr/>
          <a:lstStyle/>
          <a:p>
            <a:pPr/>
            <a:r>
              <a:t>replace text</a:t>
            </a:r>
          </a:p>
        </p:txBody>
      </p:sp>
      <p:sp>
        <p:nvSpPr>
          <p:cNvPr id="206" name="Content Placeholder 2"/>
          <p:cNvSpPr txBox="1"/>
          <p:nvPr>
            <p:ph type="body" idx="1"/>
          </p:nvPr>
        </p:nvSpPr>
        <p:spPr>
          <a:xfrm>
            <a:off x="594229" y="2181478"/>
            <a:ext cx="10820401" cy="4024126"/>
          </a:xfrm>
          <a:prstGeom prst="rect">
            <a:avLst/>
          </a:prstGeom>
        </p:spPr>
        <p:txBody>
          <a:bodyPr/>
          <a:lstStyle/>
          <a:p>
            <a:pPr marL="221742" indent="-221742" defTabSz="886968">
              <a:spcBef>
                <a:spcPts val="900"/>
              </a:spcBef>
              <a:defRPr sz="2134"/>
            </a:pPr>
          </a:p>
          <a:p>
            <a:pPr marL="221742" indent="-221742" defTabSz="886968">
              <a:spcBef>
                <a:spcPts val="900"/>
              </a:spcBef>
              <a:defRPr sz="2134"/>
            </a:pPr>
            <a:r>
              <a:t>sub: find and replace, but just the first instance</a:t>
            </a:r>
          </a:p>
          <a:p>
            <a:pPr marL="221742" indent="-221742" defTabSz="886968">
              <a:spcBef>
                <a:spcPts val="900"/>
              </a:spcBef>
              <a:defRPr sz="2134"/>
            </a:pPr>
            <a:r>
              <a:t>gsub: finds and replace all instances</a:t>
            </a:r>
          </a:p>
          <a:p>
            <a:pPr marL="221742" indent="-221742" defTabSz="886968">
              <a:spcBef>
                <a:spcPts val="900"/>
              </a:spcBef>
              <a:defRPr sz="2134"/>
            </a:pPr>
          </a:p>
          <a:p>
            <a:pPr marL="0" indent="0" defTabSz="886968">
              <a:spcBef>
                <a:spcPts val="900"/>
              </a:spcBef>
              <a:buSzTx/>
              <a:buFontTx/>
              <a:buNone/>
              <a:defRPr sz="2134"/>
            </a:pPr>
            <a:r>
              <a:t>x &lt;- “all you need is love All you need is love All you need is love, love Love is all you need All you need is love All you need is love All you need is love, love Love is all you need”  </a:t>
            </a:r>
          </a:p>
          <a:p>
            <a:pPr marL="221742" indent="-221742" defTabSz="886968">
              <a:spcBef>
                <a:spcPts val="900"/>
              </a:spcBef>
              <a:defRPr sz="2134"/>
            </a:pPr>
          </a:p>
          <a:p>
            <a:pPr marL="0" indent="0" defTabSz="886968">
              <a:spcBef>
                <a:spcPts val="900"/>
              </a:spcBef>
              <a:buSzTx/>
              <a:buFontTx/>
              <a:buNone/>
              <a:defRPr sz="2134"/>
            </a:pPr>
            <a:r>
              <a:t>&gt;sub(“ “, “!”, x) — &gt;”all!you need is …”</a:t>
            </a:r>
          </a:p>
          <a:p>
            <a:pPr marL="0" indent="0" defTabSz="886968">
              <a:spcBef>
                <a:spcPts val="900"/>
              </a:spcBef>
              <a:buSzTx/>
              <a:buFontTx/>
              <a:buNone/>
              <a:defRPr sz="2134"/>
            </a:pPr>
            <a:r>
              <a:t>&gt;gsub(“ ”, “!”,  x) —-&gt; “all!you!need!is!….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itle 1"/>
          <p:cNvSpPr txBox="1"/>
          <p:nvPr>
            <p:ph type="title"/>
          </p:nvPr>
        </p:nvSpPr>
        <p:spPr>
          <a:xfrm>
            <a:off x="2843273" y="725128"/>
            <a:ext cx="8610601" cy="1293029"/>
          </a:xfrm>
          <a:prstGeom prst="rect">
            <a:avLst/>
          </a:prstGeom>
        </p:spPr>
        <p:txBody>
          <a:bodyPr/>
          <a:lstStyle/>
          <a:p>
            <a:pPr/>
            <a:r>
              <a:t>Extracting portions of  Text</a:t>
            </a:r>
          </a:p>
        </p:txBody>
      </p:sp>
      <p:sp>
        <p:nvSpPr>
          <p:cNvPr id="209" name="Content Placeholder 2"/>
          <p:cNvSpPr txBox="1"/>
          <p:nvPr>
            <p:ph type="body" idx="1"/>
          </p:nvPr>
        </p:nvSpPr>
        <p:spPr>
          <a:xfrm>
            <a:off x="685800" y="2194560"/>
            <a:ext cx="10820400" cy="4024125"/>
          </a:xfrm>
          <a:prstGeom prst="rect">
            <a:avLst/>
          </a:prstGeom>
        </p:spPr>
        <p:txBody>
          <a:bodyPr/>
          <a:lstStyle/>
          <a:p>
            <a:pPr/>
            <a:r>
              <a:t>You can extract text based on a character, pattern, or number of characters:</a:t>
            </a:r>
          </a:p>
          <a:p>
            <a:pPr/>
          </a:p>
          <a:p>
            <a:pPr/>
            <a:r>
              <a:t>stringr::str_extract(“string”, &lt;regular expression&gt;)</a:t>
            </a:r>
          </a:p>
          <a:p>
            <a:pPr/>
          </a:p>
          <a:p>
            <a:pPr/>
            <a:r>
              <a:t>Regular expressions are confusing as all get out.</a:t>
            </a:r>
          </a:p>
          <a:p>
            <a:pPr/>
            <a:r>
              <a:t>Worth looking up but probably not worth memorizing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Title 1"/>
          <p:cNvSpPr txBox="1"/>
          <p:nvPr>
            <p:ph type="title"/>
          </p:nvPr>
        </p:nvSpPr>
        <p:spPr>
          <a:xfrm>
            <a:off x="2843273" y="725128"/>
            <a:ext cx="8610601" cy="1293029"/>
          </a:xfrm>
          <a:prstGeom prst="rect">
            <a:avLst/>
          </a:prstGeom>
        </p:spPr>
        <p:txBody>
          <a:bodyPr/>
          <a:lstStyle/>
          <a:p>
            <a:pPr/>
            <a:r>
              <a:t>Extracting portions of  Text</a:t>
            </a:r>
          </a:p>
        </p:txBody>
      </p:sp>
      <p:pic>
        <p:nvPicPr>
          <p:cNvPr id="212" name="Screenshot 2024-07-09 at 1.11.18 PM.png" descr="Screenshot 2024-07-09 at 1.11.18 PM.png"/>
          <p:cNvPicPr>
            <a:picLocks noChangeAspect="1"/>
          </p:cNvPicPr>
          <p:nvPr/>
        </p:nvPicPr>
        <p:blipFill>
          <a:blip r:embed="rId2">
            <a:extLst/>
          </a:blip>
          <a:stretch>
            <a:fillRect/>
          </a:stretch>
        </p:blipFill>
        <p:spPr>
          <a:xfrm>
            <a:off x="418009" y="2302113"/>
            <a:ext cx="11355982" cy="355885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1"/>
          <p:cNvSpPr txBox="1"/>
          <p:nvPr>
            <p:ph type="title"/>
          </p:nvPr>
        </p:nvSpPr>
        <p:spPr>
          <a:xfrm>
            <a:off x="2895600" y="764373"/>
            <a:ext cx="8610600" cy="1293028"/>
          </a:xfrm>
          <a:prstGeom prst="rect">
            <a:avLst/>
          </a:prstGeom>
        </p:spPr>
        <p:txBody>
          <a:bodyPr/>
          <a:lstStyle/>
          <a:p>
            <a:pPr/>
            <a:r>
              <a:t>Counting Text</a:t>
            </a:r>
          </a:p>
        </p:txBody>
      </p:sp>
      <p:sp>
        <p:nvSpPr>
          <p:cNvPr id="215" name="Content Placeholder 2"/>
          <p:cNvSpPr txBox="1"/>
          <p:nvPr>
            <p:ph type="body" idx="1"/>
          </p:nvPr>
        </p:nvSpPr>
        <p:spPr>
          <a:xfrm>
            <a:off x="685800" y="1985255"/>
            <a:ext cx="10820401" cy="4024126"/>
          </a:xfrm>
          <a:prstGeom prst="rect">
            <a:avLst/>
          </a:prstGeom>
        </p:spPr>
        <p:txBody>
          <a:bodyPr/>
          <a:lstStyle/>
          <a:p>
            <a:pPr/>
            <a:r>
              <a:t>Count the length of text:</a:t>
            </a:r>
          </a:p>
          <a:p>
            <a:pPr/>
          </a:p>
          <a:p>
            <a:pPr marL="0" indent="0">
              <a:buSzTx/>
              <a:buFontTx/>
              <a:buNone/>
            </a:pPr>
            <a:r>
              <a:t>x &lt;- “All you need is love All you need is love All you need is love, love Love is all you need All you need is love All you need is love All you need is love, love Love is all you need”</a:t>
            </a:r>
          </a:p>
          <a:p>
            <a:pPr marL="0" indent="0">
              <a:buSzTx/>
              <a:buFontTx/>
              <a:buNone/>
            </a:pPr>
          </a:p>
          <a:p>
            <a:pPr marL="0" indent="0">
              <a:buSzTx/>
              <a:buFontTx/>
              <a:buNone/>
            </a:pPr>
            <a:r>
              <a:t>nchar(x) ——-&gt; 179</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itle 1"/>
          <p:cNvSpPr txBox="1"/>
          <p:nvPr>
            <p:ph type="title"/>
          </p:nvPr>
        </p:nvSpPr>
        <p:spPr>
          <a:xfrm>
            <a:off x="2895600" y="764373"/>
            <a:ext cx="8610600" cy="1293028"/>
          </a:xfrm>
          <a:prstGeom prst="rect">
            <a:avLst/>
          </a:prstGeom>
        </p:spPr>
        <p:txBody>
          <a:bodyPr/>
          <a:lstStyle/>
          <a:p>
            <a:pPr/>
            <a:r>
              <a:t>Counting Text</a:t>
            </a:r>
          </a:p>
        </p:txBody>
      </p:sp>
      <p:sp>
        <p:nvSpPr>
          <p:cNvPr id="218" name="Content Placeholder 2"/>
          <p:cNvSpPr txBox="1"/>
          <p:nvPr>
            <p:ph type="body" idx="1"/>
          </p:nvPr>
        </p:nvSpPr>
        <p:spPr>
          <a:xfrm>
            <a:off x="685800" y="1985255"/>
            <a:ext cx="10820400" cy="4024126"/>
          </a:xfrm>
          <a:prstGeom prst="rect">
            <a:avLst/>
          </a:prstGeom>
        </p:spPr>
        <p:txBody>
          <a:bodyPr/>
          <a:lstStyle/>
          <a:p>
            <a:pPr/>
            <a:r>
              <a:t>Count the number of words:</a:t>
            </a:r>
          </a:p>
          <a:p>
            <a:pPr/>
          </a:p>
          <a:p>
            <a:pPr marL="0" indent="0">
              <a:buSzTx/>
              <a:buFontTx/>
              <a:buNone/>
            </a:pPr>
            <a:r>
              <a:t>x &lt;- “All you need is love All you need is love All you need is love, love Love is all you need All you need is love All you need is love All you need is love, love Love is all you need”</a:t>
            </a:r>
          </a:p>
          <a:p>
            <a:pPr marL="0" indent="0">
              <a:buSzTx/>
              <a:buFontTx/>
              <a:buNone/>
            </a:pPr>
          </a:p>
          <a:p>
            <a:pPr marL="0" indent="0">
              <a:buSzTx/>
              <a:buFontTx/>
              <a:buNone/>
            </a:pPr>
            <a:r>
              <a:t>lengths(strsplit(x, ‘ ‘)  ———-&gt; 42</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itle 1"/>
          <p:cNvSpPr txBox="1"/>
          <p:nvPr>
            <p:ph type="title"/>
          </p:nvPr>
        </p:nvSpPr>
        <p:spPr>
          <a:xfrm>
            <a:off x="2895600" y="764373"/>
            <a:ext cx="8610600" cy="1293028"/>
          </a:xfrm>
          <a:prstGeom prst="rect">
            <a:avLst/>
          </a:prstGeom>
        </p:spPr>
        <p:txBody>
          <a:bodyPr/>
          <a:lstStyle/>
          <a:p>
            <a:pPr/>
            <a:r>
              <a:t>Counting Text</a:t>
            </a:r>
          </a:p>
        </p:txBody>
      </p:sp>
      <p:sp>
        <p:nvSpPr>
          <p:cNvPr id="221" name="Content Placeholder 2"/>
          <p:cNvSpPr txBox="1"/>
          <p:nvPr>
            <p:ph type="body" idx="1"/>
          </p:nvPr>
        </p:nvSpPr>
        <p:spPr>
          <a:xfrm>
            <a:off x="685800" y="1985255"/>
            <a:ext cx="10820400" cy="4024126"/>
          </a:xfrm>
          <a:prstGeom prst="rect">
            <a:avLst/>
          </a:prstGeom>
        </p:spPr>
        <p:txBody>
          <a:bodyPr/>
          <a:lstStyle/>
          <a:p>
            <a:pPr/>
            <a:r>
              <a:t>Count the number of times a specific word is used:</a:t>
            </a:r>
          </a:p>
          <a:p>
            <a:pPr/>
          </a:p>
          <a:p>
            <a:pPr marL="0" indent="0">
              <a:buSzTx/>
              <a:buFontTx/>
              <a:buNone/>
            </a:pPr>
            <a:r>
              <a:t>x &lt;- “All you need is love All you need is love All you need is love, love Love is all you need All you need is love All you need is love All you need is love, love Love is all you need”</a:t>
            </a:r>
          </a:p>
          <a:p>
            <a:pPr marL="0" indent="0">
              <a:buSzTx/>
              <a:buFontTx/>
              <a:buNone/>
            </a:pPr>
            <a:r>
              <a:t>stringr::str_count(x, “love”)   ——&gt; 8</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Title 1"/>
          <p:cNvSpPr txBox="1"/>
          <p:nvPr>
            <p:ph type="title"/>
          </p:nvPr>
        </p:nvSpPr>
        <p:spPr>
          <a:xfrm>
            <a:off x="2895600" y="764373"/>
            <a:ext cx="8610600" cy="1293028"/>
          </a:xfrm>
          <a:prstGeom prst="rect">
            <a:avLst/>
          </a:prstGeom>
        </p:spPr>
        <p:txBody>
          <a:bodyPr/>
          <a:lstStyle/>
          <a:p>
            <a:pPr/>
            <a:r>
              <a:t>Counting Text</a:t>
            </a:r>
          </a:p>
        </p:txBody>
      </p:sp>
      <p:sp>
        <p:nvSpPr>
          <p:cNvPr id="224" name="Content Placeholder 2"/>
          <p:cNvSpPr txBox="1"/>
          <p:nvPr>
            <p:ph type="body" idx="1"/>
          </p:nvPr>
        </p:nvSpPr>
        <p:spPr>
          <a:xfrm>
            <a:off x="685800" y="1985255"/>
            <a:ext cx="10820400" cy="4024126"/>
          </a:xfrm>
          <a:prstGeom prst="rect">
            <a:avLst/>
          </a:prstGeom>
        </p:spPr>
        <p:txBody>
          <a:bodyPr/>
          <a:lstStyle/>
          <a:p>
            <a:pPr/>
            <a:r>
              <a:t>Count the number of times a specific word is used:</a:t>
            </a:r>
          </a:p>
          <a:p>
            <a:pPr/>
          </a:p>
          <a:p>
            <a:pPr marL="0" indent="0">
              <a:buSzTx/>
              <a:buFontTx/>
              <a:buNone/>
            </a:pPr>
            <a:r>
              <a:t>x &lt;- “All you need is love All you need is love All you need is love, love Love is all you need All you need is love All you need is love All you need is love, love Love is all you need”</a:t>
            </a:r>
          </a:p>
          <a:p>
            <a:pPr marL="0" indent="0">
              <a:buSzTx/>
              <a:buFontTx/>
              <a:buNone/>
            </a:pPr>
            <a:r>
              <a:t>stringr::str_count(x, “love”)   ——&gt; 8</a:t>
            </a:r>
          </a:p>
          <a:p>
            <a:pPr marL="0" indent="0">
              <a:buSzTx/>
              <a:buFontTx/>
              <a:buNone/>
            </a:pPr>
          </a:p>
          <a:p>
            <a:pPr lvl="8" marL="0" indent="1828800" algn="l">
              <a:buSzTx/>
              <a:buNone/>
            </a:pPr>
            <a:r>
              <a:t>Can anyone spot a problem?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xfrm>
            <a:off x="2895600" y="764373"/>
            <a:ext cx="8610600" cy="1293028"/>
          </a:xfrm>
          <a:prstGeom prst="rect">
            <a:avLst/>
          </a:prstGeom>
        </p:spPr>
        <p:txBody>
          <a:bodyPr/>
          <a:lstStyle/>
          <a:p>
            <a:pPr/>
            <a:r>
              <a:t>Counting Text</a:t>
            </a:r>
          </a:p>
        </p:txBody>
      </p:sp>
      <p:sp>
        <p:nvSpPr>
          <p:cNvPr id="227" name="Content Placeholder 2"/>
          <p:cNvSpPr txBox="1"/>
          <p:nvPr>
            <p:ph type="body" idx="1"/>
          </p:nvPr>
        </p:nvSpPr>
        <p:spPr>
          <a:xfrm>
            <a:off x="685800" y="1985255"/>
            <a:ext cx="10820400" cy="4024126"/>
          </a:xfrm>
          <a:prstGeom prst="rect">
            <a:avLst/>
          </a:prstGeom>
        </p:spPr>
        <p:txBody>
          <a:bodyPr/>
          <a:lstStyle/>
          <a:p>
            <a:pPr/>
            <a:r>
              <a:t>Count the number of times a specific word is used:</a:t>
            </a:r>
          </a:p>
          <a:p>
            <a:pPr/>
          </a:p>
          <a:p>
            <a:pPr marL="0" indent="0">
              <a:buSzTx/>
              <a:buFontTx/>
              <a:buNone/>
            </a:pPr>
            <a:r>
              <a:t>x &lt;- “All you need is love All you need is love All you need is love, love Love is all you need All you need is love All you need is love All you need is love, love Love is all you need”</a:t>
            </a:r>
          </a:p>
          <a:p>
            <a:pPr marL="0" indent="0">
              <a:buSzTx/>
              <a:buFontTx/>
              <a:buNone/>
            </a:pPr>
          </a:p>
          <a:p>
            <a:pPr marL="0" indent="0">
              <a:buSzTx/>
              <a:buFontTx/>
              <a:buNone/>
            </a:pPr>
            <a:r>
              <a:t>stringr::str_count(tolower(x), “love”)   ——&gt; 10</a:t>
            </a:r>
          </a:p>
          <a:p>
            <a:pPr marL="0" indent="0">
              <a:buSzTx/>
              <a:buFontTx/>
              <a:buNone/>
            </a:pPr>
          </a:p>
          <a:p>
            <a:pPr lvl="5" marL="0" indent="1143000" algn="l">
              <a:buSzTx/>
              <a:buNone/>
            </a:pPr>
            <a:r>
              <a:t>One potential solution is to first make everything lower case!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Challenge Problem"/>
          <p:cNvSpPr txBox="1"/>
          <p:nvPr>
            <p:ph type="title"/>
          </p:nvPr>
        </p:nvSpPr>
        <p:spPr>
          <a:prstGeom prst="rect">
            <a:avLst/>
          </a:prstGeom>
        </p:spPr>
        <p:txBody>
          <a:bodyPr/>
          <a:lstStyle/>
          <a:p>
            <a:pPr/>
            <a:r>
              <a:t>Challenge Problem</a:t>
            </a:r>
          </a:p>
        </p:txBody>
      </p:sp>
      <p:sp>
        <p:nvSpPr>
          <p:cNvPr id="230" name="Access the built-in dataset, “mtcars” ( &gt;df &lt;- mtcars)…"/>
          <p:cNvSpPr txBox="1"/>
          <p:nvPr>
            <p:ph type="body" idx="1"/>
          </p:nvPr>
        </p:nvSpPr>
        <p:spPr>
          <a:prstGeom prst="rect">
            <a:avLst/>
          </a:prstGeom>
        </p:spPr>
        <p:txBody>
          <a:bodyPr/>
          <a:lstStyle/>
          <a:p>
            <a:pPr/>
            <a:r>
              <a:t>Access the built-in dataset, “mtcars” ( &gt;df &lt;- mtcars)</a:t>
            </a:r>
          </a:p>
          <a:p>
            <a:pPr/>
          </a:p>
          <a:p>
            <a:pPr/>
            <a:r>
              <a:t>Convert the row names to a column of data: df$cars &lt;- rownames(df) </a:t>
            </a:r>
          </a:p>
          <a:p>
            <a:pPr/>
          </a:p>
          <a:p>
            <a:pPr/>
            <a:r>
              <a:t>Replace “Merc” with “Mercedes”</a:t>
            </a:r>
          </a:p>
          <a:p>
            <a:pPr/>
          </a:p>
          <a:p>
            <a:pPr/>
            <a:r>
              <a:t>Count the number of times the letter e appears (consider both upper and lower case)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itle 1"/>
          <p:cNvSpPr txBox="1"/>
          <p:nvPr>
            <p:ph type="title"/>
          </p:nvPr>
        </p:nvSpPr>
        <p:spPr>
          <a:xfrm>
            <a:off x="2895600" y="764373"/>
            <a:ext cx="8610600" cy="1293028"/>
          </a:xfrm>
          <a:prstGeom prst="rect">
            <a:avLst/>
          </a:prstGeom>
        </p:spPr>
        <p:txBody>
          <a:bodyPr/>
          <a:lstStyle/>
          <a:p>
            <a:pPr/>
            <a:r>
              <a:t>Getting the Data</a:t>
            </a:r>
          </a:p>
        </p:txBody>
      </p:sp>
      <p:sp>
        <p:nvSpPr>
          <p:cNvPr id="182" name="Content Placeholder 2"/>
          <p:cNvSpPr txBox="1"/>
          <p:nvPr>
            <p:ph type="body" idx="1"/>
          </p:nvPr>
        </p:nvSpPr>
        <p:spPr>
          <a:xfrm>
            <a:off x="685799" y="2168395"/>
            <a:ext cx="10820401" cy="4024127"/>
          </a:xfrm>
          <a:prstGeom prst="rect">
            <a:avLst/>
          </a:prstGeom>
        </p:spPr>
        <p:txBody>
          <a:bodyPr/>
          <a:lstStyle/>
          <a:p>
            <a:pPr marL="228600" indent="-228600">
              <a:defRPr sz="3500"/>
            </a:pPr>
            <a:r>
              <a:t>Text can come from many sources:</a:t>
            </a:r>
          </a:p>
          <a:p>
            <a:pPr lvl="1" marL="685800" indent="-228600">
              <a:defRPr sz="3500"/>
            </a:pPr>
            <a:r>
              <a:t>Column names in a data frame</a:t>
            </a:r>
          </a:p>
          <a:p>
            <a:pPr lvl="1" marL="685800" indent="-228600">
              <a:defRPr sz="3500"/>
            </a:pPr>
            <a:r>
              <a:t>Data (strings) in a data frame</a:t>
            </a:r>
          </a:p>
          <a:p>
            <a:pPr lvl="1" marL="685800" indent="-228600">
              <a:defRPr sz="3500"/>
            </a:pPr>
            <a:r>
              <a:t>Directly imported from text files</a:t>
            </a:r>
          </a:p>
          <a:p>
            <a:pPr lvl="1" marL="685800" indent="-228600">
              <a:defRPr sz="3500"/>
            </a:pPr>
            <a:r>
              <a:t>Mined from the internet/web pages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Vectorized functions"/>
          <p:cNvSpPr txBox="1"/>
          <p:nvPr>
            <p:ph type="title"/>
          </p:nvPr>
        </p:nvSpPr>
        <p:spPr>
          <a:prstGeom prst="rect">
            <a:avLst/>
          </a:prstGeom>
        </p:spPr>
        <p:txBody>
          <a:bodyPr/>
          <a:lstStyle/>
          <a:p>
            <a:pPr lvl="1"/>
            <a:r>
              <a:t>Vectorized functions</a:t>
            </a:r>
          </a:p>
        </p:txBody>
      </p:sp>
      <p:sp>
        <p:nvSpPr>
          <p:cNvPr id="185" name="All the functions we are introducing today are vectorized…"/>
          <p:cNvSpPr txBox="1"/>
          <p:nvPr>
            <p:ph type="body" idx="1"/>
          </p:nvPr>
        </p:nvSpPr>
        <p:spPr>
          <a:prstGeom prst="rect">
            <a:avLst/>
          </a:prstGeom>
        </p:spPr>
        <p:txBody>
          <a:bodyPr/>
          <a:lstStyle/>
          <a:p>
            <a:pPr/>
            <a:r>
              <a:t>All the functions we are introducing today are vectorized</a:t>
            </a:r>
          </a:p>
          <a:p>
            <a:pPr/>
          </a:p>
          <a:p>
            <a:pPr/>
            <a:r>
              <a:t>This means they can be used on a single text string, or a list of many text strings.</a:t>
            </a:r>
          </a:p>
          <a:p>
            <a:pPr/>
          </a:p>
          <a:p>
            <a:pPr/>
            <a:r>
              <a:t>Since data frames are essentially a specifically structured lists in R, that means you can operate on entire columns of data at once if you want/need.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2895600" y="764373"/>
            <a:ext cx="8610600" cy="1293028"/>
          </a:xfrm>
          <a:prstGeom prst="rect">
            <a:avLst/>
          </a:prstGeom>
        </p:spPr>
        <p:txBody>
          <a:bodyPr/>
          <a:lstStyle/>
          <a:p>
            <a:pPr/>
            <a:r>
              <a:t>Manipulating  Text</a:t>
            </a:r>
          </a:p>
        </p:txBody>
      </p:sp>
      <p:sp>
        <p:nvSpPr>
          <p:cNvPr id="188" name="Content Placeholder 2"/>
          <p:cNvSpPr txBox="1"/>
          <p:nvPr>
            <p:ph type="body" idx="1"/>
          </p:nvPr>
        </p:nvSpPr>
        <p:spPr>
          <a:xfrm>
            <a:off x="777370" y="2076825"/>
            <a:ext cx="10820401" cy="4024127"/>
          </a:xfrm>
          <a:prstGeom prst="rect">
            <a:avLst/>
          </a:prstGeom>
        </p:spPr>
        <p:txBody>
          <a:bodyPr/>
          <a:lstStyle/>
          <a:p>
            <a:pPr marL="171450" indent="-171450" defTabSz="685800">
              <a:spcBef>
                <a:spcPts val="700"/>
              </a:spcBef>
              <a:defRPr sz="2625"/>
            </a:pPr>
            <a:r>
              <a:t>Many different ways of manipulating text in R. Today we will be using some baseR but mostly the package stringR.</a:t>
            </a:r>
          </a:p>
          <a:p>
            <a:pPr marL="171450" indent="-171450" defTabSz="685800">
              <a:spcBef>
                <a:spcPts val="700"/>
              </a:spcBef>
              <a:defRPr sz="2625"/>
            </a:pPr>
          </a:p>
          <a:p>
            <a:pPr marL="171450" indent="-171450" defTabSz="685800">
              <a:spcBef>
                <a:spcPts val="700"/>
              </a:spcBef>
              <a:defRPr sz="2625"/>
            </a:pPr>
            <a:r>
              <a:t>Most common tool is the package stringR</a:t>
            </a:r>
          </a:p>
          <a:p>
            <a:pPr lvl="2" marL="0" indent="342900" defTabSz="685800">
              <a:spcBef>
                <a:spcPts val="700"/>
              </a:spcBef>
              <a:buSzTx/>
              <a:buFontTx/>
              <a:buNone/>
              <a:defRPr sz="2625"/>
            </a:pPr>
            <a:r>
              <a:t>&gt;install.packages(“stringr”)</a:t>
            </a:r>
          </a:p>
          <a:p>
            <a:pPr lvl="2" marL="0" indent="342900" defTabSz="685800">
              <a:spcBef>
                <a:spcPts val="700"/>
              </a:spcBef>
              <a:buSzTx/>
              <a:buFontTx/>
              <a:buNone/>
              <a:defRPr sz="2625"/>
            </a:pPr>
            <a:r>
              <a:t>&gt;library(stringr)</a:t>
            </a:r>
          </a:p>
          <a:p>
            <a:pPr lvl="2" marL="0" indent="342900" defTabSz="685800">
              <a:spcBef>
                <a:spcPts val="700"/>
              </a:spcBef>
              <a:buSzTx/>
              <a:buFontTx/>
              <a:buNone/>
              <a:defRPr sz="2625"/>
            </a:pPr>
          </a:p>
          <a:p>
            <a:pPr lvl="1" marL="0" indent="171450" defTabSz="685800">
              <a:spcBef>
                <a:spcPts val="700"/>
              </a:spcBef>
              <a:buSzTx/>
              <a:buFontTx/>
              <a:buNone/>
              <a:defRPr sz="2625"/>
            </a:pPr>
            <a:r>
              <a:t>stringR is nice because it is pretty simple and intuitive, but also supports regular expressions and complex cases.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Dealing with Whitespaces"/>
          <p:cNvSpPr txBox="1"/>
          <p:nvPr>
            <p:ph type="title"/>
          </p:nvPr>
        </p:nvSpPr>
        <p:spPr>
          <a:prstGeom prst="rect">
            <a:avLst/>
          </a:prstGeom>
        </p:spPr>
        <p:txBody>
          <a:bodyPr/>
          <a:lstStyle/>
          <a:p>
            <a:pPr/>
            <a:r>
              <a:t>Dealing with Whitespaces</a:t>
            </a:r>
          </a:p>
        </p:txBody>
      </p:sp>
      <p:sp>
        <p:nvSpPr>
          <p:cNvPr id="191" name="Whitespaces can be hard to handle because you can’t see them!…"/>
          <p:cNvSpPr txBox="1"/>
          <p:nvPr>
            <p:ph type="body" idx="1"/>
          </p:nvPr>
        </p:nvSpPr>
        <p:spPr>
          <a:prstGeom prst="rect">
            <a:avLst/>
          </a:prstGeom>
        </p:spPr>
        <p:txBody>
          <a:bodyPr/>
          <a:lstStyle/>
          <a:p>
            <a:pPr marL="201168" indent="-201168" defTabSz="804672">
              <a:spcBef>
                <a:spcPts val="800"/>
              </a:spcBef>
              <a:defRPr sz="1936"/>
            </a:pPr>
            <a:r>
              <a:t>Whitespaces can be hard to handle because you can’t see them!</a:t>
            </a:r>
          </a:p>
          <a:p>
            <a:pPr marL="201168" indent="-201168" defTabSz="804672">
              <a:spcBef>
                <a:spcPts val="800"/>
              </a:spcBef>
              <a:defRPr sz="1936"/>
            </a:pPr>
            <a:r>
              <a:t>It’s usually worth trimming whitespace from all your variables just in case.</a:t>
            </a:r>
          </a:p>
          <a:p>
            <a:pPr marL="201168" indent="-201168" defTabSz="804672">
              <a:spcBef>
                <a:spcPts val="800"/>
              </a:spcBef>
              <a:defRPr sz="1936"/>
            </a:pPr>
          </a:p>
          <a:p>
            <a:pPr marL="201168" indent="-201168" defTabSz="804672">
              <a:spcBef>
                <a:spcPts val="800"/>
              </a:spcBef>
              <a:defRPr sz="1936"/>
            </a:pPr>
            <a:r>
              <a:t>Remove initial and trailing whitespaces:</a:t>
            </a:r>
          </a:p>
          <a:p>
            <a:pPr marL="0" indent="0" defTabSz="804672">
              <a:spcBef>
                <a:spcPts val="800"/>
              </a:spcBef>
              <a:buSzTx/>
              <a:buFontTx/>
              <a:buNone/>
              <a:defRPr sz="1936"/>
            </a:pPr>
            <a:r>
              <a:t>&gt;trimws()  </a:t>
            </a:r>
          </a:p>
          <a:p>
            <a:pPr marL="201168" indent="-201168" defTabSz="804672">
              <a:spcBef>
                <a:spcPts val="800"/>
              </a:spcBef>
              <a:defRPr sz="1936"/>
            </a:pPr>
            <a:r>
              <a:t>For more control:</a:t>
            </a:r>
          </a:p>
          <a:p>
            <a:pPr marL="0" indent="0" defTabSz="804672">
              <a:spcBef>
                <a:spcPts val="800"/>
              </a:spcBef>
              <a:buSzTx/>
              <a:buFontTx/>
              <a:buNone/>
              <a:defRPr sz="1936"/>
            </a:pPr>
            <a:r>
              <a:t>&gt;stringr::str_trim(&lt;string&gt;, c(“both”, “left”, “right”) </a:t>
            </a:r>
          </a:p>
          <a:p>
            <a:pPr marL="0" indent="0" defTabSz="804672">
              <a:spcBef>
                <a:spcPts val="800"/>
              </a:spcBef>
              <a:buSzTx/>
              <a:buFontTx/>
              <a:buNone/>
              <a:defRPr sz="1936"/>
            </a:pPr>
          </a:p>
          <a:p>
            <a:pPr marL="201168" indent="-201168" defTabSz="804672">
              <a:spcBef>
                <a:spcPts val="800"/>
              </a:spcBef>
              <a:defRPr sz="1936"/>
            </a:pPr>
            <a:r>
              <a:t>Remove initial and trailing whitespaces; replace all internal whitespace with a single space:</a:t>
            </a:r>
          </a:p>
          <a:p>
            <a:pPr marL="0" indent="0" defTabSz="804672">
              <a:spcBef>
                <a:spcPts val="800"/>
              </a:spcBef>
              <a:buSzTx/>
              <a:buFontTx/>
              <a:buNone/>
              <a:defRPr sz="1936"/>
            </a:pPr>
            <a:r>
              <a:t>&gt;stringr::str_squish()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Capitalization"/>
          <p:cNvSpPr txBox="1"/>
          <p:nvPr>
            <p:ph type="title"/>
          </p:nvPr>
        </p:nvSpPr>
        <p:spPr>
          <a:prstGeom prst="rect">
            <a:avLst/>
          </a:prstGeom>
        </p:spPr>
        <p:txBody>
          <a:bodyPr/>
          <a:lstStyle/>
          <a:p>
            <a:pPr/>
            <a:r>
              <a:t>Capitalization</a:t>
            </a:r>
          </a:p>
        </p:txBody>
      </p:sp>
      <p:sp>
        <p:nvSpPr>
          <p:cNvPr id="194" name="You may want to alter the capitalization of text:…"/>
          <p:cNvSpPr txBox="1"/>
          <p:nvPr>
            <p:ph type="body" idx="1"/>
          </p:nvPr>
        </p:nvSpPr>
        <p:spPr>
          <a:prstGeom prst="rect">
            <a:avLst/>
          </a:prstGeom>
        </p:spPr>
        <p:txBody>
          <a:bodyPr/>
          <a:lstStyle/>
          <a:p>
            <a:pPr/>
            <a:r>
              <a:t>You may want to alter the capitalization of text:</a:t>
            </a:r>
          </a:p>
          <a:p>
            <a:pPr/>
          </a:p>
          <a:p>
            <a:pPr marL="0" indent="0">
              <a:buSzTx/>
              <a:buFontTx/>
              <a:buNone/>
            </a:pPr>
            <a:r>
              <a:t>&gt;toupper(“the brown fox”)                              ——&gt; THE BROWN FOX</a:t>
            </a:r>
          </a:p>
          <a:p>
            <a:pPr marL="0" indent="0">
              <a:buSzTx/>
              <a:buFontTx/>
              <a:buNone/>
            </a:pPr>
            <a:r>
              <a:t>&gt;tolower(“THE BROWN FOX”)                          ——-&gt; the brown fox</a:t>
            </a:r>
          </a:p>
          <a:p>
            <a:pPr marL="0" indent="0">
              <a:buSzTx/>
              <a:buFontTx/>
              <a:buNone/>
            </a:pPr>
            <a:r>
              <a:t>&gt;stringr::str_to_title(“the brown fox”)              —-—&gt; The Brown Fox</a:t>
            </a:r>
          </a:p>
          <a:p>
            <a:pPr marL="0" indent="0">
              <a:buSzTx/>
              <a:buFontTx/>
              <a:buNone/>
            </a:pPr>
            <a:r>
              <a:t>&gt;stringr::str_to_sentence(“the brown fox”)    -——&gt; The brown fox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Title 1"/>
          <p:cNvSpPr txBox="1"/>
          <p:nvPr>
            <p:ph type="title"/>
          </p:nvPr>
        </p:nvSpPr>
        <p:spPr>
          <a:xfrm>
            <a:off x="2895600" y="764373"/>
            <a:ext cx="8610600" cy="1293028"/>
          </a:xfrm>
          <a:prstGeom prst="rect">
            <a:avLst/>
          </a:prstGeom>
        </p:spPr>
        <p:txBody>
          <a:bodyPr/>
          <a:lstStyle/>
          <a:p>
            <a:pPr/>
            <a:r>
              <a:t>Concatenating Text</a:t>
            </a:r>
          </a:p>
        </p:txBody>
      </p:sp>
      <p:sp>
        <p:nvSpPr>
          <p:cNvPr id="197" name="Content Placeholder 2"/>
          <p:cNvSpPr txBox="1"/>
          <p:nvPr>
            <p:ph type="body" idx="1"/>
          </p:nvPr>
        </p:nvSpPr>
        <p:spPr>
          <a:xfrm>
            <a:off x="685800" y="2155315"/>
            <a:ext cx="10820401" cy="4024126"/>
          </a:xfrm>
          <a:prstGeom prst="rect">
            <a:avLst/>
          </a:prstGeom>
        </p:spPr>
        <p:txBody>
          <a:bodyPr/>
          <a:lstStyle/>
          <a:p>
            <a:pPr/>
            <a:r>
              <a:t>You may need to concatenate names in to a single field, such that “Robert Baker” becomes “RobertBaker”</a:t>
            </a:r>
          </a:p>
          <a:p>
            <a:pPr/>
          </a:p>
          <a:p>
            <a:pPr/>
          </a:p>
          <a:p>
            <a:pPr/>
            <a:r>
              <a:t>stringr::str_c(“Robert”, “Baker”)               —-&gt; “RobertBaker”</a:t>
            </a:r>
          </a:p>
          <a:p>
            <a:pPr/>
            <a:r>
              <a:t>paste(“Robert”, “Baker”, sep = “,”)        —-&gt; “Robert,Baker”</a:t>
            </a:r>
          </a:p>
          <a:p>
            <a:pPr/>
            <a:r>
              <a:t>paste0(“Robert”, “Baker”)                       —&gt; “RobertBaker”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2895600" y="764373"/>
            <a:ext cx="8610600" cy="1293028"/>
          </a:xfrm>
          <a:prstGeom prst="rect">
            <a:avLst/>
          </a:prstGeom>
        </p:spPr>
        <p:txBody>
          <a:bodyPr/>
          <a:lstStyle/>
          <a:p>
            <a:pPr/>
            <a:r>
              <a:t>Truncating Text</a:t>
            </a:r>
          </a:p>
        </p:txBody>
      </p:sp>
      <p:sp>
        <p:nvSpPr>
          <p:cNvPr id="200" name="Content Placeholder 2"/>
          <p:cNvSpPr txBox="1"/>
          <p:nvPr>
            <p:ph type="body" idx="1"/>
          </p:nvPr>
        </p:nvSpPr>
        <p:spPr>
          <a:xfrm>
            <a:off x="594229" y="2181478"/>
            <a:ext cx="10820401" cy="4024126"/>
          </a:xfrm>
          <a:prstGeom prst="rect">
            <a:avLst/>
          </a:prstGeom>
        </p:spPr>
        <p:txBody>
          <a:bodyPr/>
          <a:lstStyle/>
          <a:p>
            <a:pPr/>
            <a:r>
              <a:t>You might want to truncate text:</a:t>
            </a:r>
          </a:p>
          <a:p>
            <a:pPr/>
          </a:p>
          <a:p>
            <a:pPr/>
            <a:r>
              <a:t>Keep the first six characters of a string:</a:t>
            </a:r>
          </a:p>
          <a:p>
            <a:pPr lvl="1" marL="0" indent="228600">
              <a:buSzTx/>
              <a:buFontTx/>
              <a:buNone/>
            </a:pPr>
            <a:r>
              <a:t>&gt;substr(“this is a string”, start = 1, stop = 6) ———-&gt; “this i”</a:t>
            </a:r>
          </a:p>
          <a:p>
            <a:pPr lvl="1" marL="0" indent="228600">
              <a:buSzTx/>
              <a:buFontTx/>
              <a:buNone/>
            </a:pPr>
          </a:p>
          <a:p>
            <a:pPr/>
            <a:r>
              <a:t>Keep the last 6 characters of a string:</a:t>
            </a:r>
          </a:p>
          <a:p>
            <a:pPr marL="0" indent="0">
              <a:buSzTx/>
              <a:buNone/>
            </a:pPr>
            <a:r>
              <a:t>&gt;stringr::str_sub(“this is a string”, start = -6)   ———&gt; “string”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itle 1"/>
          <p:cNvSpPr txBox="1"/>
          <p:nvPr>
            <p:ph type="title"/>
          </p:nvPr>
        </p:nvSpPr>
        <p:spPr>
          <a:xfrm>
            <a:off x="2895600" y="764373"/>
            <a:ext cx="8610600" cy="1293028"/>
          </a:xfrm>
          <a:prstGeom prst="rect">
            <a:avLst/>
          </a:prstGeom>
        </p:spPr>
        <p:txBody>
          <a:bodyPr/>
          <a:lstStyle/>
          <a:p>
            <a:pPr/>
            <a:r>
              <a:t>Find text</a:t>
            </a:r>
          </a:p>
        </p:txBody>
      </p:sp>
      <p:sp>
        <p:nvSpPr>
          <p:cNvPr id="203" name="Content Placeholder 2"/>
          <p:cNvSpPr txBox="1"/>
          <p:nvPr>
            <p:ph type="body" idx="1"/>
          </p:nvPr>
        </p:nvSpPr>
        <p:spPr>
          <a:xfrm>
            <a:off x="594229" y="2181478"/>
            <a:ext cx="10820401" cy="4024126"/>
          </a:xfrm>
          <a:prstGeom prst="rect">
            <a:avLst/>
          </a:prstGeom>
        </p:spPr>
        <p:txBody>
          <a:bodyPr/>
          <a:lstStyle/>
          <a:p>
            <a:pPr/>
            <a:r>
              <a:t>You might need to find and replace text</a:t>
            </a:r>
          </a:p>
          <a:p>
            <a:pPr/>
          </a:p>
          <a:p>
            <a:pPr/>
            <a:r>
              <a:t>grep: tells which elements in a list contain your search text</a:t>
            </a:r>
          </a:p>
          <a:p>
            <a:pPr/>
            <a:r>
              <a:t>grepl: finds all examples of a string.</a:t>
            </a:r>
          </a:p>
          <a:p>
            <a:pPr/>
          </a:p>
          <a:p>
            <a:pPr/>
            <a:r>
              <a:t>x &lt;- (“this”, “is”, “a”, “list”, “of”, “strings”) </a:t>
            </a:r>
          </a:p>
          <a:p>
            <a:pPr/>
          </a:p>
          <a:p>
            <a:pPr/>
            <a:r>
              <a:t>&gt;grep(“i”, x) — &gt; 1 2 4 6</a:t>
            </a:r>
          </a:p>
          <a:p>
            <a:pPr/>
            <a:r>
              <a:t>&gt;grepl(“is”, x) —-&gt; TRUE TRUE FALSE TRUE FALSE FALSE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000000"/>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Century Gothic"/>
        <a:ea typeface="Century Gothic"/>
        <a:cs typeface="Century Gothic"/>
      </a:majorFont>
      <a:minorFont>
        <a:latin typeface="Helvetica"/>
        <a:ea typeface="Helvetica"/>
        <a:cs typeface="Helvetica"/>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Century Gothic"/>
        <a:ea typeface="Century Gothic"/>
        <a:cs typeface="Century Gothic"/>
      </a:majorFont>
      <a:minorFont>
        <a:latin typeface="Helvetica"/>
        <a:ea typeface="Helvetica"/>
        <a:cs typeface="Helvetica"/>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