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vea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7d16ca5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27d16ca5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27d16ca5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27d16ca5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27d16ca5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27d16ca5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27d16ca5f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27d16ca5f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27d16ca5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27d16ca5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27d16ca5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27d16ca5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7d16ca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7d16ca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7d16ca5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7d16ca5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27d16ca5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27d16ca5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27d16ca5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27d16ca5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27d16ca5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27d16ca5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27d16ca5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27d16ca5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27d16ca5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27d16ca5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27d16ca5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27d16ca5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accen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ringr.tidyvers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ringr.tidyverse.org/" TargetMode="External"/><Relationship Id="rId4" Type="http://schemas.openxmlformats.org/officeDocument/2006/relationships/hyperlink" Target="https://www.gutenberg.org/cache/epub/1519/pg1519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ringr.tidyvers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ringr.tidyvers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Manipulation and Control Structures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Course McNair 2025 Day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in 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Control </a:t>
            </a:r>
            <a:r>
              <a:rPr i="1" lang="en">
                <a:solidFill>
                  <a:schemeClr val="accent2"/>
                </a:solidFill>
              </a:rPr>
              <a:t>wh</a:t>
            </a:r>
            <a:r>
              <a:rPr i="1" lang="en"/>
              <a:t>ich</a:t>
            </a:r>
            <a:r>
              <a:rPr lang="en">
                <a:solidFill>
                  <a:schemeClr val="accent2"/>
                </a:solidFill>
              </a:rPr>
              <a:t> chunk of code runs: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condition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The code inside these curly braces only runs if the 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condition 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in the parentheses    evaluates to TRUE</a:t>
            </a:r>
            <a:endParaRPr>
              <a:solidFill>
                <a:schemeClr val="accen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Otherwise, this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 code runs instead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in 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Control </a:t>
            </a:r>
            <a:r>
              <a:rPr i="1" lang="en">
                <a:solidFill>
                  <a:schemeClr val="accent2"/>
                </a:solidFill>
              </a:rPr>
              <a:t>wh</a:t>
            </a:r>
            <a:r>
              <a:rPr i="1" lang="en"/>
              <a:t>ich</a:t>
            </a:r>
            <a:r>
              <a:rPr lang="en">
                <a:solidFill>
                  <a:schemeClr val="accent2"/>
                </a:solidFill>
              </a:rPr>
              <a:t> chunk of code runs: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first c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ondition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The code inside these curly braces only runs if the first 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condition 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evaluates to TRUE</a:t>
            </a:r>
            <a:endParaRPr>
              <a:solidFill>
                <a:schemeClr val="accen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 else if (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another c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ondition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Caveat"/>
                <a:ea typeface="Caveat"/>
                <a:cs typeface="Caveat"/>
                <a:sym typeface="Caveat"/>
              </a:rPr>
              <a:t>If and only if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the first condition is FALSE, we check the second condition, and if it’s TRUE, this code runs instead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Otherwise, if both conditions are FALSE, this code runs instead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#3: if-else statement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If any students are missing a year, print their names to the console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Otherwise, print "Data looks good!" to the console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in R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Control </a:t>
            </a:r>
            <a:r>
              <a:rPr i="1" lang="en"/>
              <a:t>how many times a </a:t>
            </a:r>
            <a:r>
              <a:rPr lang="en">
                <a:solidFill>
                  <a:schemeClr val="accent2"/>
                </a:solidFill>
              </a:rPr>
              <a:t>chunk of code runs: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(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thing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list of things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Run this code on each thing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along: combining data from multiple CSV files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Download iris dataset with one species per file. Save and unzip into a "data" folder in your project folder.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data_files &lt;- list.files("data")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an empty data frame for the whole dataset to go in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all_iris &lt;- data.frame()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Read each file and append the data to all_iris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(filename in data_files)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species_data &lt;- read_csv(file = file.path("data", filename))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all_iris &lt;- rbind(all_iris, species_data)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#4: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Read the iris data in again, except instead of iterating through the filenames, iterate through the vector c("setosa", "versicolor", "virginica")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stringr package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https://stringr.tidyverse.org/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Manipulate text: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Subsetting (extract first letter of every word, get the last four characters of an alphanumeric 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Tidying (remove extra spaces, replace spaces with underscores)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text: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many times does someone’s name appear in an interview transcript?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Did anyone jot down numeric data in the “notes” while entering data?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there personal contact info in my data? Flag anything that looks like an email: [some text]@[some more text].[something] or a phone number: (###)-###-####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along: data retrieval and wrangling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https://stringr.tidyverse.org/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 data: the full text of Shakespeare’s Much Ado About Nothing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https://www.gutenberg.org/cache/epub/1519/pg1519.txt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text into a vector where each element is one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dataframe with that vector as one column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#1: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https://stringr.tidyverse.org/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Pair up!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column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much_ado_df</a:t>
            </a:r>
            <a:r>
              <a:rPr lang="en"/>
              <a:t>. Call 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word_length</a:t>
            </a:r>
            <a:r>
              <a:rPr lang="en"/>
              <a:t>, and populate it with the lengths of the words in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word </a:t>
            </a:r>
            <a:r>
              <a:rPr lang="en"/>
              <a:t>column.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column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much_ado_df </a:t>
            </a:r>
            <a:r>
              <a:rPr lang="en"/>
              <a:t>called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first_letter </a:t>
            </a:r>
            <a:r>
              <a:rPr lang="en"/>
              <a:t>that contains the first letter of each word in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word </a:t>
            </a:r>
            <a:r>
              <a:rPr lang="en"/>
              <a:t>column.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#2: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https://stringr.tidyverse.org/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times do variations of the word "love" appear in the play?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Hint: check out the stringr cheatsheet, linked on the documentation page, under “Subset Strings”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</a:t>
            </a:r>
            <a:r>
              <a:rPr i="1" lang="en"/>
              <a:t>unique </a:t>
            </a:r>
            <a:r>
              <a:rPr lang="en"/>
              <a:t>variations are there?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</a:t>
            </a:r>
            <a:r>
              <a:rPr i="1" lang="en"/>
              <a:t>Hint: use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unique()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in 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</a:t>
            </a:r>
            <a:r>
              <a:rPr i="1" lang="en"/>
              <a:t>whether </a:t>
            </a:r>
            <a:r>
              <a:rPr lang="en"/>
              <a:t>a chunk of code runs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 </a:t>
            </a:r>
            <a:r>
              <a:rPr i="1" lang="en"/>
              <a:t>which</a:t>
            </a:r>
            <a:r>
              <a:rPr lang="en"/>
              <a:t> chunk of code runs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Control </a:t>
            </a:r>
            <a:r>
              <a:rPr i="1" lang="en"/>
              <a:t>how many times </a:t>
            </a:r>
            <a:r>
              <a:rPr lang="en"/>
              <a:t>a chunk of code runs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in 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Control </a:t>
            </a:r>
            <a:r>
              <a:rPr i="1" lang="en">
                <a:solidFill>
                  <a:schemeClr val="accent2"/>
                </a:solidFill>
              </a:rPr>
              <a:t>whether </a:t>
            </a:r>
            <a:r>
              <a:rPr lang="en">
                <a:solidFill>
                  <a:schemeClr val="accent2"/>
                </a:solidFill>
              </a:rPr>
              <a:t>a chunk of code runs: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 (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condition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The c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ode inside these curly braces only runs if the 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condition </a:t>
            </a:r>
            <a:r>
              <a:rPr lang="en" sz="22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rPr>
              <a:t>in the parentheses    evaluates to TRUE</a:t>
            </a:r>
            <a:endParaRPr>
              <a:solidFill>
                <a:schemeClr val="accen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along: if statement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Make a dummy dataset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student_info &lt;- data.frame(name = c("Bob", "Mary", "John", "Marsha"),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student_id = c(1, NA, NA, 4),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year = c(2, 1, 4, NA))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If any students are missing an ID, print their names to the console. Otherwise, do nothing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problem_rows &lt;- which(is.na(student_info$student_id))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(length(problem_rows) &gt;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students_missing_id &lt;- student_info[problem_rows,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cat(students_missing_id$name)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