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d3064f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d3064f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cd3064f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cd3064f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cd3064fc6_0_1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cd3064fc6_0_1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d3064fc6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d3064fc6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d3064fc6_0_1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cd3064fc6_0_1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cd3064fc6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cd3064fc6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d3064fc6_0_1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d3064fc6_0_1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9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Informational on some of the Overall Details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975450"/>
            <a:ext cx="4171201" cy="30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326" y="1103400"/>
            <a:ext cx="4582275" cy="289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25975" y="0"/>
            <a:ext cx="63462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Breakdown Structure (FBS)</a:t>
            </a:r>
            <a:endParaRPr sz="30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823050"/>
            <a:ext cx="5192800" cy="3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724525" y="823050"/>
            <a:ext cx="3219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Vision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Goals/Outcomes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Epics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Features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915025" y="1171575"/>
            <a:ext cx="3286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What’s the big idea here?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15025" y="1998225"/>
            <a:ext cx="2876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ideal/perfect scenario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Goal/Outcome of what?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15025" y="3143250"/>
            <a:ext cx="2714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Large specified pieces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915025" y="4257675"/>
            <a:ext cx="3105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Ingredients to bake the cake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-66825" y="676900"/>
            <a:ext cx="2905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Important Sections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74" name="Google Shape;74;p15"/>
          <p:cNvSpPr txBox="1"/>
          <p:nvPr/>
        </p:nvSpPr>
        <p:spPr>
          <a:xfrm>
            <a:off x="0" y="1247775"/>
            <a:ext cx="2362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Register New User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User DB Interactions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User DB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Message DB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Message DB Interactions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524488"/>
            <a:ext cx="6477001" cy="409451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0" y="0"/>
            <a:ext cx="3848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Context Diagram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25975" y="0"/>
            <a:ext cx="63462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(CD) Register New User</a:t>
            </a:r>
            <a:endParaRPr sz="3000"/>
          </a:p>
        </p:txBody>
      </p:sp>
      <p:sp>
        <p:nvSpPr>
          <p:cNvPr id="82" name="Google Shape;82;p16"/>
          <p:cNvSpPr txBox="1"/>
          <p:nvPr/>
        </p:nvSpPr>
        <p:spPr>
          <a:xfrm>
            <a:off x="225975" y="994500"/>
            <a:ext cx="22410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Username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Password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“Profile Picture”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25963" y="598575"/>
            <a:ext cx="754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License and Registration please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13" y="946875"/>
            <a:ext cx="6291976" cy="39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225975" y="0"/>
            <a:ext cx="63462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(CD) User DB Interactions</a:t>
            </a:r>
            <a:endParaRPr sz="3000"/>
          </a:p>
        </p:txBody>
      </p:sp>
      <p:sp>
        <p:nvSpPr>
          <p:cNvPr id="90" name="Google Shape;90;p17"/>
          <p:cNvSpPr txBox="1"/>
          <p:nvPr/>
        </p:nvSpPr>
        <p:spPr>
          <a:xfrm>
            <a:off x="225963" y="994500"/>
            <a:ext cx="21648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Verification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Registration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ID-Message interaction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25963" y="598575"/>
            <a:ext cx="754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User DB Doorman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13" y="946875"/>
            <a:ext cx="6291976" cy="39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225975" y="0"/>
            <a:ext cx="63462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(CD) User DB (Mongo DB)</a:t>
            </a:r>
            <a:endParaRPr sz="3000"/>
          </a:p>
        </p:txBody>
      </p:sp>
      <p:sp>
        <p:nvSpPr>
          <p:cNvPr id="98" name="Google Shape;98;p18"/>
          <p:cNvSpPr txBox="1"/>
          <p:nvPr/>
        </p:nvSpPr>
        <p:spPr>
          <a:xfrm>
            <a:off x="225963" y="994500"/>
            <a:ext cx="21648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Users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User-ID relationship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25963" y="598575"/>
            <a:ext cx="754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King of Memory games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13" y="946875"/>
            <a:ext cx="6291976" cy="39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225975" y="0"/>
            <a:ext cx="71559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(CD) Message Database (Relational)</a:t>
            </a:r>
            <a:endParaRPr sz="3000"/>
          </a:p>
        </p:txBody>
      </p:sp>
      <p:sp>
        <p:nvSpPr>
          <p:cNvPr id="106" name="Google Shape;106;p19"/>
          <p:cNvSpPr txBox="1"/>
          <p:nvPr/>
        </p:nvSpPr>
        <p:spPr>
          <a:xfrm>
            <a:off x="225963" y="994500"/>
            <a:ext cx="21648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Messages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Relational?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Relational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25963" y="598575"/>
            <a:ext cx="754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Queen of that thing the King is King of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13" y="946875"/>
            <a:ext cx="6291976" cy="39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225975" y="0"/>
            <a:ext cx="63462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(CD) Message DB Interactions</a:t>
            </a:r>
            <a:endParaRPr sz="3000"/>
          </a:p>
        </p:txBody>
      </p:sp>
      <p:sp>
        <p:nvSpPr>
          <p:cNvPr id="114" name="Google Shape;114;p20"/>
          <p:cNvSpPr txBox="1"/>
          <p:nvPr/>
        </p:nvSpPr>
        <p:spPr>
          <a:xfrm>
            <a:off x="225963" y="994500"/>
            <a:ext cx="21648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Verification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Registration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25963" y="598575"/>
            <a:ext cx="7543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Message DB Scribe (I’d say Doorman again but where’s the fun in that?)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13" y="946875"/>
            <a:ext cx="6291976" cy="39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