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64" r:id="rId3"/>
    <p:sldId id="262" r:id="rId4"/>
    <p:sldId id="266" r:id="rId5"/>
    <p:sldId id="259" r:id="rId6"/>
    <p:sldId id="269" r:id="rId7"/>
    <p:sldId id="260" r:id="rId8"/>
    <p:sldId id="270" r:id="rId9"/>
    <p:sldId id="261" r:id="rId10"/>
  </p:sldIdLst>
  <p:sldSz cx="12192000" cy="6858000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773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336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C852-230F-4BA3-8E98-E02A78E5A29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chinpatel21/az-handwritten-alphabets-in-csv-format#A_Z%20Handwritten%20Data.zi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4F69E13-6950-4998-8A9C-6A35A7B66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116"/>
            <a:ext cx="9144000" cy="1655762"/>
          </a:xfrm>
        </p:spPr>
        <p:txBody>
          <a:bodyPr/>
          <a:lstStyle/>
          <a:p>
            <a:pPr algn="ctr"/>
            <a:r>
              <a:rPr lang="en-US" altLang="ko-KR" dirty="0"/>
              <a:t>14010994 Computer Engineering </a:t>
            </a:r>
            <a:r>
              <a:rPr lang="en-US" altLang="ko-KR" dirty="0" err="1"/>
              <a:t>Yeongjoon</a:t>
            </a:r>
            <a:r>
              <a:rPr lang="en-US" altLang="ko-KR" dirty="0"/>
              <a:t> </a:t>
            </a:r>
            <a:r>
              <a:rPr lang="en-US" altLang="ko-KR" dirty="0" err="1"/>
              <a:t>Ju</a:t>
            </a:r>
            <a:endParaRPr lang="en-US" altLang="ko-KR" dirty="0"/>
          </a:p>
          <a:p>
            <a:pPr algn="ctr"/>
            <a:r>
              <a:rPr lang="en-US" altLang="ko-KR" dirty="0"/>
              <a:t>14011870 Computer Engineering </a:t>
            </a:r>
            <a:r>
              <a:rPr lang="en-US" altLang="ko-KR" dirty="0" err="1"/>
              <a:t>Kiwon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0FC06B-1393-40FD-BEB7-FC3F81B7F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24682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CNN for handwritten alphabets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80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260914" y="352926"/>
            <a:ext cx="367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Load MNIST dataset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598" t="27854" r="34540" b="16820"/>
          <a:stretch/>
        </p:blipFill>
        <p:spPr>
          <a:xfrm>
            <a:off x="3170605" y="1500169"/>
            <a:ext cx="5094834" cy="44212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35FE04-4167-4D4E-9B28-BDFC1D377F1F}"/>
              </a:ext>
            </a:extLst>
          </p:cNvPr>
          <p:cNvSpPr/>
          <p:nvPr/>
        </p:nvSpPr>
        <p:spPr>
          <a:xfrm>
            <a:off x="798990" y="6237652"/>
            <a:ext cx="10209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Download from : </a:t>
            </a:r>
            <a:r>
              <a:rPr lang="en-US" altLang="ko-KR" sz="1400" dirty="0">
                <a:hlinkClick r:id="rId3"/>
              </a:rPr>
              <a:t>https://www.kaggle.com/sachinpatel21/az-handwritten-alphabets-in-csv-format#A_Z%20Handwritten%20Data.zip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32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973968" y="539395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Load dataset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386333" y="161893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Load Data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6333" y="36625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Split data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942" t="43487" r="26092" b="39655"/>
          <a:stretch/>
        </p:blipFill>
        <p:spPr>
          <a:xfrm>
            <a:off x="2627052" y="1618934"/>
            <a:ext cx="8205386" cy="1769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9857" t="50690" r="26265" b="26475"/>
          <a:stretch/>
        </p:blipFill>
        <p:spPr>
          <a:xfrm>
            <a:off x="2627052" y="3662594"/>
            <a:ext cx="8024648" cy="23490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3B7DB9-0950-4800-91AC-690354A67743}"/>
              </a:ext>
            </a:extLst>
          </p:cNvPr>
          <p:cNvSpPr/>
          <p:nvPr/>
        </p:nvSpPr>
        <p:spPr>
          <a:xfrm>
            <a:off x="3011480" y="6133939"/>
            <a:ext cx="743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Train : 279337 samples		Validate : 93113 samples</a:t>
            </a:r>
          </a:p>
        </p:txBody>
      </p:sp>
    </p:spTree>
    <p:extLst>
      <p:ext uri="{BB962C8B-B14F-4D97-AF65-F5344CB8AC3E}">
        <p14:creationId xmlns:p14="http://schemas.microsoft.com/office/powerpoint/2010/main" val="180737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973968" y="539395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Load dataset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422657" y="2135220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One-hot encoding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943" t="47318" r="26177" b="38123"/>
          <a:stretch/>
        </p:blipFill>
        <p:spPr>
          <a:xfrm>
            <a:off x="551740" y="3016930"/>
            <a:ext cx="10274693" cy="19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1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848766" y="378807"/>
            <a:ext cx="249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28D261-F97E-45CA-950E-127821A4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73" y="3958583"/>
            <a:ext cx="7191375" cy="2733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DD790B-7634-4AAD-87DF-DE7036450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98" t="27854" r="34540" b="16820"/>
          <a:stretch/>
        </p:blipFill>
        <p:spPr>
          <a:xfrm>
            <a:off x="1363073" y="1960034"/>
            <a:ext cx="1258176" cy="10918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C9082B-0CAE-4263-AD67-923D59455B28}"/>
              </a:ext>
            </a:extLst>
          </p:cNvPr>
          <p:cNvCxnSpPr>
            <a:stCxn id="11" idx="3"/>
          </p:cNvCxnSpPr>
          <p:nvPr/>
        </p:nvCxnSpPr>
        <p:spPr>
          <a:xfrm>
            <a:off x="2621249" y="2505949"/>
            <a:ext cx="464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81F0F8A6-F253-454A-A080-9D0432AF5A5C}"/>
              </a:ext>
            </a:extLst>
          </p:cNvPr>
          <p:cNvSpPr/>
          <p:nvPr/>
        </p:nvSpPr>
        <p:spPr>
          <a:xfrm>
            <a:off x="3322583" y="1752537"/>
            <a:ext cx="1512397" cy="1395159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(5,5)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BF3EF-DAC0-4686-87A6-41531AADA84B}"/>
              </a:ext>
            </a:extLst>
          </p:cNvPr>
          <p:cNvSpPr/>
          <p:nvPr/>
        </p:nvSpPr>
        <p:spPr>
          <a:xfrm>
            <a:off x="8111370" y="1494277"/>
            <a:ext cx="319596" cy="2006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FEBA8D-00CC-4BA4-8779-83ABD5667EEF}"/>
              </a:ext>
            </a:extLst>
          </p:cNvPr>
          <p:cNvSpPr/>
          <p:nvPr/>
        </p:nvSpPr>
        <p:spPr>
          <a:xfrm>
            <a:off x="9630712" y="1933541"/>
            <a:ext cx="319596" cy="1104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34029-392D-4561-BF74-5EE18FD1A368}"/>
              </a:ext>
            </a:extLst>
          </p:cNvPr>
          <p:cNvSpPr txBox="1"/>
          <p:nvPr/>
        </p:nvSpPr>
        <p:spPr>
          <a:xfrm>
            <a:off x="1300305" y="313979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(N,</a:t>
            </a:r>
            <a:r>
              <a:rPr lang="ko-KR" altLang="en-US" dirty="0"/>
              <a:t> </a:t>
            </a:r>
            <a:r>
              <a:rPr lang="en-US" altLang="ko-KR" dirty="0"/>
              <a:t>28,</a:t>
            </a:r>
            <a:r>
              <a:rPr lang="ko-KR" altLang="en-US" dirty="0"/>
              <a:t> </a:t>
            </a:r>
            <a:r>
              <a:rPr lang="en-US" altLang="ko-KR" dirty="0"/>
              <a:t>28,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E8FE0916-9E23-4554-800E-AA89B3937BE1}"/>
              </a:ext>
            </a:extLst>
          </p:cNvPr>
          <p:cNvSpPr/>
          <p:nvPr/>
        </p:nvSpPr>
        <p:spPr>
          <a:xfrm rot="2723781">
            <a:off x="4657562" y="2814567"/>
            <a:ext cx="205755" cy="534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D338-F403-465A-819C-4EACC86DF509}"/>
              </a:ext>
            </a:extLst>
          </p:cNvPr>
          <p:cNvSpPr txBox="1"/>
          <p:nvPr/>
        </p:nvSpPr>
        <p:spPr>
          <a:xfrm>
            <a:off x="4760439" y="301989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DDC96122-7F16-4433-B17E-640A87CD0DF6}"/>
              </a:ext>
            </a:extLst>
          </p:cNvPr>
          <p:cNvSpPr/>
          <p:nvPr/>
        </p:nvSpPr>
        <p:spPr>
          <a:xfrm>
            <a:off x="5493298" y="1918485"/>
            <a:ext cx="1193967" cy="1101413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(2,2)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F114CF3D-F277-4522-84D2-C0D1345C50DD}"/>
              </a:ext>
            </a:extLst>
          </p:cNvPr>
          <p:cNvSpPr/>
          <p:nvPr/>
        </p:nvSpPr>
        <p:spPr>
          <a:xfrm rot="2723781">
            <a:off x="6598815" y="2757699"/>
            <a:ext cx="205755" cy="534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296FC-440E-4584-9AAD-5E57DDE6BFC4}"/>
              </a:ext>
            </a:extLst>
          </p:cNvPr>
          <p:cNvSpPr txBox="1"/>
          <p:nvPr/>
        </p:nvSpPr>
        <p:spPr>
          <a:xfrm>
            <a:off x="6701692" y="29630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48CA82-C6C2-4945-9763-6C8BCC527AAA}"/>
              </a:ext>
            </a:extLst>
          </p:cNvPr>
          <p:cNvCxnSpPr/>
          <p:nvPr/>
        </p:nvCxnSpPr>
        <p:spPr>
          <a:xfrm>
            <a:off x="4703092" y="2505949"/>
            <a:ext cx="464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6A2FBE6-A818-45ED-81C5-71DBC2C7CB01}"/>
              </a:ext>
            </a:extLst>
          </p:cNvPr>
          <p:cNvSpPr/>
          <p:nvPr/>
        </p:nvSpPr>
        <p:spPr>
          <a:xfrm>
            <a:off x="7026895" y="2128290"/>
            <a:ext cx="837307" cy="7077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A0C3-43CC-4118-B144-32030F00EFEC}"/>
              </a:ext>
            </a:extLst>
          </p:cNvPr>
          <p:cNvSpPr txBox="1"/>
          <p:nvPr/>
        </p:nvSpPr>
        <p:spPr>
          <a:xfrm>
            <a:off x="7939186" y="3472192"/>
            <a:ext cx="6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(128)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07FF8-E061-47F4-8834-B655EA386AE1}"/>
              </a:ext>
            </a:extLst>
          </p:cNvPr>
          <p:cNvSpPr txBox="1"/>
          <p:nvPr/>
        </p:nvSpPr>
        <p:spPr>
          <a:xfrm>
            <a:off x="9509022" y="305755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(26)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EB05533-FFDB-494C-A888-CC6667F12D00}"/>
              </a:ext>
            </a:extLst>
          </p:cNvPr>
          <p:cNvSpPr/>
          <p:nvPr/>
        </p:nvSpPr>
        <p:spPr>
          <a:xfrm>
            <a:off x="8645294" y="2143583"/>
            <a:ext cx="837307" cy="7077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4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713673" y="1941863"/>
            <a:ext cx="102611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CNN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Accuracy : 99.4%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Train : 279337 samples		Validate : 93113 samples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Epochs : 20			</a:t>
            </a:r>
            <a:r>
              <a:rPr lang="en-US" altLang="ko-KR" sz="2800" b="1" dirty="0" err="1"/>
              <a:t>Batch_size</a:t>
            </a:r>
            <a:r>
              <a:rPr lang="en-US" altLang="ko-KR" sz="2800" b="1" dirty="0"/>
              <a:t> : 200		Optimizer : </a:t>
            </a:r>
            <a:r>
              <a:rPr lang="en-US" altLang="ko-KR" sz="2800" b="1" dirty="0" err="1"/>
              <a:t>adam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Metric : accuracy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59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1CD165-978C-40CC-8433-B9D11DFE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66" y="1574582"/>
            <a:ext cx="10115550" cy="123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3824544" y="372675"/>
            <a:ext cx="4542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and Evaluate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E8A0D-36C1-469B-B156-B743EBA93977}"/>
              </a:ext>
            </a:extLst>
          </p:cNvPr>
          <p:cNvSpPr/>
          <p:nvPr/>
        </p:nvSpPr>
        <p:spPr>
          <a:xfrm>
            <a:off x="2032987" y="1574582"/>
            <a:ext cx="2929631" cy="28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9F5298-1613-4B6D-8B36-E1CCBF20CB7B}"/>
              </a:ext>
            </a:extLst>
          </p:cNvPr>
          <p:cNvSpPr/>
          <p:nvPr/>
        </p:nvSpPr>
        <p:spPr>
          <a:xfrm>
            <a:off x="5061752" y="1574582"/>
            <a:ext cx="1516602" cy="28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8D05EA-5E57-4908-95B1-2B8A068E0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24" y="3263006"/>
            <a:ext cx="35718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65287E-9BE5-47FB-AEE9-84ADCEF4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9" y="3819524"/>
            <a:ext cx="6134100" cy="1495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B8D1BF-CC6B-4596-AE5A-16261571891D}"/>
              </a:ext>
            </a:extLst>
          </p:cNvPr>
          <p:cNvSpPr/>
          <p:nvPr/>
        </p:nvSpPr>
        <p:spPr>
          <a:xfrm>
            <a:off x="5379868" y="4376691"/>
            <a:ext cx="1367161" cy="29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69F8E-8C8D-4D3E-9D97-973DD7EB68FD}"/>
              </a:ext>
            </a:extLst>
          </p:cNvPr>
          <p:cNvSpPr txBox="1"/>
          <p:nvPr/>
        </p:nvSpPr>
        <p:spPr>
          <a:xfrm>
            <a:off x="1918247" y="5982628"/>
            <a:ext cx="692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 highest validation accuracy is 99.42%!!!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926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030CB4F-31FD-4068-9157-A3969BAB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2A72E-8B0A-47BB-A07B-427B8B14C6C3}"/>
              </a:ext>
            </a:extLst>
          </p:cNvPr>
          <p:cNvSpPr txBox="1"/>
          <p:nvPr/>
        </p:nvSpPr>
        <p:spPr>
          <a:xfrm>
            <a:off x="3466818" y="3524436"/>
            <a:ext cx="5258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So, The simple is Best!!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D2ED8-EB03-4E0F-B31E-D7AC2182AC70}"/>
              </a:ext>
            </a:extLst>
          </p:cNvPr>
          <p:cNvSpPr txBox="1"/>
          <p:nvPr/>
        </p:nvSpPr>
        <p:spPr>
          <a:xfrm>
            <a:off x="2384279" y="2912937"/>
            <a:ext cx="7423442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aseline="-25000" dirty="0"/>
              <a:t>We use only one convolution layer and two fully-connected layer</a:t>
            </a:r>
            <a:endParaRPr lang="ko-KR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65619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93420-0072-486D-829F-F7D4A4CECB51}"/>
              </a:ext>
            </a:extLst>
          </p:cNvPr>
          <p:cNvSpPr txBox="1"/>
          <p:nvPr/>
        </p:nvSpPr>
        <p:spPr>
          <a:xfrm>
            <a:off x="5157787" y="3013501"/>
            <a:ext cx="187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Q&amp;A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967843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252</TotalTime>
  <Words>125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Wingdings 2</vt:lpstr>
      <vt:lpstr>Wingdings</vt:lpstr>
      <vt:lpstr>Arial</vt:lpstr>
      <vt:lpstr>Corbel</vt:lpstr>
      <vt:lpstr>New_Education03</vt:lpstr>
      <vt:lpstr>CNN for handwritten alphabets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Multi-Classification using Backpropagation</dc:title>
  <dc:creator>joo youngjoon</dc:creator>
  <cp:lastModifiedBy>joo youngjoon</cp:lastModifiedBy>
  <cp:revision>38</cp:revision>
  <dcterms:created xsi:type="dcterms:W3CDTF">2019-05-07T10:17:23Z</dcterms:created>
  <dcterms:modified xsi:type="dcterms:W3CDTF">2019-05-26T02:19:02Z</dcterms:modified>
</cp:coreProperties>
</file>