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56" r:id="rId2"/>
    <p:sldId id="262" r:id="rId3"/>
    <p:sldId id="264" r:id="rId4"/>
    <p:sldId id="257" r:id="rId5"/>
    <p:sldId id="259" r:id="rId6"/>
    <p:sldId id="263" r:id="rId7"/>
    <p:sldId id="260" r:id="rId8"/>
    <p:sldId id="265" r:id="rId9"/>
    <p:sldId id="261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Wingdings 2" panose="05020102010507070707" pitchFamily="18" charset="2"/>
      <p:regular r:id="rId13"/>
    </p:embeddedFont>
    <p:embeddedFont>
      <p:font typeface="Corbel" panose="020B0503020204020204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773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3366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C852-230F-4BA3-8E98-E02A78E5A29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51DA5-A61E-4AD9-BBDD-5CAD94CA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4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4F69E13-6950-4998-8A9C-6A35A7B66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116"/>
            <a:ext cx="9144000" cy="1655762"/>
          </a:xfrm>
        </p:spPr>
        <p:txBody>
          <a:bodyPr/>
          <a:lstStyle/>
          <a:p>
            <a:pPr algn="ctr"/>
            <a:r>
              <a:rPr lang="en-US" altLang="ko-KR" dirty="0"/>
              <a:t>14010994 Computer Engineering </a:t>
            </a:r>
            <a:r>
              <a:rPr lang="en-US" altLang="ko-KR" dirty="0" err="1"/>
              <a:t>Yeongjoon</a:t>
            </a:r>
            <a:r>
              <a:rPr lang="en-US" altLang="ko-KR" dirty="0"/>
              <a:t> </a:t>
            </a:r>
            <a:r>
              <a:rPr lang="en-US" altLang="ko-KR" dirty="0" err="1" smtClean="0"/>
              <a:t>Ju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14011870 Computer Engineering </a:t>
            </a:r>
            <a:r>
              <a:rPr lang="en-US" altLang="ko-KR" dirty="0" err="1" smtClean="0"/>
              <a:t>Kiwon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Seo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0FC06B-1393-40FD-BEB7-FC3F81B7F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2468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 smtClean="0"/>
              <a:t>Backpropagation </a:t>
            </a:r>
            <a:r>
              <a:rPr lang="en-US" altLang="ko-KR" sz="4800" b="1" dirty="0" smtClean="0"/>
              <a:t>in </a:t>
            </a:r>
            <a:br>
              <a:rPr lang="en-US" altLang="ko-KR" sz="4800" b="1" dirty="0" smtClean="0"/>
            </a:br>
            <a:r>
              <a:rPr lang="en-US" altLang="ko-KR" sz="4800" b="1" dirty="0" smtClean="0"/>
              <a:t>3-layer neural network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80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281984" y="483395"/>
            <a:ext cx="367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Load MNIST dataset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6821E6D-5586-4536-8E95-CB147F080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403" b="50214"/>
          <a:stretch/>
        </p:blipFill>
        <p:spPr>
          <a:xfrm>
            <a:off x="2508250" y="2248528"/>
            <a:ext cx="7516899" cy="10692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56821E6D-5586-4536-8E95-CB147F080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19" r="-2306" b="26757"/>
          <a:stretch/>
        </p:blipFill>
        <p:spPr>
          <a:xfrm>
            <a:off x="2508250" y="4039791"/>
            <a:ext cx="7295970" cy="4987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08250" y="1806265"/>
            <a:ext cx="364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Load Data (Train Set / Test Set)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56821E6D-5586-4536-8E95-CB147F080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2350" r="-1207"/>
          <a:stretch/>
        </p:blipFill>
        <p:spPr>
          <a:xfrm>
            <a:off x="2508250" y="5502635"/>
            <a:ext cx="7217641" cy="5938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08250" y="3633314"/>
            <a:ext cx="231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Data Preprocessing</a:t>
            </a:r>
            <a:endParaRPr lang="en-US" altLang="ko-KR" b="1" dirty="0"/>
          </a:p>
        </p:txBody>
      </p:sp>
      <p:sp>
        <p:nvSpPr>
          <p:cNvPr id="14" name="직사각형 13"/>
          <p:cNvSpPr/>
          <p:nvPr/>
        </p:nvSpPr>
        <p:spPr>
          <a:xfrm>
            <a:off x="2508250" y="5059462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18073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260914" y="352926"/>
            <a:ext cx="367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Load MNIST dataset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grayscl/>
          </a:blip>
          <a:srcRect l="23095" t="15433" r="33572" b="8127"/>
          <a:stretch/>
        </p:blipFill>
        <p:spPr>
          <a:xfrm>
            <a:off x="3454400" y="1175657"/>
            <a:ext cx="5283200" cy="52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493669" y="473949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One hot encoding</a:t>
            </a:r>
            <a:endParaRPr lang="ko-KR" altLang="en-US" sz="2800" b="1" dirty="0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="" xmlns:a16="http://schemas.microsoft.com/office/drawing/2014/main" id="{6BC58399-2A6F-4F63-A330-1E71A05D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12" y="2786191"/>
            <a:ext cx="1752348" cy="17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20999E-602F-48E1-ACC8-6F3CDDD5097D}"/>
              </a:ext>
            </a:extLst>
          </p:cNvPr>
          <p:cNvSpPr txBox="1"/>
          <p:nvPr/>
        </p:nvSpPr>
        <p:spPr>
          <a:xfrm>
            <a:off x="2505121" y="460144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(28, 28)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2222DF1-B69A-435C-923F-F445FA5F639F}"/>
              </a:ext>
            </a:extLst>
          </p:cNvPr>
          <p:cNvCxnSpPr>
            <a:cxnSpLocks/>
          </p:cNvCxnSpPr>
          <p:nvPr/>
        </p:nvCxnSpPr>
        <p:spPr>
          <a:xfrm>
            <a:off x="3964644" y="3657401"/>
            <a:ext cx="8181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842E25D-5470-454D-B9B2-D3CB72B24857}"/>
              </a:ext>
            </a:extLst>
          </p:cNvPr>
          <p:cNvSpPr txBox="1"/>
          <p:nvPr/>
        </p:nvSpPr>
        <p:spPr>
          <a:xfrm>
            <a:off x="4883476" y="347199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(768, )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B35CBA-1368-4D64-A693-A36AAB127B2F}"/>
              </a:ext>
            </a:extLst>
          </p:cNvPr>
          <p:cNvSpPr txBox="1"/>
          <p:nvPr/>
        </p:nvSpPr>
        <p:spPr>
          <a:xfrm>
            <a:off x="7661592" y="2680961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[0, 1, 2, 3, 4, 5, … 9]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3652B70-48FC-4CB0-98C1-A3B3990F2E34}"/>
              </a:ext>
            </a:extLst>
          </p:cNvPr>
          <p:cNvSpPr txBox="1"/>
          <p:nvPr/>
        </p:nvSpPr>
        <p:spPr>
          <a:xfrm>
            <a:off x="7332176" y="3524355"/>
            <a:ext cx="2922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[[1, 0, 0, 0, 0, 0, 0, 0, 0, 0],</a:t>
            </a:r>
          </a:p>
          <a:p>
            <a:r>
              <a:rPr lang="en-US" altLang="ko-KR" dirty="0"/>
              <a:t> [0, 1, 0, 0, 0, 0, 0, 0, 0, 0],</a:t>
            </a:r>
          </a:p>
          <a:p>
            <a:r>
              <a:rPr lang="en-US" altLang="ko-KR" dirty="0"/>
              <a:t>	…</a:t>
            </a:r>
          </a:p>
          <a:p>
            <a:r>
              <a:rPr lang="en-US" altLang="ko-KR" dirty="0"/>
              <a:t> [0, 0, 0, 0, 0, 0, 0, 0, 0, 1]]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3E5EAC8E-D0A0-42B2-A627-6E9BF0C2878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793473" y="3050293"/>
            <a:ext cx="1" cy="474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98D0ADC-7E2F-49BE-A2B1-DED1B277333E}"/>
              </a:ext>
            </a:extLst>
          </p:cNvPr>
          <p:cNvSpPr txBox="1"/>
          <p:nvPr/>
        </p:nvSpPr>
        <p:spPr>
          <a:xfrm>
            <a:off x="6544778" y="310265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One hot encoding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11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848766" y="378807"/>
            <a:ext cx="249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 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 descr="3 layer neural ne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05" y="1696003"/>
            <a:ext cx="7185985" cy="402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0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848766" y="378807"/>
            <a:ext cx="249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Create 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0BD4E42-6E8E-4A30-B657-7479E492C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22" r="-1063"/>
          <a:stretch/>
        </p:blipFill>
        <p:spPr>
          <a:xfrm>
            <a:off x="2076680" y="5635343"/>
            <a:ext cx="8368760" cy="3443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6534" t="46388" r="19047" b="43279"/>
          <a:stretch/>
        </p:blipFill>
        <p:spPr>
          <a:xfrm>
            <a:off x="2076680" y="3860751"/>
            <a:ext cx="8254035" cy="881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0BD4E42-6E8E-4A30-B657-7479E492C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049" b="67952"/>
          <a:stretch/>
        </p:blipFill>
        <p:spPr>
          <a:xfrm>
            <a:off x="2088649" y="2239180"/>
            <a:ext cx="8450412" cy="6351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88650" y="1798003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Load Libraries</a:t>
            </a:r>
            <a:endParaRPr lang="en-US" altLang="ko-KR" b="1" dirty="0"/>
          </a:p>
        </p:txBody>
      </p:sp>
      <p:sp>
        <p:nvSpPr>
          <p:cNvPr id="9" name="직사각형 8"/>
          <p:cNvSpPr/>
          <p:nvPr/>
        </p:nvSpPr>
        <p:spPr>
          <a:xfrm>
            <a:off x="2088649" y="3386323"/>
            <a:ext cx="1877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3-Layers model</a:t>
            </a:r>
            <a:endParaRPr lang="en-US" altLang="ko-KR" b="1" dirty="0"/>
          </a:p>
        </p:txBody>
      </p:sp>
      <p:sp>
        <p:nvSpPr>
          <p:cNvPr id="6" name="직사각형 5"/>
          <p:cNvSpPr/>
          <p:nvPr/>
        </p:nvSpPr>
        <p:spPr>
          <a:xfrm>
            <a:off x="2076680" y="49103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>
                <a:solidFill>
                  <a:srgbClr val="212121"/>
                </a:solidFill>
              </a:rPr>
              <a:t>Setting up the model learning process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3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3824544" y="372675"/>
            <a:ext cx="4542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and Evaluate 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4260298-FFD5-41A6-98B0-4B251650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2" y="1771399"/>
            <a:ext cx="8701096" cy="763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506146D-C41F-4492-85E4-F9DDB42F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64" y="2902117"/>
            <a:ext cx="9323071" cy="35307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981BD17-6BF8-4CE3-9CB3-DDA42E895A3F}"/>
              </a:ext>
            </a:extLst>
          </p:cNvPr>
          <p:cNvSpPr/>
          <p:nvPr/>
        </p:nvSpPr>
        <p:spPr>
          <a:xfrm>
            <a:off x="9374821" y="5521910"/>
            <a:ext cx="1207362" cy="415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EBBCB86-15CE-43A5-9CE6-988A771C2968}"/>
              </a:ext>
            </a:extLst>
          </p:cNvPr>
          <p:cNvSpPr/>
          <p:nvPr/>
        </p:nvSpPr>
        <p:spPr>
          <a:xfrm>
            <a:off x="5465685" y="6059300"/>
            <a:ext cx="793072" cy="332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7796D0-EABE-4560-B491-FB83E4513C94}"/>
              </a:ext>
            </a:extLst>
          </p:cNvPr>
          <p:cNvSpPr txBox="1"/>
          <p:nvPr/>
        </p:nvSpPr>
        <p:spPr>
          <a:xfrm>
            <a:off x="3768887" y="894027"/>
            <a:ext cx="465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(Training environment : </a:t>
            </a:r>
            <a:r>
              <a:rPr lang="en-US" altLang="ko-KR" dirty="0" err="1"/>
              <a:t>Geforce</a:t>
            </a:r>
            <a:r>
              <a:rPr lang="en-US" altLang="ko-KR" dirty="0"/>
              <a:t> GTX 1050)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2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4EAC45-3752-4005-A228-48A8D539F7C9}"/>
              </a:ext>
            </a:extLst>
          </p:cNvPr>
          <p:cNvSpPr txBox="1"/>
          <p:nvPr/>
        </p:nvSpPr>
        <p:spPr>
          <a:xfrm>
            <a:off x="4990467" y="541510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grayscl/>
          </a:blip>
          <a:srcRect l="40715" t="43807" r="51309" b="43489"/>
          <a:stretch/>
        </p:blipFill>
        <p:spPr>
          <a:xfrm>
            <a:off x="7039426" y="2654793"/>
            <a:ext cx="2888345" cy="25865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grayscl/>
          </a:blip>
          <a:srcRect l="32262" t="43807" r="59881" b="43489"/>
          <a:stretch/>
        </p:blipFill>
        <p:spPr>
          <a:xfrm>
            <a:off x="2061027" y="2654793"/>
            <a:ext cx="2844800" cy="25861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46073" y="217390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 : 8 P : 8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46244" y="217390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 : 4 P : 9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91721" y="5606534"/>
            <a:ext cx="9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Correct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991892" y="5606534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Incorrect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6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793420-0072-486D-829F-F7D4A4CECB51}"/>
              </a:ext>
            </a:extLst>
          </p:cNvPr>
          <p:cNvSpPr txBox="1"/>
          <p:nvPr/>
        </p:nvSpPr>
        <p:spPr>
          <a:xfrm>
            <a:off x="5157787" y="3013501"/>
            <a:ext cx="187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Q&amp;A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967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190</TotalTime>
  <Words>141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Wingdings 2</vt:lpstr>
      <vt:lpstr>Corbel</vt:lpstr>
      <vt:lpstr>Wingdings</vt:lpstr>
      <vt:lpstr>Arial</vt:lpstr>
      <vt:lpstr>New_Education03</vt:lpstr>
      <vt:lpstr>Backpropagation in  3-layer 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Multi-Classification using Backpropagation</dc:title>
  <dc:creator>joo youngjoon</dc:creator>
  <cp:lastModifiedBy>JIHYE SEO</cp:lastModifiedBy>
  <cp:revision>24</cp:revision>
  <dcterms:created xsi:type="dcterms:W3CDTF">2019-05-07T10:17:23Z</dcterms:created>
  <dcterms:modified xsi:type="dcterms:W3CDTF">2019-05-12T09:51:11Z</dcterms:modified>
</cp:coreProperties>
</file>