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69" r:id="rId3"/>
    <p:sldId id="268" r:id="rId4"/>
    <p:sldId id="264" r:id="rId5"/>
    <p:sldId id="262" r:id="rId6"/>
    <p:sldId id="266" r:id="rId7"/>
    <p:sldId id="259" r:id="rId8"/>
    <p:sldId id="267" r:id="rId9"/>
    <p:sldId id="260" r:id="rId10"/>
    <p:sldId id="261" r:id="rId11"/>
  </p:sldIdLst>
  <p:sldSz cx="12192000" cy="6858000"/>
  <p:notesSz cx="6858000" cy="9144000"/>
  <p:embeddedFontLst>
    <p:embeddedFont>
      <p:font typeface="Wingdings 2" panose="05020102010507070707" pitchFamily="18" charset="2"/>
      <p:regular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6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773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336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852-230F-4BA3-8E98-E02A78E5A29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F69E13-6950-4998-8A9C-6A35A7B6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116"/>
            <a:ext cx="9144000" cy="1655762"/>
          </a:xfrm>
        </p:spPr>
        <p:txBody>
          <a:bodyPr/>
          <a:lstStyle/>
          <a:p>
            <a:pPr algn="ctr"/>
            <a:r>
              <a:rPr lang="en-US" altLang="ko-KR" dirty="0"/>
              <a:t>14010994 Computer Engineering </a:t>
            </a:r>
            <a:r>
              <a:rPr lang="en-US" altLang="ko-KR" dirty="0" err="1"/>
              <a:t>Yeongjoon</a:t>
            </a:r>
            <a:r>
              <a:rPr lang="en-US" altLang="ko-KR" dirty="0"/>
              <a:t> </a:t>
            </a:r>
            <a:r>
              <a:rPr lang="en-US" altLang="ko-KR" dirty="0" err="1" smtClean="0"/>
              <a:t>Ju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14011870 Computer Engineering </a:t>
            </a:r>
            <a:r>
              <a:rPr lang="en-US" altLang="ko-KR" dirty="0" err="1" smtClean="0"/>
              <a:t>Kiwon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0FC06B-1393-40FD-BEB7-FC3F81B7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24682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CNN for handwritten alphabets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80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93420-0072-486D-829F-F7D4A4CECB51}"/>
              </a:ext>
            </a:extLst>
          </p:cNvPr>
          <p:cNvSpPr txBox="1"/>
          <p:nvPr/>
        </p:nvSpPr>
        <p:spPr>
          <a:xfrm>
            <a:off x="5157787" y="3013501"/>
            <a:ext cx="187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Q&amp;A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967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713673" y="1941863"/>
            <a:ext cx="102611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CNN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Accuracy : 99.4%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Train : 279337 samples		</a:t>
            </a:r>
            <a:r>
              <a:rPr lang="en-US" altLang="ko-KR" sz="2800" b="1" dirty="0" smtClean="0"/>
              <a:t>Validate : 93113 samples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Epochs : 18			</a:t>
            </a:r>
            <a:r>
              <a:rPr lang="en-US" altLang="ko-KR" sz="2800" b="1" dirty="0" err="1" smtClean="0"/>
              <a:t>Batch_size</a:t>
            </a:r>
            <a:r>
              <a:rPr lang="en-US" altLang="ko-KR" sz="2800" b="1" dirty="0" smtClean="0"/>
              <a:t> : 200		</a:t>
            </a:r>
            <a:r>
              <a:rPr lang="en-US" altLang="ko-KR" sz="2800" b="1" dirty="0" smtClean="0"/>
              <a:t>Optimizer : </a:t>
            </a:r>
            <a:r>
              <a:rPr lang="en-US" altLang="ko-KR" sz="2800" b="1" dirty="0" err="1" smtClean="0"/>
              <a:t>adam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Metric : accuracy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5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5128018" y="306459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View Details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5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260914" y="352926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MNIST dataset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598" t="27854" r="34540" b="16820"/>
          <a:stretch/>
        </p:blipFill>
        <p:spPr>
          <a:xfrm>
            <a:off x="2816772" y="993227"/>
            <a:ext cx="6558455" cy="56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973968" y="539395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Load </a:t>
            </a:r>
            <a:r>
              <a:rPr lang="en-US" altLang="ko-KR" sz="2800" b="1" dirty="0"/>
              <a:t>dataset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315311" y="208945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Load </a:t>
            </a:r>
            <a:r>
              <a:rPr lang="en-US" altLang="ko-KR" b="1" dirty="0" smtClean="0"/>
              <a:t>Data</a:t>
            </a:r>
            <a:endParaRPr lang="en-US" altLang="ko-KR" b="1" dirty="0"/>
          </a:p>
        </p:txBody>
      </p:sp>
      <p:sp>
        <p:nvSpPr>
          <p:cNvPr id="13" name="직사각형 12"/>
          <p:cNvSpPr/>
          <p:nvPr/>
        </p:nvSpPr>
        <p:spPr>
          <a:xfrm>
            <a:off x="315311" y="41331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Split data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942" t="43487" r="26092" b="39655"/>
          <a:stretch/>
        </p:blipFill>
        <p:spPr>
          <a:xfrm>
            <a:off x="2556030" y="2089451"/>
            <a:ext cx="8205386" cy="1769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9857" t="50690" r="26265" b="26475"/>
          <a:stretch/>
        </p:blipFill>
        <p:spPr>
          <a:xfrm>
            <a:off x="2556030" y="4133111"/>
            <a:ext cx="8024648" cy="23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973968" y="539395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Load </a:t>
            </a:r>
            <a:r>
              <a:rPr lang="en-US" altLang="ko-KR" sz="2800" b="1" dirty="0"/>
              <a:t>dataset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422657" y="2135220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One-hot encoding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943" t="47318" r="26177" b="38123"/>
          <a:stretch/>
        </p:blipFill>
        <p:spPr>
          <a:xfrm>
            <a:off x="551740" y="3016930"/>
            <a:ext cx="10274693" cy="19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848766" y="378807"/>
            <a:ext cx="249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114" t="14981" r="26713" b="65097"/>
          <a:stretch/>
        </p:blipFill>
        <p:spPr>
          <a:xfrm>
            <a:off x="2217681" y="1932902"/>
            <a:ext cx="8345215" cy="2166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114" t="36007" r="26686" b="50162"/>
          <a:stretch/>
        </p:blipFill>
        <p:spPr>
          <a:xfrm>
            <a:off x="2212425" y="4508938"/>
            <a:ext cx="8350471" cy="15038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546" y="193290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CNN Model</a:t>
            </a:r>
            <a:endParaRPr lang="en-US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281153" y="440808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Dropout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31078" y="539606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Flatten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310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848766" y="378807"/>
            <a:ext cx="249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0114" t="50563" r="26551" b="36967"/>
          <a:stretch/>
        </p:blipFill>
        <p:spPr>
          <a:xfrm>
            <a:off x="2264978" y="2374336"/>
            <a:ext cx="8376746" cy="1355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0114" t="63032" r="27040" b="30153"/>
          <a:stretch/>
        </p:blipFill>
        <p:spPr>
          <a:xfrm>
            <a:off x="2264978" y="4618136"/>
            <a:ext cx="8282153" cy="740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8091" y="237433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Full connection</a:t>
            </a:r>
            <a:endParaRPr lang="en-US" altLang="ko-KR" b="1" dirty="0"/>
          </a:p>
        </p:txBody>
      </p:sp>
      <p:sp>
        <p:nvSpPr>
          <p:cNvPr id="7" name="직사각형 6"/>
          <p:cNvSpPr/>
          <p:nvPr/>
        </p:nvSpPr>
        <p:spPr>
          <a:xfrm>
            <a:off x="218091" y="4303985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Compile Model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342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3824544" y="372675"/>
            <a:ext cx="4542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and Evaluate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0459" t="60651" r="26696" b="31839"/>
          <a:stretch/>
        </p:blipFill>
        <p:spPr>
          <a:xfrm>
            <a:off x="749172" y="1394901"/>
            <a:ext cx="10226098" cy="1008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0545" t="51150" r="27730" b="18199"/>
          <a:stretch/>
        </p:blipFill>
        <p:spPr>
          <a:xfrm>
            <a:off x="945715" y="2532100"/>
            <a:ext cx="9833011" cy="40632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BBCB86-15CE-43A5-9CE6-988A771C2968}"/>
              </a:ext>
            </a:extLst>
          </p:cNvPr>
          <p:cNvSpPr/>
          <p:nvPr/>
        </p:nvSpPr>
        <p:spPr>
          <a:xfrm>
            <a:off x="2123395" y="6211615"/>
            <a:ext cx="903584" cy="383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206</TotalTime>
  <Words>55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Wingdings 2</vt:lpstr>
      <vt:lpstr>Arial</vt:lpstr>
      <vt:lpstr>Wingdings</vt:lpstr>
      <vt:lpstr>Corbel</vt:lpstr>
      <vt:lpstr>맑은 고딕</vt:lpstr>
      <vt:lpstr>New_Education03</vt:lpstr>
      <vt:lpstr>CNN for handwritten alphabets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Multi-Classification using Backpropagation</dc:title>
  <dc:creator>joo youngjoon</dc:creator>
  <cp:lastModifiedBy>ES_20</cp:lastModifiedBy>
  <cp:revision>30</cp:revision>
  <dcterms:created xsi:type="dcterms:W3CDTF">2019-05-07T10:17:23Z</dcterms:created>
  <dcterms:modified xsi:type="dcterms:W3CDTF">2019-05-20T04:24:29Z</dcterms:modified>
</cp:coreProperties>
</file>