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EF1-6955-43D5-86BF-BC049E8E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AB70F-3C9C-4B44-9470-B4B539031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6911-2B0F-43DC-B6F2-86959FB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CC3C-64E4-42DA-8D0E-0E798472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351F-8AAF-4451-B402-F8D0C6B6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5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9795-83FE-4D68-B675-63273834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53DCA-F470-45EE-9B9E-5C365466C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6F46-550B-47A4-8A8F-CCAE92C1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275A-DF03-4085-B9A5-C1DD8129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1927-0567-4F68-9EBB-97E23F6E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2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4D26D-CE09-4AF0-AC23-3F80A9C3C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8FF6-1AAD-4DE5-BED6-E061E7F9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28EC-FBBE-4E06-B1A1-7B17BE7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DA0A-BDC4-4CFA-B7D8-0CC60B65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B142-2682-4357-A1E1-7D93FFE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1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4BC2-FF22-45C0-BFA9-427436AF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DBFC-1A9A-4FA9-943B-DDE3DE45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84B1-0652-4F78-9311-B673D1A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A9FD-DE14-4AD3-9276-25C1C1E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C79-CF09-4E33-A84A-BB400D8A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8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FB6-FE9B-4811-9807-3631302C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5217-7DD1-47C7-A1D0-044C1123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6856-54D0-48FB-8BDF-82A658D3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FB02-014E-4B9F-B2D2-353EF866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6C5B-624A-42BB-871A-52BFF9AF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1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494-4B2C-4A33-8B08-DA40E77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C89-8FBA-4B9F-82BD-E46BCB4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C75E4-50DA-445A-8B86-F533C8E0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676B-8F5F-4A6D-8784-BA61434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88D-4661-4CB6-962D-9B074928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576D-CA24-4B27-8BA5-704D1E67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6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258-6783-4EDB-816C-8165776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5820-80D3-4ED3-9F97-F2F058DF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30C58-D41F-4DB1-846D-57E0D1E2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D944-B231-4503-84F3-4A80CCC4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ADD02-D37F-4CB6-BBAF-76B1857AF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09391-B2F2-44A1-B9C7-F246553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70F6F-7A61-452A-90C6-E4D47BE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4A04-F9DE-4AFE-B257-D7C689A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7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AB81-1789-412E-A428-C2756156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774B-F5B3-469C-A6BA-A6767A8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6D10B-64B4-4593-9EE3-8F63645B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FA3B4-B6BF-4F92-8329-5212AEF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DA572-7087-4B54-B223-D6D7A75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F4CB8-1E9D-444A-B32F-277F7127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7752-FF1F-4D71-88DE-9523B97A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0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BDFF-6C38-4904-B64F-A118DB91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2075-FB18-4E20-A8AC-1511CCB9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6DCA-575A-4DF5-9758-E9A3FD68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719F-EFEB-44B6-97FA-D831EA3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4A4A-2B7A-4AC0-8AAF-DE313709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7CA0-5220-4C81-9D35-8BFA331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8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5755-BADA-4954-97FC-1709882A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8B51D-8501-4DAB-8F85-1B8D5C2DA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2D86-BCA2-47CB-B7E0-DFEE6426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CE1C-F72C-44DD-A616-A708751B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E235D-FE13-4D5C-B114-FE5EF2D0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FCB7-9991-4ED1-B791-5B9AEDA8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9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5A709-5766-41F0-91DA-A3F03855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93E3-F81B-409E-AECC-D621A907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0CFB-3C3A-4C61-BFEE-DD545DFE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3D73-0686-4062-A8CA-C3B5254A6A33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F765-A797-42A7-A28F-910F00F8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3FCB-0CC7-4DE2-BD4A-815C4E85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551D-D090-41F7-9C23-42D80042A9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5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A3CA-FDB9-450E-9E6C-7B3852CC1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Uitintegratie werklijn Lobith </a:t>
            </a:r>
            <a:br>
              <a:rPr lang="nl-NL" dirty="0"/>
            </a:br>
            <a:r>
              <a:rPr lang="nl-NL" dirty="0"/>
              <a:t>met Hydra-Ring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D694-D1B2-41E5-BFB1-B46E737E0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4026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D0A22D-C693-4E79-BE49-A78DCF95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2" y="1773625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4EEA8-E2BD-407C-82F5-05BCC9CF3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773625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F191EA-25B7-4653-8687-51BCADD309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Normale verdeling met gelijke variantie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</p:spTree>
    <p:extLst>
      <p:ext uri="{BB962C8B-B14F-4D97-AF65-F5344CB8AC3E}">
        <p14:creationId xmlns:p14="http://schemas.microsoft.com/office/powerpoint/2010/main" val="256553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Totale onzekerheid met 2-parameter </a:t>
            </a:r>
            <a:r>
              <a:rPr lang="nl-NL"/>
              <a:t>Beta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F0EC-1837-43F2-9C48-C67B035009DD}"/>
              </a:ext>
            </a:extLst>
          </p:cNvPr>
          <p:cNvSpPr txBox="1"/>
          <p:nvPr/>
        </p:nvSpPr>
        <p:spPr>
          <a:xfrm>
            <a:off x="988291" y="2068945"/>
            <a:ext cx="808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sample</a:t>
            </a:r>
            <a:br>
              <a:rPr lang="nl-NL" dirty="0"/>
            </a:br>
            <a:br>
              <a:rPr lang="nl-NL" dirty="0"/>
            </a:br>
            <a:r>
              <a:rPr lang="nl-NL" b="1" dirty="0">
                <a:solidFill>
                  <a:srgbClr val="00B050"/>
                </a:solidFill>
              </a:rPr>
              <a:t>In dit geval niet de 4-parameter </a:t>
            </a:r>
            <a:r>
              <a:rPr lang="nl-NL" b="1" dirty="0" err="1">
                <a:solidFill>
                  <a:srgbClr val="00B050"/>
                </a:solidFill>
              </a:rPr>
              <a:t>Beta</a:t>
            </a:r>
            <a:r>
              <a:rPr lang="nl-NL" b="1" dirty="0">
                <a:solidFill>
                  <a:srgbClr val="00B050"/>
                </a:solidFill>
              </a:rPr>
              <a:t>, maar de 2-parameter </a:t>
            </a:r>
            <a:r>
              <a:rPr lang="nl-NL" b="1" dirty="0" err="1">
                <a:solidFill>
                  <a:srgbClr val="00B050"/>
                </a:solidFill>
              </a:rPr>
              <a:t>Beta</a:t>
            </a:r>
            <a:r>
              <a:rPr lang="nl-NL" b="1" dirty="0">
                <a:solidFill>
                  <a:srgbClr val="00B050"/>
                </a:solidFill>
              </a:rPr>
              <a:t>, waarbij het sample geschaald en verschoven wordt op basis van de grootste en kleinste waarde, m.a.w. de parameters A en B zijn vastgelegd</a:t>
            </a:r>
          </a:p>
        </p:txBody>
      </p:sp>
    </p:spTree>
    <p:extLst>
      <p:ext uri="{BB962C8B-B14F-4D97-AF65-F5344CB8AC3E}">
        <p14:creationId xmlns:p14="http://schemas.microsoft.com/office/powerpoint/2010/main" val="318991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BC30-A10F-4A2F-B121-7C2D0CD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228E-0EA2-4C15-9239-FCB65F70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Statistische onzekerheid:</a:t>
            </a:r>
          </a:p>
          <a:p>
            <a:pPr lvl="1"/>
            <a:r>
              <a:rPr lang="nl-NL" sz="2000" dirty="0"/>
              <a:t>Onzekerheden optellen</a:t>
            </a:r>
          </a:p>
          <a:p>
            <a:pPr lvl="1"/>
            <a:r>
              <a:rPr lang="nl-NL" sz="2000" dirty="0"/>
              <a:t>Onzekerheden ‘</a:t>
            </a:r>
            <a:r>
              <a:rPr lang="nl-NL" sz="2000" dirty="0" err="1"/>
              <a:t>doorsimuleren</a:t>
            </a:r>
            <a:r>
              <a:rPr lang="nl-NL" sz="2000" dirty="0"/>
              <a:t>’</a:t>
            </a:r>
          </a:p>
          <a:p>
            <a:pPr lvl="1"/>
            <a:r>
              <a:rPr lang="nl-NL" sz="2000" dirty="0"/>
              <a:t>Onzekerheden deels </a:t>
            </a:r>
            <a:r>
              <a:rPr lang="nl-NL" sz="2000" dirty="0" err="1"/>
              <a:t>uitintegreren</a:t>
            </a:r>
            <a:endParaRPr lang="nl-NL" sz="2000" dirty="0"/>
          </a:p>
          <a:p>
            <a:pPr lvl="1"/>
            <a:r>
              <a:rPr lang="nl-NL" sz="2000" dirty="0"/>
              <a:t>Totale onzekerheid normaal benaderen</a:t>
            </a:r>
          </a:p>
        </p:txBody>
      </p:sp>
    </p:spTree>
    <p:extLst>
      <p:ext uri="{BB962C8B-B14F-4D97-AF65-F5344CB8AC3E}">
        <p14:creationId xmlns:p14="http://schemas.microsoft.com/office/powerpoint/2010/main" val="26572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165-C290-4494-BBCD-EF3FDB89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Onzekerheden optellen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74BF8-AA50-4D07-8786-0AF7686FFEB2}"/>
              </a:ext>
            </a:extLst>
          </p:cNvPr>
          <p:cNvSpPr txBox="1"/>
          <p:nvPr/>
        </p:nvSpPr>
        <p:spPr>
          <a:xfrm>
            <a:off x="988291" y="2068945"/>
            <a:ext cx="8081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mu_sobek</a:t>
            </a:r>
            <a:r>
              <a:rPr lang="nl-NL" dirty="0"/>
              <a:t> (verwachting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verstoring </a:t>
            </a:r>
            <a:r>
              <a:rPr lang="nl-NL" dirty="0" err="1"/>
              <a:t>eps</a:t>
            </a:r>
            <a:r>
              <a:rPr lang="nl-NL" dirty="0"/>
              <a:t>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Tel de verstoring op: </a:t>
            </a:r>
            <a:r>
              <a:rPr lang="nl-NL" dirty="0" err="1"/>
              <a:t>q_sobek</a:t>
            </a:r>
            <a:r>
              <a:rPr lang="nl-NL" dirty="0"/>
              <a:t>** = </a:t>
            </a:r>
            <a:r>
              <a:rPr lang="nl-NL" dirty="0" err="1"/>
              <a:t>q_sobek</a:t>
            </a:r>
            <a:r>
              <a:rPr lang="nl-NL" dirty="0"/>
              <a:t>* + </a:t>
            </a:r>
            <a:r>
              <a:rPr lang="nl-NL" dirty="0" err="1"/>
              <a:t>eps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verstoorde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165-C290-4494-BBCD-EF3FDB89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Onzekerheden optellen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9B452-5173-4F2F-A479-904632DB5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9" y="1840736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48401-DC38-4E8B-AB5B-28D4E5F0E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1" y="184073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‘simuleren’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F0EC-1837-43F2-9C48-C67B035009DD}"/>
              </a:ext>
            </a:extLst>
          </p:cNvPr>
          <p:cNvSpPr txBox="1"/>
          <p:nvPr/>
        </p:nvSpPr>
        <p:spPr>
          <a:xfrm>
            <a:off x="988291" y="2068945"/>
            <a:ext cx="808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nieuwe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aan het verkregen sample</a:t>
            </a:r>
          </a:p>
        </p:txBody>
      </p:sp>
    </p:spTree>
    <p:extLst>
      <p:ext uri="{BB962C8B-B14F-4D97-AF65-F5344CB8AC3E}">
        <p14:creationId xmlns:p14="http://schemas.microsoft.com/office/powerpoint/2010/main" val="71922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04B21C-7B6D-4140-9C13-2241AF96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4" y="1832347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9A1DB-6C3B-4C54-BC8C-FD69ECF3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832347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5FF715-CDC6-49CD-B346-59EF7D9AD0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‘simuleren’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</p:spTree>
    <p:extLst>
      <p:ext uri="{BB962C8B-B14F-4D97-AF65-F5344CB8AC3E}">
        <p14:creationId xmlns:p14="http://schemas.microsoft.com/office/powerpoint/2010/main" val="9963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9348BE-699F-4EA0-8FC1-B196DC8664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deels </a:t>
            </a:r>
            <a:r>
              <a:rPr lang="nl-NL" dirty="0" err="1"/>
              <a:t>uitintegreren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normaal, ‘voorgebakken’ in de werklijn door uitintegratie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BC778-EC22-44C1-B112-DFB09839EEF5}"/>
              </a:ext>
            </a:extLst>
          </p:cNvPr>
          <p:cNvSpPr txBox="1"/>
          <p:nvPr/>
        </p:nvSpPr>
        <p:spPr>
          <a:xfrm>
            <a:off x="988291" y="2068945"/>
            <a:ext cx="808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Integreer de normale onzekerheden 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 eerst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de nieuw verkregen werklijn met Regression2018 -&gt;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endParaRPr lang="nl-NL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Bereken de </a:t>
            </a:r>
            <a:r>
              <a:rPr lang="nl-NL" dirty="0" err="1">
                <a:solidFill>
                  <a:srgbClr val="FF0000"/>
                </a:solidFill>
              </a:rPr>
              <a:t>Beta</a:t>
            </a:r>
            <a:r>
              <a:rPr lang="nl-NL" dirty="0">
                <a:solidFill>
                  <a:srgbClr val="FF0000"/>
                </a:solidFill>
              </a:rPr>
              <a:t> parameters </a:t>
            </a:r>
            <a:r>
              <a:rPr lang="nl-NL" dirty="0"/>
              <a:t>voor de hydraulische onzekerheid als functie van </a:t>
            </a:r>
            <a:r>
              <a:rPr lang="nl-NL" dirty="0" err="1"/>
              <a:t>mu_sobek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935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FE21CC-05C3-444E-BD39-A4FD8257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1790403"/>
            <a:ext cx="5333559" cy="39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3E618-78BF-49ED-B47A-68E4EEB3F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403"/>
            <a:ext cx="5333559" cy="39986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9348BE-699F-4EA0-8FC1-B196DC8664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Onzekerheden deels </a:t>
            </a:r>
            <a:r>
              <a:rPr lang="nl-NL" dirty="0" err="1"/>
              <a:t>uitintegreren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normaal, ‘voorgebakken’ in de werklijn door uitintegratie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51AE-3B02-46C7-9EBC-D3648EA8D5D3}"/>
              </a:ext>
            </a:extLst>
          </p:cNvPr>
          <p:cNvSpPr txBox="1"/>
          <p:nvPr/>
        </p:nvSpPr>
        <p:spPr>
          <a:xfrm>
            <a:off x="646544" y="5789048"/>
            <a:ext cx="49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Nb: Deze </a:t>
            </a:r>
            <a:r>
              <a:rPr lang="nl-NL" dirty="0" err="1"/>
              <a:t>beta</a:t>
            </a:r>
            <a:r>
              <a:rPr lang="nl-NL" dirty="0"/>
              <a:t>-parameters beschrijven alléén de onzekerheid van de hydraulische modellering</a:t>
            </a:r>
          </a:p>
        </p:txBody>
      </p:sp>
    </p:spTree>
    <p:extLst>
      <p:ext uri="{BB962C8B-B14F-4D97-AF65-F5344CB8AC3E}">
        <p14:creationId xmlns:p14="http://schemas.microsoft.com/office/powerpoint/2010/main" val="40374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F191EA-25B7-4653-8687-51BCADD309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Totale onzekerheid normaal benaderen</a:t>
            </a:r>
            <a:br>
              <a:rPr lang="nl-NL" dirty="0"/>
            </a:br>
            <a:r>
              <a:rPr lang="nl-NL" sz="2700" dirty="0"/>
              <a:t>Meteo : </a:t>
            </a:r>
            <a:r>
              <a:rPr lang="nl-NL" sz="2700" b="1" dirty="0"/>
              <a:t>normaal</a:t>
            </a:r>
            <a:br>
              <a:rPr lang="nl-NL" sz="2700" b="1" dirty="0"/>
            </a:br>
            <a:r>
              <a:rPr lang="nl-NL" sz="2700" dirty="0"/>
              <a:t>Hydraulica : </a:t>
            </a:r>
            <a:r>
              <a:rPr lang="nl-NL" sz="2700" b="1" dirty="0" err="1"/>
              <a:t>beta</a:t>
            </a:r>
            <a:endParaRPr lang="nl-NL" sz="2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2FCDB-29C9-405C-AD13-1AFE460D4C63}"/>
              </a:ext>
            </a:extLst>
          </p:cNvPr>
          <p:cNvSpPr txBox="1"/>
          <p:nvPr/>
        </p:nvSpPr>
        <p:spPr>
          <a:xfrm>
            <a:off x="988291" y="2068944"/>
            <a:ext cx="8220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Werkwijze: </a:t>
            </a:r>
          </a:p>
          <a:p>
            <a:endParaRPr lang="nl-NL" dirty="0"/>
          </a:p>
          <a:p>
            <a:r>
              <a:rPr lang="nl-NL" dirty="0"/>
              <a:t>Voor elke </a:t>
            </a:r>
            <a:r>
              <a:rPr lang="nl-NL" dirty="0" err="1"/>
              <a:t>q_hbv</a:t>
            </a:r>
            <a:r>
              <a:rPr lang="nl-NL" dirty="0"/>
              <a:t> (</a:t>
            </a:r>
            <a:r>
              <a:rPr lang="nl-NL" dirty="0" err="1"/>
              <a:t>mu_hbv,sigma_hbv</a:t>
            </a:r>
            <a:r>
              <a:rPr lang="nl-NL" dirty="0"/>
              <a:t>) in de werklijn: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</a:t>
            </a:r>
            <a:r>
              <a:rPr lang="nl-NL" dirty="0" err="1"/>
              <a:t>mu_hbv</a:t>
            </a:r>
            <a:r>
              <a:rPr lang="nl-NL" dirty="0"/>
              <a:t> -&gt; </a:t>
            </a:r>
            <a:r>
              <a:rPr lang="nl-NL" dirty="0" err="1">
                <a:solidFill>
                  <a:srgbClr val="FF0000"/>
                </a:solidFill>
              </a:rPr>
              <a:t>mu_sobek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Trek een sample </a:t>
            </a:r>
            <a:r>
              <a:rPr lang="nl-NL" dirty="0" err="1"/>
              <a:t>q_hbv</a:t>
            </a:r>
            <a:r>
              <a:rPr lang="nl-NL" dirty="0"/>
              <a:t>* (10000 groot) op basis van N(</a:t>
            </a:r>
            <a:r>
              <a:rPr lang="nl-NL" dirty="0" err="1"/>
              <a:t>mu_hbv</a:t>
            </a:r>
            <a:r>
              <a:rPr lang="nl-NL" dirty="0"/>
              <a:t>, </a:t>
            </a:r>
            <a:r>
              <a:rPr lang="nl-NL" dirty="0" err="1"/>
              <a:t>sigma_hbv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Transformeer alle trekkingen </a:t>
            </a:r>
            <a:r>
              <a:rPr lang="nl-NL" dirty="0" err="1"/>
              <a:t>q_hbv</a:t>
            </a:r>
            <a:r>
              <a:rPr lang="nl-NL" dirty="0"/>
              <a:t>* -&gt; </a:t>
            </a:r>
            <a:r>
              <a:rPr lang="nl-NL" dirty="0" err="1"/>
              <a:t>q_sobek</a:t>
            </a:r>
            <a:r>
              <a:rPr lang="nl-NL" dirty="0"/>
              <a:t>* door Regression2018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 elke trekking: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Bepaal de </a:t>
            </a:r>
            <a:r>
              <a:rPr lang="nl-NL" dirty="0" err="1"/>
              <a:t>beta</a:t>
            </a:r>
            <a:r>
              <a:rPr lang="nl-NL" dirty="0"/>
              <a:t> parameters als een functie van </a:t>
            </a:r>
            <a:r>
              <a:rPr lang="nl-NL" dirty="0" err="1"/>
              <a:t>q_sobek</a:t>
            </a:r>
            <a:r>
              <a:rPr lang="nl-NL" dirty="0"/>
              <a:t>* (niet verschoven)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Trek voor elk </a:t>
            </a:r>
            <a:r>
              <a:rPr lang="nl-NL" dirty="0" err="1"/>
              <a:t>q_sobek</a:t>
            </a:r>
            <a:r>
              <a:rPr lang="nl-NL" dirty="0"/>
              <a:t>* uit het sample een </a:t>
            </a:r>
            <a:r>
              <a:rPr lang="nl-NL" dirty="0" err="1"/>
              <a:t>q_sobek</a:t>
            </a:r>
            <a:r>
              <a:rPr lang="nl-NL" dirty="0"/>
              <a:t>** uit de </a:t>
            </a:r>
            <a:r>
              <a:rPr lang="nl-NL" dirty="0" err="1"/>
              <a:t>Beta</a:t>
            </a:r>
            <a:r>
              <a:rPr lang="nl-NL" dirty="0"/>
              <a:t> 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Bepaal de variantie van dit sample. Dit levert de </a:t>
            </a:r>
            <a:r>
              <a:rPr lang="nl-NL" dirty="0">
                <a:solidFill>
                  <a:srgbClr val="FF0000"/>
                </a:solidFill>
              </a:rPr>
              <a:t>sigma voor een normale </a:t>
            </a:r>
            <a:r>
              <a:rPr lang="nl-NL" dirty="0"/>
              <a:t>verdeling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833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584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Uitintegratie werklijn Lobith  met Hydra-Ring</vt:lpstr>
      <vt:lpstr>Overzicht</vt:lpstr>
      <vt:lpstr>Onzekerheden optellen Meteo : normaal Hydraulica : beta</vt:lpstr>
      <vt:lpstr>Onzekerheden optellen Meteo : normaal Hydraulica : beta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Uitintegratie werklijn Lobith  met Hydra-Ring</dc:title>
  <dc:creator>Karolina Wojciechowska</dc:creator>
  <cp:lastModifiedBy>Robert Leander</cp:lastModifiedBy>
  <cp:revision>16</cp:revision>
  <dcterms:created xsi:type="dcterms:W3CDTF">2021-09-24T15:02:24Z</dcterms:created>
  <dcterms:modified xsi:type="dcterms:W3CDTF">2021-09-30T12:51:39Z</dcterms:modified>
</cp:coreProperties>
</file>