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4" r:id="rId9"/>
    <p:sldId id="261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CEF1-6955-43D5-86BF-BC049E8ED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AB70F-3C9C-4B44-9470-B4B539031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6911-2B0F-43DC-B6F2-86959FB2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3D73-0686-4062-A8CA-C3B5254A6A33}" type="datetimeFigureOut">
              <a:rPr lang="nl-NL" smtClean="0"/>
              <a:t>29-9-2021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4CC3C-64E4-42DA-8D0E-0E798472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B351F-8AAF-4451-B402-F8D0C6B6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551D-D090-41F7-9C23-42D80042A9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058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B9795-83FE-4D68-B675-63273834C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53DCA-F470-45EE-9B9E-5C365466C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86F46-550B-47A4-8A8F-CCAE92C16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3D73-0686-4062-A8CA-C3B5254A6A33}" type="datetimeFigureOut">
              <a:rPr lang="nl-NL" smtClean="0"/>
              <a:t>29-9-2021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E275A-DF03-4085-B9A5-C1DD8129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41927-0567-4F68-9EBB-97E23F6E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551D-D090-41F7-9C23-42D80042A9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72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94D26D-CE09-4AF0-AC23-3F80A9C3C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68FF6-1AAD-4DE5-BED6-E061E7F94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528EC-FBBE-4E06-B1A1-7B17BE72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3D73-0686-4062-A8CA-C3B5254A6A33}" type="datetimeFigureOut">
              <a:rPr lang="nl-NL" smtClean="0"/>
              <a:t>29-9-2021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9DA0A-BDC4-4CFA-B7D8-0CC60B65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EB142-2682-4357-A1E1-7D93FFE7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551D-D090-41F7-9C23-42D80042A9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412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4BC2-FF22-45C0-BFA9-427436AF1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4DBFC-1A9A-4FA9-943B-DDE3DE452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084B1-0652-4F78-9311-B673D1A7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3D73-0686-4062-A8CA-C3B5254A6A33}" type="datetimeFigureOut">
              <a:rPr lang="nl-NL" smtClean="0"/>
              <a:t>29-9-2021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4A9FD-DE14-4AD3-9276-25C1C1EA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CDC79-CF09-4E33-A84A-BB400D8A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551D-D090-41F7-9C23-42D80042A9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918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72FB6-FE9B-4811-9807-3631302C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15217-7DD1-47C7-A1D0-044C1123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F6856-54D0-48FB-8BDF-82A658D37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3D73-0686-4062-A8CA-C3B5254A6A33}" type="datetimeFigureOut">
              <a:rPr lang="nl-NL" smtClean="0"/>
              <a:t>29-9-2021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4FB02-014E-4B9F-B2D2-353EF866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E6C5B-624A-42BB-871A-52BFF9AF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551D-D090-41F7-9C23-42D80042A9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313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B494-4B2C-4A33-8B08-DA40E774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64C89-8FBA-4B9F-82BD-E46BCB434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C75E4-50DA-445A-8B86-F533C8E02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B676B-8F5F-4A6D-8784-BA614341B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3D73-0686-4062-A8CA-C3B5254A6A33}" type="datetimeFigureOut">
              <a:rPr lang="nl-NL" smtClean="0"/>
              <a:t>29-9-2021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9F88D-4661-4CB6-962D-9B074928F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0576D-CA24-4B27-8BA5-704D1E67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551D-D090-41F7-9C23-42D80042A9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765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0258-6783-4EDB-816C-8165776E8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A5820-80D3-4ED3-9F97-F2F058DFE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30C58-D41F-4DB1-846D-57E0D1E2E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FD944-B231-4503-84F3-4A80CCC4C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0ADD02-D37F-4CB6-BBAF-76B1857AF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E09391-B2F2-44A1-B9C7-F2465530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3D73-0686-4062-A8CA-C3B5254A6A33}" type="datetimeFigureOut">
              <a:rPr lang="nl-NL" smtClean="0"/>
              <a:t>29-9-2021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70F6F-7A61-452A-90C6-E4D47BE2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BA4A04-F9DE-4AFE-B257-D7C689AD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551D-D090-41F7-9C23-42D80042A9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5793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BAB81-1789-412E-A428-C2756156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50774B-F5B3-469C-A6BA-A6767A84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3D73-0686-4062-A8CA-C3B5254A6A33}" type="datetimeFigureOut">
              <a:rPr lang="nl-NL" smtClean="0"/>
              <a:t>29-9-2021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6D10B-64B4-4593-9EE3-8F63645B6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FA3B4-B6BF-4F92-8329-5212AEFF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551D-D090-41F7-9C23-42D80042A9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079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5DA572-7087-4B54-B223-D6D7A758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3D73-0686-4062-A8CA-C3B5254A6A33}" type="datetimeFigureOut">
              <a:rPr lang="nl-NL" smtClean="0"/>
              <a:t>29-9-2021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6F4CB8-1E9D-444A-B32F-277F7127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07752-FF1F-4D71-88DE-9523B97A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551D-D090-41F7-9C23-42D80042A9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006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BDFF-6C38-4904-B64F-A118DB91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A2075-FB18-4E20-A8AC-1511CCB9E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F6DCA-575A-4DF5-9758-E9A3FD688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E719F-EFEB-44B6-97FA-D831EA33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3D73-0686-4062-A8CA-C3B5254A6A33}" type="datetimeFigureOut">
              <a:rPr lang="nl-NL" smtClean="0"/>
              <a:t>29-9-2021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24A4A-2B7A-4AC0-8AAF-DE313709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17CA0-5220-4C81-9D35-8BFA331C9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551D-D090-41F7-9C23-42D80042A9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884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5755-BADA-4954-97FC-1709882A4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68B51D-8501-4DAB-8F85-1B8D5C2DA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62D86-BCA2-47CB-B7E0-DFEE64262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3CE1C-F72C-44DD-A616-A708751B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3D73-0686-4062-A8CA-C3B5254A6A33}" type="datetimeFigureOut">
              <a:rPr lang="nl-NL" smtClean="0"/>
              <a:t>29-9-2021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E235D-FE13-4D5C-B114-FE5EF2D0B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7FCB7-9991-4ED1-B791-5B9AEDA8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551D-D090-41F7-9C23-42D80042A9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94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5A709-5766-41F0-91DA-A3F03855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A93E3-F81B-409E-AECC-D621A9077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50CFB-3C3A-4C61-BFEE-DD545DFE7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A3D73-0686-4062-A8CA-C3B5254A6A33}" type="datetimeFigureOut">
              <a:rPr lang="nl-NL" smtClean="0"/>
              <a:t>29-9-2021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FF765-A797-42A7-A28F-910F00F81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93FCB-0CC7-4DE2-BD4A-815C4E852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4551D-D090-41F7-9C23-42D80042A9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150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A3CA-FDB9-450E-9E6C-7B3852CC1B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Uitintegratie werklijn Lobith </a:t>
            </a:r>
            <a:br>
              <a:rPr lang="nl-NL" dirty="0"/>
            </a:br>
            <a:r>
              <a:rPr lang="nl-NL" dirty="0"/>
              <a:t>met Hydra-Ring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4D694-D1B2-41E5-BFB1-B46E737E0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GRADE</a:t>
            </a:r>
          </a:p>
        </p:txBody>
      </p:sp>
    </p:spTree>
    <p:extLst>
      <p:ext uri="{BB962C8B-B14F-4D97-AF65-F5344CB8AC3E}">
        <p14:creationId xmlns:p14="http://schemas.microsoft.com/office/powerpoint/2010/main" val="2402643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8D0A22D-C693-4E79-BE49-A78DCF95D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82" y="1773625"/>
            <a:ext cx="5333559" cy="3998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34EEA8-E2BD-407C-82F5-05BCC9CF3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241" y="1773625"/>
            <a:ext cx="5333559" cy="399864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0F191EA-25B7-4653-8687-51BCADD309C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Normale verdeling met gelijke variantie</a:t>
            </a:r>
            <a:br>
              <a:rPr lang="nl-NL" dirty="0"/>
            </a:br>
            <a:r>
              <a:rPr lang="nl-NL" sz="2700" dirty="0"/>
              <a:t>Meteo : </a:t>
            </a:r>
            <a:r>
              <a:rPr lang="nl-NL" sz="2700" b="1" dirty="0"/>
              <a:t>normaal</a:t>
            </a:r>
            <a:br>
              <a:rPr lang="nl-NL" sz="2700" b="1" dirty="0"/>
            </a:br>
            <a:r>
              <a:rPr lang="nl-NL" sz="2700" dirty="0"/>
              <a:t>Hydraulica : </a:t>
            </a:r>
            <a:r>
              <a:rPr lang="nl-NL" sz="2700" b="1" dirty="0" err="1"/>
              <a:t>beta</a:t>
            </a:r>
            <a:endParaRPr lang="nl-NL" sz="2700" b="1" dirty="0"/>
          </a:p>
        </p:txBody>
      </p:sp>
    </p:spTree>
    <p:extLst>
      <p:ext uri="{BB962C8B-B14F-4D97-AF65-F5344CB8AC3E}">
        <p14:creationId xmlns:p14="http://schemas.microsoft.com/office/powerpoint/2010/main" val="2565530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35FF715-CDC6-49CD-B346-59EF7D9AD0C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Totale onzekerheid met 2-parameter </a:t>
            </a:r>
            <a:r>
              <a:rPr lang="nl-NL" dirty="0" err="1"/>
              <a:t>Beta</a:t>
            </a:r>
            <a:br>
              <a:rPr lang="nl-NL" dirty="0"/>
            </a:br>
            <a:r>
              <a:rPr lang="nl-NL" sz="2700" dirty="0"/>
              <a:t>Meteo : </a:t>
            </a:r>
            <a:r>
              <a:rPr lang="nl-NL" sz="2700" b="1" dirty="0"/>
              <a:t>normaal</a:t>
            </a:r>
            <a:br>
              <a:rPr lang="nl-NL" sz="2700" b="1" dirty="0"/>
            </a:br>
            <a:r>
              <a:rPr lang="nl-NL" sz="2700" dirty="0"/>
              <a:t>Hydraulica : </a:t>
            </a:r>
            <a:r>
              <a:rPr lang="nl-NL" sz="2700" b="1" dirty="0" err="1"/>
              <a:t>beta</a:t>
            </a:r>
            <a:endParaRPr lang="nl-NL" sz="27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F4F0EC-1837-43F2-9C48-C67B035009DD}"/>
              </a:ext>
            </a:extLst>
          </p:cNvPr>
          <p:cNvSpPr txBox="1"/>
          <p:nvPr/>
        </p:nvSpPr>
        <p:spPr>
          <a:xfrm>
            <a:off x="988291" y="2068945"/>
            <a:ext cx="80818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Werkwijze:</a:t>
            </a:r>
          </a:p>
          <a:p>
            <a:endParaRPr lang="nl-NL" dirty="0"/>
          </a:p>
          <a:p>
            <a:r>
              <a:rPr lang="nl-NL" dirty="0"/>
              <a:t>Voor elke </a:t>
            </a:r>
            <a:r>
              <a:rPr lang="nl-NL" dirty="0" err="1"/>
              <a:t>q_hbv</a:t>
            </a:r>
            <a:r>
              <a:rPr lang="nl-NL" dirty="0"/>
              <a:t> (</a:t>
            </a:r>
            <a:r>
              <a:rPr lang="nl-NL" dirty="0" err="1"/>
              <a:t>mu_hbv,sigma_hbv</a:t>
            </a:r>
            <a:r>
              <a:rPr lang="nl-NL" dirty="0"/>
              <a:t>) in de werklijn: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Transformeer </a:t>
            </a:r>
            <a:r>
              <a:rPr lang="nl-NL" dirty="0" err="1"/>
              <a:t>mu_hbv</a:t>
            </a:r>
            <a:r>
              <a:rPr lang="nl-NL" dirty="0"/>
              <a:t> -&gt; </a:t>
            </a:r>
            <a:r>
              <a:rPr lang="nl-NL" dirty="0" err="1">
                <a:solidFill>
                  <a:srgbClr val="FF0000"/>
                </a:solidFill>
              </a:rPr>
              <a:t>mu_sobek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/>
              <a:t>door Regression2018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Trek een sample </a:t>
            </a:r>
            <a:r>
              <a:rPr lang="nl-NL" dirty="0" err="1"/>
              <a:t>q_hbv</a:t>
            </a:r>
            <a:r>
              <a:rPr lang="nl-NL" dirty="0"/>
              <a:t>* (10000 groot) op basis van N(</a:t>
            </a:r>
            <a:r>
              <a:rPr lang="nl-NL" dirty="0" err="1"/>
              <a:t>mu_hbv</a:t>
            </a:r>
            <a:r>
              <a:rPr lang="nl-NL" dirty="0"/>
              <a:t>, </a:t>
            </a:r>
            <a:r>
              <a:rPr lang="nl-NL" dirty="0" err="1"/>
              <a:t>sigma_hbv</a:t>
            </a:r>
            <a:r>
              <a:rPr lang="nl-NL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Transformeer alle trekkingen </a:t>
            </a:r>
            <a:r>
              <a:rPr lang="nl-NL" dirty="0" err="1"/>
              <a:t>q_hbv</a:t>
            </a:r>
            <a:r>
              <a:rPr lang="nl-NL" dirty="0"/>
              <a:t>* -&gt; </a:t>
            </a:r>
            <a:r>
              <a:rPr lang="nl-NL" dirty="0" err="1"/>
              <a:t>q_sobek</a:t>
            </a:r>
            <a:r>
              <a:rPr lang="nl-NL" dirty="0"/>
              <a:t>* door Regression2018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Voor elke trekking: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Bepaal de </a:t>
            </a:r>
            <a:r>
              <a:rPr lang="nl-NL" dirty="0" err="1"/>
              <a:t>beta</a:t>
            </a:r>
            <a:r>
              <a:rPr lang="nl-NL" dirty="0"/>
              <a:t> parameters als een functie van </a:t>
            </a:r>
            <a:r>
              <a:rPr lang="nl-NL" dirty="0" err="1"/>
              <a:t>q_sobek</a:t>
            </a:r>
            <a:r>
              <a:rPr lang="nl-NL" dirty="0"/>
              <a:t>* (niet verschoven)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Trek voor elk </a:t>
            </a:r>
            <a:r>
              <a:rPr lang="nl-NL" dirty="0" err="1"/>
              <a:t>q_sobek</a:t>
            </a:r>
            <a:r>
              <a:rPr lang="nl-NL" dirty="0"/>
              <a:t>* uit het sample een </a:t>
            </a:r>
            <a:r>
              <a:rPr lang="nl-NL" dirty="0" err="1"/>
              <a:t>q_sobek</a:t>
            </a:r>
            <a:r>
              <a:rPr lang="nl-NL" dirty="0"/>
              <a:t>** uit de </a:t>
            </a:r>
            <a:r>
              <a:rPr lang="nl-NL" dirty="0" err="1"/>
              <a:t>Beta</a:t>
            </a:r>
            <a:r>
              <a:rPr lang="nl-NL" dirty="0"/>
              <a:t> verdeling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Fit nieuwe </a:t>
            </a:r>
            <a:r>
              <a:rPr lang="nl-NL" dirty="0" err="1">
                <a:solidFill>
                  <a:srgbClr val="FF0000"/>
                </a:solidFill>
              </a:rPr>
              <a:t>Beta</a:t>
            </a:r>
            <a:r>
              <a:rPr lang="nl-NL" dirty="0">
                <a:solidFill>
                  <a:srgbClr val="FF0000"/>
                </a:solidFill>
              </a:rPr>
              <a:t> parameters </a:t>
            </a:r>
            <a:r>
              <a:rPr lang="nl-NL" dirty="0"/>
              <a:t>aan het verkregen sample</a:t>
            </a:r>
            <a:br>
              <a:rPr lang="nl-NL" dirty="0"/>
            </a:br>
            <a:br>
              <a:rPr lang="nl-NL" dirty="0"/>
            </a:br>
            <a:r>
              <a:rPr lang="nl-NL" b="1" dirty="0">
                <a:solidFill>
                  <a:srgbClr val="00B050"/>
                </a:solidFill>
              </a:rPr>
              <a:t>In dit geval niet de 4-parameter </a:t>
            </a:r>
            <a:r>
              <a:rPr lang="nl-NL" b="1" dirty="0" err="1">
                <a:solidFill>
                  <a:srgbClr val="00B050"/>
                </a:solidFill>
              </a:rPr>
              <a:t>Beta</a:t>
            </a:r>
            <a:r>
              <a:rPr lang="nl-NL" b="1" dirty="0">
                <a:solidFill>
                  <a:srgbClr val="00B050"/>
                </a:solidFill>
              </a:rPr>
              <a:t>, maar de 2-parameter </a:t>
            </a:r>
            <a:r>
              <a:rPr lang="nl-NL" b="1" dirty="0" err="1">
                <a:solidFill>
                  <a:srgbClr val="00B050"/>
                </a:solidFill>
              </a:rPr>
              <a:t>Beta</a:t>
            </a:r>
            <a:r>
              <a:rPr lang="nl-NL" b="1" dirty="0">
                <a:solidFill>
                  <a:srgbClr val="00B050"/>
                </a:solidFill>
              </a:rPr>
              <a:t>, waarbij het sample geschaald en verschoven wordt op basis van de grootste en kleinste waarde, m.a.w. de parameters A en B zijn vastgelegd</a:t>
            </a:r>
          </a:p>
        </p:txBody>
      </p:sp>
    </p:spTree>
    <p:extLst>
      <p:ext uri="{BB962C8B-B14F-4D97-AF65-F5344CB8AC3E}">
        <p14:creationId xmlns:p14="http://schemas.microsoft.com/office/powerpoint/2010/main" val="3189914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E3F8-02CF-4CF3-8F27-0A18F7FBD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Beta-verdeling, vaste A en 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0C8A4A-AA2E-4D42-816E-1FED9054B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28" y="1958183"/>
            <a:ext cx="5333559" cy="3998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63D641-408C-4121-BE9D-DDB15A95E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241" y="1954465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1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3BC30-A10F-4A2F-B121-7C2D0CDD1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Overzicht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9228E-0EA2-4C15-9239-FCB65F706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Het combineren van de ‘meteo’-onzekerheid en de hydraulische onzekerheid</a:t>
            </a:r>
          </a:p>
          <a:p>
            <a:pPr lvl="1"/>
            <a:r>
              <a:rPr lang="nl-NL" sz="2000" dirty="0"/>
              <a:t>Onzekerheden optellen</a:t>
            </a:r>
          </a:p>
          <a:p>
            <a:pPr lvl="1"/>
            <a:r>
              <a:rPr lang="nl-NL" sz="2000" dirty="0"/>
              <a:t>Onzekerheden ‘</a:t>
            </a:r>
            <a:r>
              <a:rPr lang="nl-NL" sz="2000" dirty="0" err="1"/>
              <a:t>doorsimuleren</a:t>
            </a:r>
            <a:r>
              <a:rPr lang="nl-NL" sz="2000" dirty="0"/>
              <a:t>’</a:t>
            </a:r>
          </a:p>
          <a:p>
            <a:pPr lvl="1"/>
            <a:r>
              <a:rPr lang="nl-NL" sz="2000" dirty="0"/>
              <a:t>Onzekerheden deels </a:t>
            </a:r>
            <a:r>
              <a:rPr lang="nl-NL" sz="2000" dirty="0" err="1"/>
              <a:t>uitintegreren</a:t>
            </a:r>
            <a:endParaRPr lang="nl-NL" sz="2000" dirty="0"/>
          </a:p>
          <a:p>
            <a:pPr lvl="1"/>
            <a:r>
              <a:rPr lang="nl-NL" sz="2000" dirty="0"/>
              <a:t>Totale onzekerheid normaal benaderen</a:t>
            </a:r>
          </a:p>
          <a:p>
            <a:pPr lvl="1"/>
            <a:r>
              <a:rPr lang="nl-NL" sz="2000" dirty="0"/>
              <a:t>Totale onzekerheid met vaste grenzen A en B</a:t>
            </a:r>
          </a:p>
        </p:txBody>
      </p:sp>
    </p:spTree>
    <p:extLst>
      <p:ext uri="{BB962C8B-B14F-4D97-AF65-F5344CB8AC3E}">
        <p14:creationId xmlns:p14="http://schemas.microsoft.com/office/powerpoint/2010/main" val="265726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1165-C290-4494-BBCD-EF3FDB890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Onzekerheden optellen</a:t>
            </a:r>
            <a:br>
              <a:rPr lang="nl-NL" dirty="0"/>
            </a:br>
            <a:r>
              <a:rPr lang="nl-NL" sz="2700" dirty="0"/>
              <a:t>Meteo : </a:t>
            </a:r>
            <a:r>
              <a:rPr lang="nl-NL" sz="2700" b="1" dirty="0"/>
              <a:t>normaal</a:t>
            </a:r>
            <a:br>
              <a:rPr lang="nl-NL" sz="2700" b="1" dirty="0"/>
            </a:br>
            <a:r>
              <a:rPr lang="nl-NL" sz="2700" dirty="0"/>
              <a:t>Hydraulica : </a:t>
            </a:r>
            <a:r>
              <a:rPr lang="nl-NL" sz="2700" b="1" dirty="0" err="1"/>
              <a:t>beta</a:t>
            </a:r>
            <a:endParaRPr lang="nl-NL" sz="27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174BF8-AA50-4D07-8786-0AF7686FFEB2}"/>
              </a:ext>
            </a:extLst>
          </p:cNvPr>
          <p:cNvSpPr txBox="1"/>
          <p:nvPr/>
        </p:nvSpPr>
        <p:spPr>
          <a:xfrm>
            <a:off x="988291" y="2068945"/>
            <a:ext cx="80818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Werkwijze:</a:t>
            </a:r>
          </a:p>
          <a:p>
            <a:endParaRPr lang="nl-NL" dirty="0"/>
          </a:p>
          <a:p>
            <a:r>
              <a:rPr lang="nl-NL" dirty="0"/>
              <a:t>Voor elke </a:t>
            </a:r>
            <a:r>
              <a:rPr lang="nl-NL" dirty="0" err="1"/>
              <a:t>q_hbv</a:t>
            </a:r>
            <a:r>
              <a:rPr lang="nl-NL" dirty="0"/>
              <a:t> (</a:t>
            </a:r>
            <a:r>
              <a:rPr lang="nl-NL" dirty="0" err="1"/>
              <a:t>mu_hbv,sigma_hbv</a:t>
            </a:r>
            <a:r>
              <a:rPr lang="nl-NL" dirty="0"/>
              <a:t>) in de werklijn: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Transformeer </a:t>
            </a:r>
            <a:r>
              <a:rPr lang="nl-NL" dirty="0" err="1"/>
              <a:t>mu_hbv</a:t>
            </a:r>
            <a:r>
              <a:rPr lang="nl-NL" dirty="0"/>
              <a:t> -&gt; </a:t>
            </a:r>
            <a:r>
              <a:rPr lang="nl-NL" dirty="0" err="1">
                <a:solidFill>
                  <a:srgbClr val="FF0000"/>
                </a:solidFill>
              </a:rPr>
              <a:t>mu_sobek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/>
              <a:t>door Regression2018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Bepaal de </a:t>
            </a:r>
            <a:r>
              <a:rPr lang="nl-NL" dirty="0" err="1"/>
              <a:t>beta</a:t>
            </a:r>
            <a:r>
              <a:rPr lang="nl-NL" dirty="0"/>
              <a:t> parameters als een functie van </a:t>
            </a:r>
            <a:r>
              <a:rPr lang="nl-NL" dirty="0" err="1"/>
              <a:t>mu_sobek</a:t>
            </a:r>
            <a:r>
              <a:rPr lang="nl-NL" dirty="0"/>
              <a:t> (verwachting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Trek een sample </a:t>
            </a:r>
            <a:r>
              <a:rPr lang="nl-NL" dirty="0" err="1"/>
              <a:t>q_hbv</a:t>
            </a:r>
            <a:r>
              <a:rPr lang="nl-NL" dirty="0"/>
              <a:t>* (10000 groot) op basis van N(</a:t>
            </a:r>
            <a:r>
              <a:rPr lang="nl-NL" dirty="0" err="1"/>
              <a:t>mu_hbv</a:t>
            </a:r>
            <a:r>
              <a:rPr lang="nl-NL" dirty="0"/>
              <a:t>, </a:t>
            </a:r>
            <a:r>
              <a:rPr lang="nl-NL" dirty="0" err="1"/>
              <a:t>sigma_hbv</a:t>
            </a:r>
            <a:r>
              <a:rPr lang="nl-NL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Transformeer alle trekkingen </a:t>
            </a:r>
            <a:r>
              <a:rPr lang="nl-NL" dirty="0" err="1"/>
              <a:t>q_hbv</a:t>
            </a:r>
            <a:r>
              <a:rPr lang="nl-NL" dirty="0"/>
              <a:t>* -&gt; </a:t>
            </a:r>
            <a:r>
              <a:rPr lang="nl-NL" dirty="0" err="1"/>
              <a:t>q_sobek</a:t>
            </a:r>
            <a:r>
              <a:rPr lang="nl-NL" dirty="0"/>
              <a:t>* door Regression2018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Trek voor elk </a:t>
            </a:r>
            <a:r>
              <a:rPr lang="nl-NL" dirty="0" err="1"/>
              <a:t>q_sobek</a:t>
            </a:r>
            <a:r>
              <a:rPr lang="nl-NL" dirty="0"/>
              <a:t>* uit het sample een verstoring </a:t>
            </a:r>
            <a:r>
              <a:rPr lang="nl-NL" dirty="0" err="1"/>
              <a:t>eps</a:t>
            </a:r>
            <a:r>
              <a:rPr lang="nl-NL" dirty="0"/>
              <a:t> uit de </a:t>
            </a:r>
            <a:r>
              <a:rPr lang="nl-NL" dirty="0" err="1"/>
              <a:t>Beta</a:t>
            </a:r>
            <a:r>
              <a:rPr lang="nl-NL" dirty="0"/>
              <a:t> verdeling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Tel de verstoring op: </a:t>
            </a:r>
            <a:r>
              <a:rPr lang="nl-NL" dirty="0" err="1"/>
              <a:t>q_sobek</a:t>
            </a:r>
            <a:r>
              <a:rPr lang="nl-NL" dirty="0"/>
              <a:t>** = </a:t>
            </a:r>
            <a:r>
              <a:rPr lang="nl-NL" dirty="0" err="1"/>
              <a:t>q_sobek</a:t>
            </a:r>
            <a:r>
              <a:rPr lang="nl-NL" dirty="0"/>
              <a:t>* + </a:t>
            </a:r>
            <a:r>
              <a:rPr lang="nl-NL" dirty="0" err="1"/>
              <a:t>eps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Fit nieuwe </a:t>
            </a:r>
            <a:r>
              <a:rPr lang="nl-NL" dirty="0" err="1">
                <a:solidFill>
                  <a:srgbClr val="FF0000"/>
                </a:solidFill>
              </a:rPr>
              <a:t>Beta</a:t>
            </a:r>
            <a:r>
              <a:rPr lang="nl-NL" dirty="0">
                <a:solidFill>
                  <a:srgbClr val="FF0000"/>
                </a:solidFill>
              </a:rPr>
              <a:t> parameters </a:t>
            </a:r>
            <a:r>
              <a:rPr lang="nl-NL" dirty="0"/>
              <a:t>aan het verkregen verstoorde sample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398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1165-C290-4494-BBCD-EF3FDB890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Onzekerheden optellen</a:t>
            </a:r>
            <a:br>
              <a:rPr lang="nl-NL" dirty="0"/>
            </a:br>
            <a:r>
              <a:rPr lang="nl-NL" sz="2700" dirty="0"/>
              <a:t>Meteo : </a:t>
            </a:r>
            <a:r>
              <a:rPr lang="nl-NL" sz="2700" b="1" dirty="0"/>
              <a:t>normaal</a:t>
            </a:r>
            <a:br>
              <a:rPr lang="nl-NL" sz="2700" b="1" dirty="0"/>
            </a:br>
            <a:r>
              <a:rPr lang="nl-NL" sz="2700" dirty="0"/>
              <a:t>Hydraulica : </a:t>
            </a:r>
            <a:r>
              <a:rPr lang="nl-NL" sz="2700" b="1" dirty="0" err="1"/>
              <a:t>beta</a:t>
            </a:r>
            <a:endParaRPr lang="nl-NL" sz="27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89B452-5173-4F2F-A479-904632DB5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9" y="1840736"/>
            <a:ext cx="5333559" cy="3998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F48401-DC38-4E8B-AB5B-28D4E5F0E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811" y="1840736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4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35FF715-CDC6-49CD-B346-59EF7D9AD0C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Onzekerheden ‘simuleren’</a:t>
            </a:r>
            <a:br>
              <a:rPr lang="nl-NL" dirty="0"/>
            </a:br>
            <a:r>
              <a:rPr lang="nl-NL" sz="2700" dirty="0"/>
              <a:t>Meteo : </a:t>
            </a:r>
            <a:r>
              <a:rPr lang="nl-NL" sz="2700" b="1" dirty="0"/>
              <a:t>normaal</a:t>
            </a:r>
            <a:br>
              <a:rPr lang="nl-NL" sz="2700" b="1" dirty="0"/>
            </a:br>
            <a:r>
              <a:rPr lang="nl-NL" sz="2700" dirty="0"/>
              <a:t>Hydraulica : </a:t>
            </a:r>
            <a:r>
              <a:rPr lang="nl-NL" sz="2700" b="1" dirty="0" err="1"/>
              <a:t>beta</a:t>
            </a:r>
            <a:endParaRPr lang="nl-NL" sz="27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F4F0EC-1837-43F2-9C48-C67B035009DD}"/>
              </a:ext>
            </a:extLst>
          </p:cNvPr>
          <p:cNvSpPr txBox="1"/>
          <p:nvPr/>
        </p:nvSpPr>
        <p:spPr>
          <a:xfrm>
            <a:off x="988291" y="2068945"/>
            <a:ext cx="80818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Werkwijze:</a:t>
            </a:r>
          </a:p>
          <a:p>
            <a:endParaRPr lang="nl-NL" dirty="0"/>
          </a:p>
          <a:p>
            <a:r>
              <a:rPr lang="nl-NL" dirty="0"/>
              <a:t>Voor elke </a:t>
            </a:r>
            <a:r>
              <a:rPr lang="nl-NL" dirty="0" err="1"/>
              <a:t>q_hbv</a:t>
            </a:r>
            <a:r>
              <a:rPr lang="nl-NL" dirty="0"/>
              <a:t> (</a:t>
            </a:r>
            <a:r>
              <a:rPr lang="nl-NL" dirty="0" err="1"/>
              <a:t>mu_hbv,sigma_hbv</a:t>
            </a:r>
            <a:r>
              <a:rPr lang="nl-NL" dirty="0"/>
              <a:t>) in de werklijn: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Transformeer </a:t>
            </a:r>
            <a:r>
              <a:rPr lang="nl-NL" dirty="0" err="1"/>
              <a:t>mu_hbv</a:t>
            </a:r>
            <a:r>
              <a:rPr lang="nl-NL" dirty="0"/>
              <a:t> -&gt; </a:t>
            </a:r>
            <a:r>
              <a:rPr lang="nl-NL" dirty="0" err="1">
                <a:solidFill>
                  <a:srgbClr val="FF0000"/>
                </a:solidFill>
              </a:rPr>
              <a:t>mu_sobek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/>
              <a:t>door Regression2018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Trek een sample </a:t>
            </a:r>
            <a:r>
              <a:rPr lang="nl-NL" dirty="0" err="1"/>
              <a:t>q_hbv</a:t>
            </a:r>
            <a:r>
              <a:rPr lang="nl-NL" dirty="0"/>
              <a:t>* (10000 groot) op basis van N(</a:t>
            </a:r>
            <a:r>
              <a:rPr lang="nl-NL" dirty="0" err="1"/>
              <a:t>mu_hbv</a:t>
            </a:r>
            <a:r>
              <a:rPr lang="nl-NL" dirty="0"/>
              <a:t>, </a:t>
            </a:r>
            <a:r>
              <a:rPr lang="nl-NL" dirty="0" err="1"/>
              <a:t>sigma_hbv</a:t>
            </a:r>
            <a:r>
              <a:rPr lang="nl-NL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Transformeer alle trekkingen </a:t>
            </a:r>
            <a:r>
              <a:rPr lang="nl-NL" dirty="0" err="1"/>
              <a:t>q_hbv</a:t>
            </a:r>
            <a:r>
              <a:rPr lang="nl-NL" dirty="0"/>
              <a:t>* -&gt; </a:t>
            </a:r>
            <a:r>
              <a:rPr lang="nl-NL" dirty="0" err="1"/>
              <a:t>q_sobek</a:t>
            </a:r>
            <a:r>
              <a:rPr lang="nl-NL" dirty="0"/>
              <a:t>* door Regression2018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Voor elke trekking: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Bepaal de </a:t>
            </a:r>
            <a:r>
              <a:rPr lang="nl-NL" dirty="0" err="1"/>
              <a:t>beta</a:t>
            </a:r>
            <a:r>
              <a:rPr lang="nl-NL" dirty="0"/>
              <a:t> parameters als een functie van </a:t>
            </a:r>
            <a:r>
              <a:rPr lang="nl-NL" dirty="0" err="1"/>
              <a:t>q_sobek</a:t>
            </a:r>
            <a:r>
              <a:rPr lang="nl-NL" dirty="0"/>
              <a:t>* (niet verschoven)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Trek voor elk </a:t>
            </a:r>
            <a:r>
              <a:rPr lang="nl-NL" dirty="0" err="1"/>
              <a:t>q_sobek</a:t>
            </a:r>
            <a:r>
              <a:rPr lang="nl-NL" dirty="0"/>
              <a:t>* uit het sample een </a:t>
            </a:r>
            <a:r>
              <a:rPr lang="nl-NL" dirty="0" err="1"/>
              <a:t>q_sobek</a:t>
            </a:r>
            <a:r>
              <a:rPr lang="nl-NL" dirty="0"/>
              <a:t>** uit de </a:t>
            </a:r>
            <a:r>
              <a:rPr lang="nl-NL" dirty="0" err="1"/>
              <a:t>Beta</a:t>
            </a:r>
            <a:r>
              <a:rPr lang="nl-NL" dirty="0"/>
              <a:t> verdeling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Fit nieuwe </a:t>
            </a:r>
            <a:r>
              <a:rPr lang="nl-NL" dirty="0" err="1">
                <a:solidFill>
                  <a:srgbClr val="FF0000"/>
                </a:solidFill>
              </a:rPr>
              <a:t>Beta</a:t>
            </a:r>
            <a:r>
              <a:rPr lang="nl-NL" dirty="0">
                <a:solidFill>
                  <a:srgbClr val="FF0000"/>
                </a:solidFill>
              </a:rPr>
              <a:t> parameters </a:t>
            </a:r>
            <a:r>
              <a:rPr lang="nl-NL" dirty="0"/>
              <a:t>aan het verkregen sample</a:t>
            </a:r>
          </a:p>
        </p:txBody>
      </p:sp>
    </p:spTree>
    <p:extLst>
      <p:ext uri="{BB962C8B-B14F-4D97-AF65-F5344CB8AC3E}">
        <p14:creationId xmlns:p14="http://schemas.microsoft.com/office/powerpoint/2010/main" val="71922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604B21C-7B6D-4140-9C13-2241AF965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44" y="1832347"/>
            <a:ext cx="5333559" cy="3998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E9A1DB-6C3B-4C54-BC8C-FD69ECF37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241" y="1832347"/>
            <a:ext cx="5333559" cy="399864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35FF715-CDC6-49CD-B346-59EF7D9AD0C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Onzekerheden ‘simuleren’</a:t>
            </a:r>
            <a:br>
              <a:rPr lang="nl-NL" dirty="0"/>
            </a:br>
            <a:r>
              <a:rPr lang="nl-NL" sz="2700" dirty="0"/>
              <a:t>Meteo : </a:t>
            </a:r>
            <a:r>
              <a:rPr lang="nl-NL" sz="2700" b="1" dirty="0"/>
              <a:t>normaal</a:t>
            </a:r>
            <a:br>
              <a:rPr lang="nl-NL" sz="2700" b="1" dirty="0"/>
            </a:br>
            <a:r>
              <a:rPr lang="nl-NL" sz="2700" dirty="0"/>
              <a:t>Hydraulica : </a:t>
            </a:r>
            <a:r>
              <a:rPr lang="nl-NL" sz="2700" b="1" dirty="0" err="1"/>
              <a:t>beta</a:t>
            </a:r>
            <a:endParaRPr lang="nl-NL" sz="2700" b="1" dirty="0"/>
          </a:p>
        </p:txBody>
      </p:sp>
    </p:spTree>
    <p:extLst>
      <p:ext uri="{BB962C8B-B14F-4D97-AF65-F5344CB8AC3E}">
        <p14:creationId xmlns:p14="http://schemas.microsoft.com/office/powerpoint/2010/main" val="996340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9348BE-699F-4EA0-8FC1-B196DC86645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Onzekerheden deels </a:t>
            </a:r>
            <a:r>
              <a:rPr lang="nl-NL" dirty="0" err="1"/>
              <a:t>uitintegreren</a:t>
            </a:r>
            <a:br>
              <a:rPr lang="nl-NL" dirty="0"/>
            </a:br>
            <a:r>
              <a:rPr lang="nl-NL" sz="2700" dirty="0"/>
              <a:t>Meteo : </a:t>
            </a:r>
            <a:r>
              <a:rPr lang="nl-NL" sz="2700" b="1" dirty="0"/>
              <a:t>normaal, ‘voorgebakken’ in de werklijn door uitintegratie</a:t>
            </a:r>
            <a:br>
              <a:rPr lang="nl-NL" sz="2700" b="1" dirty="0"/>
            </a:br>
            <a:r>
              <a:rPr lang="nl-NL" sz="2700" dirty="0"/>
              <a:t>Hydraulica : </a:t>
            </a:r>
            <a:r>
              <a:rPr lang="nl-NL" sz="2700" b="1" dirty="0" err="1"/>
              <a:t>beta</a:t>
            </a:r>
            <a:endParaRPr lang="nl-NL" sz="27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ABC778-EC22-44C1-B112-DFB09839EEF5}"/>
              </a:ext>
            </a:extLst>
          </p:cNvPr>
          <p:cNvSpPr txBox="1"/>
          <p:nvPr/>
        </p:nvSpPr>
        <p:spPr>
          <a:xfrm>
            <a:off x="988291" y="2068945"/>
            <a:ext cx="8081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Werkwijze:</a:t>
            </a:r>
          </a:p>
          <a:p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Integreer de normale onzekerheden (</a:t>
            </a:r>
            <a:r>
              <a:rPr lang="nl-NL" dirty="0" err="1"/>
              <a:t>mu_hbv</a:t>
            </a:r>
            <a:r>
              <a:rPr lang="nl-NL" dirty="0"/>
              <a:t>, </a:t>
            </a:r>
            <a:r>
              <a:rPr lang="nl-NL" dirty="0" err="1"/>
              <a:t>sigma_hbv</a:t>
            </a:r>
            <a:r>
              <a:rPr lang="nl-NL" dirty="0"/>
              <a:t>) eerst 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Transformeer de nieuw verkregen werklijn met Regression2018 -&gt; </a:t>
            </a:r>
            <a:r>
              <a:rPr lang="nl-NL" dirty="0" err="1">
                <a:solidFill>
                  <a:srgbClr val="FF0000"/>
                </a:solidFill>
              </a:rPr>
              <a:t>mu_sobek</a:t>
            </a:r>
            <a:endParaRPr lang="nl-NL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Bereken de </a:t>
            </a:r>
            <a:r>
              <a:rPr lang="nl-NL" dirty="0" err="1">
                <a:solidFill>
                  <a:srgbClr val="FF0000"/>
                </a:solidFill>
              </a:rPr>
              <a:t>Beta</a:t>
            </a:r>
            <a:r>
              <a:rPr lang="nl-NL" dirty="0">
                <a:solidFill>
                  <a:srgbClr val="FF0000"/>
                </a:solidFill>
              </a:rPr>
              <a:t> parameters </a:t>
            </a:r>
            <a:r>
              <a:rPr lang="nl-NL" dirty="0"/>
              <a:t>voor de hydraulische onzekerheid als functie van </a:t>
            </a:r>
            <a:r>
              <a:rPr lang="nl-NL" dirty="0" err="1"/>
              <a:t>mu_sobek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2935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FE21CC-05C3-444E-BD39-A4FD82571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41" y="1790403"/>
            <a:ext cx="5333559" cy="3998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33E618-78BF-49ED-B47A-68E4EEB3F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90403"/>
            <a:ext cx="5333559" cy="399864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9348BE-699F-4EA0-8FC1-B196DC86645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Onzekerheden deels </a:t>
            </a:r>
            <a:r>
              <a:rPr lang="nl-NL" dirty="0" err="1"/>
              <a:t>uitintegreren</a:t>
            </a:r>
            <a:br>
              <a:rPr lang="nl-NL" dirty="0"/>
            </a:br>
            <a:r>
              <a:rPr lang="nl-NL" sz="2700" dirty="0"/>
              <a:t>Meteo : </a:t>
            </a:r>
            <a:r>
              <a:rPr lang="nl-NL" sz="2700" b="1" dirty="0"/>
              <a:t>normaal, ‘voorgebakken’ in de werklijn door uitintegratie</a:t>
            </a:r>
            <a:br>
              <a:rPr lang="nl-NL" sz="2700" b="1" dirty="0"/>
            </a:br>
            <a:r>
              <a:rPr lang="nl-NL" sz="2700" dirty="0"/>
              <a:t>Hydraulica : </a:t>
            </a:r>
            <a:r>
              <a:rPr lang="nl-NL" sz="2700" b="1" dirty="0" err="1"/>
              <a:t>beta</a:t>
            </a:r>
            <a:endParaRPr lang="nl-NL" sz="27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D51AE-3B02-46C7-9EBC-D3648EA8D5D3}"/>
              </a:ext>
            </a:extLst>
          </p:cNvPr>
          <p:cNvSpPr txBox="1"/>
          <p:nvPr/>
        </p:nvSpPr>
        <p:spPr>
          <a:xfrm>
            <a:off x="646544" y="5789048"/>
            <a:ext cx="4950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Nb: Deze </a:t>
            </a:r>
            <a:r>
              <a:rPr lang="nl-NL" dirty="0" err="1"/>
              <a:t>beta</a:t>
            </a:r>
            <a:r>
              <a:rPr lang="nl-NL" dirty="0"/>
              <a:t>-parameters beschrijven alléén de onzekerheid van de hydraulische modellering</a:t>
            </a:r>
          </a:p>
        </p:txBody>
      </p:sp>
    </p:spTree>
    <p:extLst>
      <p:ext uri="{BB962C8B-B14F-4D97-AF65-F5344CB8AC3E}">
        <p14:creationId xmlns:p14="http://schemas.microsoft.com/office/powerpoint/2010/main" val="4037408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0F191EA-25B7-4653-8687-51BCADD309C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Totale onzekerheid normaal benaderen</a:t>
            </a:r>
            <a:br>
              <a:rPr lang="nl-NL" dirty="0"/>
            </a:br>
            <a:r>
              <a:rPr lang="nl-NL" sz="2700" dirty="0"/>
              <a:t>Meteo : </a:t>
            </a:r>
            <a:r>
              <a:rPr lang="nl-NL" sz="2700" b="1" dirty="0"/>
              <a:t>normaal</a:t>
            </a:r>
            <a:br>
              <a:rPr lang="nl-NL" sz="2700" b="1" dirty="0"/>
            </a:br>
            <a:r>
              <a:rPr lang="nl-NL" sz="2700" dirty="0"/>
              <a:t>Hydraulica : </a:t>
            </a:r>
            <a:r>
              <a:rPr lang="nl-NL" sz="2700" b="1" dirty="0" err="1"/>
              <a:t>beta</a:t>
            </a:r>
            <a:endParaRPr lang="nl-NL" sz="27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12FCDB-29C9-405C-AD13-1AFE460D4C63}"/>
              </a:ext>
            </a:extLst>
          </p:cNvPr>
          <p:cNvSpPr txBox="1"/>
          <p:nvPr/>
        </p:nvSpPr>
        <p:spPr>
          <a:xfrm>
            <a:off x="988291" y="2068944"/>
            <a:ext cx="82203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Werkwijze: </a:t>
            </a:r>
          </a:p>
          <a:p>
            <a:endParaRPr lang="nl-NL" dirty="0"/>
          </a:p>
          <a:p>
            <a:r>
              <a:rPr lang="nl-NL" dirty="0"/>
              <a:t>Voor elke </a:t>
            </a:r>
            <a:r>
              <a:rPr lang="nl-NL" dirty="0" err="1"/>
              <a:t>q_hbv</a:t>
            </a:r>
            <a:r>
              <a:rPr lang="nl-NL" dirty="0"/>
              <a:t> (</a:t>
            </a:r>
            <a:r>
              <a:rPr lang="nl-NL" dirty="0" err="1"/>
              <a:t>mu_hbv,sigma_hbv</a:t>
            </a:r>
            <a:r>
              <a:rPr lang="nl-NL" dirty="0"/>
              <a:t>) in de werklijn: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Transformeer </a:t>
            </a:r>
            <a:r>
              <a:rPr lang="nl-NL" dirty="0" err="1"/>
              <a:t>mu_hbv</a:t>
            </a:r>
            <a:r>
              <a:rPr lang="nl-NL" dirty="0"/>
              <a:t> -&gt; </a:t>
            </a:r>
            <a:r>
              <a:rPr lang="nl-NL" dirty="0" err="1">
                <a:solidFill>
                  <a:srgbClr val="FF0000"/>
                </a:solidFill>
              </a:rPr>
              <a:t>mu_sobek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/>
              <a:t>door Regression2018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Trek een sample </a:t>
            </a:r>
            <a:r>
              <a:rPr lang="nl-NL" dirty="0" err="1"/>
              <a:t>q_hbv</a:t>
            </a:r>
            <a:r>
              <a:rPr lang="nl-NL" dirty="0"/>
              <a:t>* (10000 groot) op basis van N(</a:t>
            </a:r>
            <a:r>
              <a:rPr lang="nl-NL" dirty="0" err="1"/>
              <a:t>mu_hbv</a:t>
            </a:r>
            <a:r>
              <a:rPr lang="nl-NL" dirty="0"/>
              <a:t>, </a:t>
            </a:r>
            <a:r>
              <a:rPr lang="nl-NL" dirty="0" err="1"/>
              <a:t>sigma_hbv</a:t>
            </a:r>
            <a:r>
              <a:rPr lang="nl-NL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Transformeer alle trekkingen </a:t>
            </a:r>
            <a:r>
              <a:rPr lang="nl-NL" dirty="0" err="1"/>
              <a:t>q_hbv</a:t>
            </a:r>
            <a:r>
              <a:rPr lang="nl-NL" dirty="0"/>
              <a:t>* -&gt; </a:t>
            </a:r>
            <a:r>
              <a:rPr lang="nl-NL" dirty="0" err="1"/>
              <a:t>q_sobek</a:t>
            </a:r>
            <a:r>
              <a:rPr lang="nl-NL" dirty="0"/>
              <a:t>* door Regression2018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Voor elke trekking: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Bepaal de </a:t>
            </a:r>
            <a:r>
              <a:rPr lang="nl-NL" dirty="0" err="1"/>
              <a:t>beta</a:t>
            </a:r>
            <a:r>
              <a:rPr lang="nl-NL" dirty="0"/>
              <a:t> parameters als een functie van </a:t>
            </a:r>
            <a:r>
              <a:rPr lang="nl-NL" dirty="0" err="1"/>
              <a:t>q_sobek</a:t>
            </a:r>
            <a:r>
              <a:rPr lang="nl-NL" dirty="0"/>
              <a:t>* (niet verschoven)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Trek voor elk </a:t>
            </a:r>
            <a:r>
              <a:rPr lang="nl-NL" dirty="0" err="1"/>
              <a:t>q_sobek</a:t>
            </a:r>
            <a:r>
              <a:rPr lang="nl-NL" dirty="0"/>
              <a:t>* uit het sample een </a:t>
            </a:r>
            <a:r>
              <a:rPr lang="nl-NL" dirty="0" err="1"/>
              <a:t>q_sobek</a:t>
            </a:r>
            <a:r>
              <a:rPr lang="nl-NL" dirty="0"/>
              <a:t>** uit de </a:t>
            </a:r>
            <a:r>
              <a:rPr lang="nl-NL" dirty="0" err="1"/>
              <a:t>Beta</a:t>
            </a:r>
            <a:r>
              <a:rPr lang="nl-NL" dirty="0"/>
              <a:t> verdeling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Bepaal de variantie van dit sample. Dit levert de </a:t>
            </a:r>
            <a:r>
              <a:rPr lang="nl-NL" dirty="0">
                <a:solidFill>
                  <a:srgbClr val="FF0000"/>
                </a:solidFill>
              </a:rPr>
              <a:t>sigma voor een normale </a:t>
            </a:r>
            <a:r>
              <a:rPr lang="nl-NL" dirty="0"/>
              <a:t>verdeling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58334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607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Uitintegratie werklijn Lobith  met Hydra-Ring</vt:lpstr>
      <vt:lpstr>Overzicht</vt:lpstr>
      <vt:lpstr>Onzekerheden optellen Meteo : normaal Hydraulica : beta</vt:lpstr>
      <vt:lpstr>Onzekerheden optellen Meteo : normaal Hydraulica : beta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Beta-verdeling, vaste A en 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Uitintegratie werklijn Lobith  met Hydra-Ring</dc:title>
  <dc:creator>Karolina Wojciechowska</dc:creator>
  <cp:lastModifiedBy>Robert Leander</cp:lastModifiedBy>
  <cp:revision>18</cp:revision>
  <dcterms:created xsi:type="dcterms:W3CDTF">2021-09-24T15:02:24Z</dcterms:created>
  <dcterms:modified xsi:type="dcterms:W3CDTF">2021-09-30T13:03:56Z</dcterms:modified>
</cp:coreProperties>
</file>