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0" r:id="rId2"/>
    <p:sldId id="259" r:id="rId3"/>
    <p:sldId id="261" r:id="rId4"/>
    <p:sldId id="258" r:id="rId5"/>
    <p:sldId id="257" r:id="rId6"/>
    <p:sldId id="262" r:id="rId7"/>
    <p:sldId id="263" r:id="rId8"/>
    <p:sldId id="264" r:id="rId9"/>
    <p:sldId id="267" r:id="rId10"/>
    <p:sldId id="266" r:id="rId11"/>
    <p:sldId id="270" r:id="rId12"/>
    <p:sldId id="269" r:id="rId13"/>
    <p:sldId id="268" r:id="rId14"/>
    <p:sldId id="265" r:id="rId15"/>
    <p:sldId id="271" r:id="rId16"/>
    <p:sldId id="272"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133"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Book2"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Book2"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Book2"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Book3"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Book3"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Book3"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Book3"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Book3"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Book3"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Book2"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Book2"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Book2"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Hash 1 &amp; 1 Combined Trials</a:t>
            </a:r>
          </a:p>
        </c:rich>
      </c:tx>
      <c:layout/>
      <c:overlay val="0"/>
    </c:title>
    <c:autoTitleDeleted val="0"/>
    <c:plotArea>
      <c:layout/>
      <c:lineChart>
        <c:grouping val="standard"/>
        <c:varyColors val="0"/>
        <c:ser>
          <c:idx val="1"/>
          <c:order val="0"/>
          <c:tx>
            <c:strRef>
              <c:f>Sheet1!$C$1</c:f>
              <c:strCache>
                <c:ptCount val="1"/>
                <c:pt idx="0">
                  <c:v>U pre</c:v>
                </c:pt>
              </c:strCache>
            </c:strRef>
          </c:tx>
          <c:cat>
            <c:numRef>
              <c:f>Sheet1!$A$32:$A$37</c:f>
              <c:numCache>
                <c:formatCode>General</c:formatCode>
                <c:ptCount val="6"/>
                <c:pt idx="0">
                  <c:v>0.05</c:v>
                </c:pt>
                <c:pt idx="1">
                  <c:v>0.1</c:v>
                </c:pt>
                <c:pt idx="2">
                  <c:v>0.5</c:v>
                </c:pt>
                <c:pt idx="3">
                  <c:v>0.8</c:v>
                </c:pt>
                <c:pt idx="4">
                  <c:v>0.9</c:v>
                </c:pt>
                <c:pt idx="5">
                  <c:v>0.95</c:v>
                </c:pt>
              </c:numCache>
            </c:numRef>
          </c:cat>
          <c:val>
            <c:numRef>
              <c:f>Sheet1!$C$2:$C$7</c:f>
              <c:numCache>
                <c:formatCode>General</c:formatCode>
                <c:ptCount val="6"/>
                <c:pt idx="0">
                  <c:v>1</c:v>
                </c:pt>
                <c:pt idx="1">
                  <c:v>1</c:v>
                </c:pt>
                <c:pt idx="2">
                  <c:v>2</c:v>
                </c:pt>
                <c:pt idx="3">
                  <c:v>13</c:v>
                </c:pt>
                <c:pt idx="4">
                  <c:v>49</c:v>
                </c:pt>
                <c:pt idx="5">
                  <c:v>227</c:v>
                </c:pt>
              </c:numCache>
            </c:numRef>
          </c:val>
          <c:smooth val="0"/>
        </c:ser>
        <c:ser>
          <c:idx val="3"/>
          <c:order val="1"/>
          <c:tx>
            <c:strRef>
              <c:f>Sheet1!$E$1</c:f>
              <c:strCache>
                <c:ptCount val="1"/>
                <c:pt idx="0">
                  <c:v>U post</c:v>
                </c:pt>
              </c:strCache>
            </c:strRef>
          </c:tx>
          <c:cat>
            <c:numRef>
              <c:f>Sheet1!$A$32:$A$37</c:f>
              <c:numCache>
                <c:formatCode>General</c:formatCode>
                <c:ptCount val="6"/>
                <c:pt idx="0">
                  <c:v>0.05</c:v>
                </c:pt>
                <c:pt idx="1">
                  <c:v>0.1</c:v>
                </c:pt>
                <c:pt idx="2">
                  <c:v>0.5</c:v>
                </c:pt>
                <c:pt idx="3">
                  <c:v>0.8</c:v>
                </c:pt>
                <c:pt idx="4">
                  <c:v>0.9</c:v>
                </c:pt>
                <c:pt idx="5">
                  <c:v>0.95</c:v>
                </c:pt>
              </c:numCache>
            </c:numRef>
          </c:cat>
          <c:val>
            <c:numRef>
              <c:f>Sheet1!$E$2:$E$7</c:f>
              <c:numCache>
                <c:formatCode>General</c:formatCode>
                <c:ptCount val="6"/>
                <c:pt idx="0">
                  <c:v>1</c:v>
                </c:pt>
                <c:pt idx="1">
                  <c:v>1</c:v>
                </c:pt>
                <c:pt idx="2">
                  <c:v>2</c:v>
                </c:pt>
                <c:pt idx="3">
                  <c:v>13</c:v>
                </c:pt>
                <c:pt idx="4">
                  <c:v>49</c:v>
                </c:pt>
                <c:pt idx="5">
                  <c:v>227</c:v>
                </c:pt>
              </c:numCache>
            </c:numRef>
          </c:val>
          <c:smooth val="0"/>
        </c:ser>
        <c:ser>
          <c:idx val="4"/>
          <c:order val="2"/>
          <c:tx>
            <c:strRef>
              <c:f>Sheet1!$F$1</c:f>
              <c:strCache>
                <c:ptCount val="1"/>
                <c:pt idx="0">
                  <c:v>Theoretical</c:v>
                </c:pt>
              </c:strCache>
            </c:strRef>
          </c:tx>
          <c:cat>
            <c:numRef>
              <c:f>Sheet1!$A$32:$A$37</c:f>
              <c:numCache>
                <c:formatCode>General</c:formatCode>
                <c:ptCount val="6"/>
                <c:pt idx="0">
                  <c:v>0.05</c:v>
                </c:pt>
                <c:pt idx="1">
                  <c:v>0.1</c:v>
                </c:pt>
                <c:pt idx="2">
                  <c:v>0.5</c:v>
                </c:pt>
                <c:pt idx="3">
                  <c:v>0.8</c:v>
                </c:pt>
                <c:pt idx="4">
                  <c:v>0.9</c:v>
                </c:pt>
                <c:pt idx="5">
                  <c:v>0.95</c:v>
                </c:pt>
              </c:numCache>
            </c:numRef>
          </c:cat>
          <c:val>
            <c:numRef>
              <c:f>Sheet1!$F$2:$F$7</c:f>
              <c:numCache>
                <c:formatCode>General</c:formatCode>
                <c:ptCount val="6"/>
                <c:pt idx="0">
                  <c:v>1.0526315789473684</c:v>
                </c:pt>
                <c:pt idx="1">
                  <c:v>1.1111111111111112</c:v>
                </c:pt>
                <c:pt idx="2">
                  <c:v>2</c:v>
                </c:pt>
                <c:pt idx="3">
                  <c:v>5.0000000000000009</c:v>
                </c:pt>
                <c:pt idx="4">
                  <c:v>10.000000000000002</c:v>
                </c:pt>
                <c:pt idx="5">
                  <c:v>19.999999999999982</c:v>
                </c:pt>
              </c:numCache>
            </c:numRef>
          </c:val>
          <c:smooth val="0"/>
        </c:ser>
        <c:ser>
          <c:idx val="6"/>
          <c:order val="3"/>
          <c:tx>
            <c:strRef>
              <c:f>Sheet1!$C$16</c:f>
              <c:strCache>
                <c:ptCount val="1"/>
                <c:pt idx="0">
                  <c:v>U pre</c:v>
                </c:pt>
              </c:strCache>
            </c:strRef>
          </c:tx>
          <c:cat>
            <c:numRef>
              <c:f>Sheet1!$A$32:$A$37</c:f>
              <c:numCache>
                <c:formatCode>General</c:formatCode>
                <c:ptCount val="6"/>
                <c:pt idx="0">
                  <c:v>0.05</c:v>
                </c:pt>
                <c:pt idx="1">
                  <c:v>0.1</c:v>
                </c:pt>
                <c:pt idx="2">
                  <c:v>0.5</c:v>
                </c:pt>
                <c:pt idx="3">
                  <c:v>0.8</c:v>
                </c:pt>
                <c:pt idx="4">
                  <c:v>0.9</c:v>
                </c:pt>
                <c:pt idx="5">
                  <c:v>0.95</c:v>
                </c:pt>
              </c:numCache>
            </c:numRef>
          </c:cat>
          <c:val>
            <c:numRef>
              <c:f>Sheet1!$C$17:$C$22</c:f>
              <c:numCache>
                <c:formatCode>General</c:formatCode>
                <c:ptCount val="6"/>
                <c:pt idx="0">
                  <c:v>1</c:v>
                </c:pt>
                <c:pt idx="1">
                  <c:v>1</c:v>
                </c:pt>
                <c:pt idx="2">
                  <c:v>2</c:v>
                </c:pt>
                <c:pt idx="3">
                  <c:v>13</c:v>
                </c:pt>
                <c:pt idx="4">
                  <c:v>49</c:v>
                </c:pt>
                <c:pt idx="5">
                  <c:v>199</c:v>
                </c:pt>
              </c:numCache>
            </c:numRef>
          </c:val>
          <c:smooth val="0"/>
        </c:ser>
        <c:ser>
          <c:idx val="8"/>
          <c:order val="4"/>
          <c:tx>
            <c:strRef>
              <c:f>Sheet1!$E$16</c:f>
              <c:strCache>
                <c:ptCount val="1"/>
                <c:pt idx="0">
                  <c:v>U post</c:v>
                </c:pt>
              </c:strCache>
            </c:strRef>
          </c:tx>
          <c:cat>
            <c:numRef>
              <c:f>Sheet1!$A$32:$A$37</c:f>
              <c:numCache>
                <c:formatCode>General</c:formatCode>
                <c:ptCount val="6"/>
                <c:pt idx="0">
                  <c:v>0.05</c:v>
                </c:pt>
                <c:pt idx="1">
                  <c:v>0.1</c:v>
                </c:pt>
                <c:pt idx="2">
                  <c:v>0.5</c:v>
                </c:pt>
                <c:pt idx="3">
                  <c:v>0.8</c:v>
                </c:pt>
                <c:pt idx="4">
                  <c:v>0.9</c:v>
                </c:pt>
                <c:pt idx="5">
                  <c:v>0.95</c:v>
                </c:pt>
              </c:numCache>
            </c:numRef>
          </c:cat>
          <c:val>
            <c:numRef>
              <c:f>Sheet1!$E$17:$E$22</c:f>
              <c:numCache>
                <c:formatCode>General</c:formatCode>
                <c:ptCount val="6"/>
                <c:pt idx="0">
                  <c:v>1</c:v>
                </c:pt>
                <c:pt idx="1">
                  <c:v>1</c:v>
                </c:pt>
                <c:pt idx="2">
                  <c:v>2</c:v>
                </c:pt>
                <c:pt idx="3">
                  <c:v>13</c:v>
                </c:pt>
                <c:pt idx="4">
                  <c:v>49</c:v>
                </c:pt>
                <c:pt idx="5">
                  <c:v>199</c:v>
                </c:pt>
              </c:numCache>
            </c:numRef>
          </c:val>
          <c:smooth val="0"/>
        </c:ser>
        <c:ser>
          <c:idx val="10"/>
          <c:order val="5"/>
          <c:tx>
            <c:strRef>
              <c:f>Sheet1!$C$31</c:f>
              <c:strCache>
                <c:ptCount val="1"/>
                <c:pt idx="0">
                  <c:v>U pre</c:v>
                </c:pt>
              </c:strCache>
            </c:strRef>
          </c:tx>
          <c:cat>
            <c:numRef>
              <c:f>Sheet1!$A$32:$A$37</c:f>
              <c:numCache>
                <c:formatCode>General</c:formatCode>
                <c:ptCount val="6"/>
                <c:pt idx="0">
                  <c:v>0.05</c:v>
                </c:pt>
                <c:pt idx="1">
                  <c:v>0.1</c:v>
                </c:pt>
                <c:pt idx="2">
                  <c:v>0.5</c:v>
                </c:pt>
                <c:pt idx="3">
                  <c:v>0.8</c:v>
                </c:pt>
                <c:pt idx="4">
                  <c:v>0.9</c:v>
                </c:pt>
                <c:pt idx="5">
                  <c:v>0.95</c:v>
                </c:pt>
              </c:numCache>
            </c:numRef>
          </c:cat>
          <c:val>
            <c:numRef>
              <c:f>Sheet1!$C$32:$C$37</c:f>
              <c:numCache>
                <c:formatCode>General</c:formatCode>
                <c:ptCount val="6"/>
                <c:pt idx="0">
                  <c:v>1</c:v>
                </c:pt>
                <c:pt idx="1">
                  <c:v>1</c:v>
                </c:pt>
                <c:pt idx="2">
                  <c:v>2</c:v>
                </c:pt>
                <c:pt idx="3">
                  <c:v>12</c:v>
                </c:pt>
                <c:pt idx="4">
                  <c:v>49</c:v>
                </c:pt>
                <c:pt idx="5">
                  <c:v>200</c:v>
                </c:pt>
              </c:numCache>
            </c:numRef>
          </c:val>
          <c:smooth val="0"/>
        </c:ser>
        <c:ser>
          <c:idx val="12"/>
          <c:order val="6"/>
          <c:tx>
            <c:strRef>
              <c:f>Sheet1!$E$31</c:f>
              <c:strCache>
                <c:ptCount val="1"/>
                <c:pt idx="0">
                  <c:v>U post</c:v>
                </c:pt>
              </c:strCache>
            </c:strRef>
          </c:tx>
          <c:cat>
            <c:numRef>
              <c:f>Sheet1!$A$32:$A$37</c:f>
              <c:numCache>
                <c:formatCode>General</c:formatCode>
                <c:ptCount val="6"/>
                <c:pt idx="0">
                  <c:v>0.05</c:v>
                </c:pt>
                <c:pt idx="1">
                  <c:v>0.1</c:v>
                </c:pt>
                <c:pt idx="2">
                  <c:v>0.5</c:v>
                </c:pt>
                <c:pt idx="3">
                  <c:v>0.8</c:v>
                </c:pt>
                <c:pt idx="4">
                  <c:v>0.9</c:v>
                </c:pt>
                <c:pt idx="5">
                  <c:v>0.95</c:v>
                </c:pt>
              </c:numCache>
            </c:numRef>
          </c:cat>
          <c:val>
            <c:numRef>
              <c:f>Sheet1!$E$32:$E$37</c:f>
              <c:numCache>
                <c:formatCode>General</c:formatCode>
                <c:ptCount val="6"/>
                <c:pt idx="0">
                  <c:v>1</c:v>
                </c:pt>
                <c:pt idx="1">
                  <c:v>1</c:v>
                </c:pt>
                <c:pt idx="2">
                  <c:v>2</c:v>
                </c:pt>
                <c:pt idx="3">
                  <c:v>12</c:v>
                </c:pt>
                <c:pt idx="4">
                  <c:v>49</c:v>
                </c:pt>
                <c:pt idx="5">
                  <c:v>200</c:v>
                </c:pt>
              </c:numCache>
            </c:numRef>
          </c:val>
          <c:smooth val="0"/>
        </c:ser>
        <c:ser>
          <c:idx val="14"/>
          <c:order val="7"/>
          <c:tx>
            <c:strRef>
              <c:f>Sheet1!$C$46</c:f>
              <c:strCache>
                <c:ptCount val="1"/>
                <c:pt idx="0">
                  <c:v>U pre</c:v>
                </c:pt>
              </c:strCache>
            </c:strRef>
          </c:tx>
          <c:cat>
            <c:numRef>
              <c:f>Sheet1!$A$32:$A$37</c:f>
              <c:numCache>
                <c:formatCode>General</c:formatCode>
                <c:ptCount val="6"/>
                <c:pt idx="0">
                  <c:v>0.05</c:v>
                </c:pt>
                <c:pt idx="1">
                  <c:v>0.1</c:v>
                </c:pt>
                <c:pt idx="2">
                  <c:v>0.5</c:v>
                </c:pt>
                <c:pt idx="3">
                  <c:v>0.8</c:v>
                </c:pt>
                <c:pt idx="4">
                  <c:v>0.9</c:v>
                </c:pt>
                <c:pt idx="5">
                  <c:v>0.95</c:v>
                </c:pt>
              </c:numCache>
            </c:numRef>
          </c:cat>
          <c:val>
            <c:numRef>
              <c:f>Sheet1!$C$47:$C$52</c:f>
              <c:numCache>
                <c:formatCode>General</c:formatCode>
                <c:ptCount val="6"/>
                <c:pt idx="0">
                  <c:v>1</c:v>
                </c:pt>
                <c:pt idx="1">
                  <c:v>1</c:v>
                </c:pt>
                <c:pt idx="2">
                  <c:v>2</c:v>
                </c:pt>
                <c:pt idx="3">
                  <c:v>12</c:v>
                </c:pt>
                <c:pt idx="4">
                  <c:v>52</c:v>
                </c:pt>
                <c:pt idx="5">
                  <c:v>192</c:v>
                </c:pt>
              </c:numCache>
            </c:numRef>
          </c:val>
          <c:smooth val="0"/>
        </c:ser>
        <c:ser>
          <c:idx val="16"/>
          <c:order val="8"/>
          <c:tx>
            <c:strRef>
              <c:f>Sheet1!$E$46</c:f>
              <c:strCache>
                <c:ptCount val="1"/>
                <c:pt idx="0">
                  <c:v>U post</c:v>
                </c:pt>
              </c:strCache>
            </c:strRef>
          </c:tx>
          <c:cat>
            <c:numRef>
              <c:f>Sheet1!$A$32:$A$37</c:f>
              <c:numCache>
                <c:formatCode>General</c:formatCode>
                <c:ptCount val="6"/>
                <c:pt idx="0">
                  <c:v>0.05</c:v>
                </c:pt>
                <c:pt idx="1">
                  <c:v>0.1</c:v>
                </c:pt>
                <c:pt idx="2">
                  <c:v>0.5</c:v>
                </c:pt>
                <c:pt idx="3">
                  <c:v>0.8</c:v>
                </c:pt>
                <c:pt idx="4">
                  <c:v>0.9</c:v>
                </c:pt>
                <c:pt idx="5">
                  <c:v>0.95</c:v>
                </c:pt>
              </c:numCache>
            </c:numRef>
          </c:cat>
          <c:val>
            <c:numRef>
              <c:f>Sheet1!$E$47:$E$52</c:f>
              <c:numCache>
                <c:formatCode>General</c:formatCode>
                <c:ptCount val="6"/>
                <c:pt idx="0">
                  <c:v>1</c:v>
                </c:pt>
                <c:pt idx="1">
                  <c:v>1</c:v>
                </c:pt>
                <c:pt idx="2">
                  <c:v>2</c:v>
                </c:pt>
                <c:pt idx="3">
                  <c:v>12</c:v>
                </c:pt>
                <c:pt idx="4">
                  <c:v>52</c:v>
                </c:pt>
                <c:pt idx="5">
                  <c:v>192</c:v>
                </c:pt>
              </c:numCache>
            </c:numRef>
          </c:val>
          <c:smooth val="0"/>
        </c:ser>
        <c:ser>
          <c:idx val="18"/>
          <c:order val="9"/>
          <c:tx>
            <c:strRef>
              <c:f>Sheet1!$C$61</c:f>
              <c:strCache>
                <c:ptCount val="1"/>
                <c:pt idx="0">
                  <c:v>U pre</c:v>
                </c:pt>
              </c:strCache>
            </c:strRef>
          </c:tx>
          <c:cat>
            <c:numRef>
              <c:f>Sheet1!$A$32:$A$37</c:f>
              <c:numCache>
                <c:formatCode>General</c:formatCode>
                <c:ptCount val="6"/>
                <c:pt idx="0">
                  <c:v>0.05</c:v>
                </c:pt>
                <c:pt idx="1">
                  <c:v>0.1</c:v>
                </c:pt>
                <c:pt idx="2">
                  <c:v>0.5</c:v>
                </c:pt>
                <c:pt idx="3">
                  <c:v>0.8</c:v>
                </c:pt>
                <c:pt idx="4">
                  <c:v>0.9</c:v>
                </c:pt>
                <c:pt idx="5">
                  <c:v>0.95</c:v>
                </c:pt>
              </c:numCache>
            </c:numRef>
          </c:cat>
          <c:val>
            <c:numRef>
              <c:f>Sheet1!$C$62:$C$67</c:f>
              <c:numCache>
                <c:formatCode>General</c:formatCode>
                <c:ptCount val="6"/>
                <c:pt idx="0">
                  <c:v>1</c:v>
                </c:pt>
                <c:pt idx="1">
                  <c:v>1</c:v>
                </c:pt>
                <c:pt idx="2">
                  <c:v>2</c:v>
                </c:pt>
                <c:pt idx="3">
                  <c:v>13</c:v>
                </c:pt>
                <c:pt idx="4">
                  <c:v>50</c:v>
                </c:pt>
                <c:pt idx="5">
                  <c:v>210</c:v>
                </c:pt>
              </c:numCache>
            </c:numRef>
          </c:val>
          <c:smooth val="0"/>
        </c:ser>
        <c:ser>
          <c:idx val="20"/>
          <c:order val="10"/>
          <c:tx>
            <c:strRef>
              <c:f>Sheet1!$E$61</c:f>
              <c:strCache>
                <c:ptCount val="1"/>
                <c:pt idx="0">
                  <c:v>U post</c:v>
                </c:pt>
              </c:strCache>
            </c:strRef>
          </c:tx>
          <c:cat>
            <c:numRef>
              <c:f>Sheet1!$A$32:$A$37</c:f>
              <c:numCache>
                <c:formatCode>General</c:formatCode>
                <c:ptCount val="6"/>
                <c:pt idx="0">
                  <c:v>0.05</c:v>
                </c:pt>
                <c:pt idx="1">
                  <c:v>0.1</c:v>
                </c:pt>
                <c:pt idx="2">
                  <c:v>0.5</c:v>
                </c:pt>
                <c:pt idx="3">
                  <c:v>0.8</c:v>
                </c:pt>
                <c:pt idx="4">
                  <c:v>0.9</c:v>
                </c:pt>
                <c:pt idx="5">
                  <c:v>0.95</c:v>
                </c:pt>
              </c:numCache>
            </c:numRef>
          </c:cat>
          <c:val>
            <c:numRef>
              <c:f>Sheet1!$E$62:$E$67</c:f>
              <c:numCache>
                <c:formatCode>General</c:formatCode>
                <c:ptCount val="6"/>
                <c:pt idx="0">
                  <c:v>1</c:v>
                </c:pt>
                <c:pt idx="1">
                  <c:v>1</c:v>
                </c:pt>
                <c:pt idx="2">
                  <c:v>2</c:v>
                </c:pt>
                <c:pt idx="3">
                  <c:v>13</c:v>
                </c:pt>
                <c:pt idx="4">
                  <c:v>50</c:v>
                </c:pt>
                <c:pt idx="5">
                  <c:v>210</c:v>
                </c:pt>
              </c:numCache>
            </c:numRef>
          </c:val>
          <c:smooth val="0"/>
        </c:ser>
        <c:dLbls>
          <c:showLegendKey val="0"/>
          <c:showVal val="0"/>
          <c:showCatName val="0"/>
          <c:showSerName val="0"/>
          <c:showPercent val="0"/>
          <c:showBubbleSize val="0"/>
        </c:dLbls>
        <c:marker val="1"/>
        <c:smooth val="0"/>
        <c:axId val="80798080"/>
        <c:axId val="80800000"/>
      </c:lineChart>
      <c:catAx>
        <c:axId val="80798080"/>
        <c:scaling>
          <c:orientation val="minMax"/>
        </c:scaling>
        <c:delete val="0"/>
        <c:axPos val="b"/>
        <c:title>
          <c:tx>
            <c:rich>
              <a:bodyPr/>
              <a:lstStyle/>
              <a:p>
                <a:pPr>
                  <a:defRPr/>
                </a:pPr>
                <a:r>
                  <a:rPr lang="en-US"/>
                  <a:t>Alpha</a:t>
                </a:r>
              </a:p>
            </c:rich>
          </c:tx>
          <c:layout/>
          <c:overlay val="0"/>
        </c:title>
        <c:numFmt formatCode="General" sourceLinked="1"/>
        <c:majorTickMark val="out"/>
        <c:minorTickMark val="none"/>
        <c:tickLblPos val="nextTo"/>
        <c:crossAx val="80800000"/>
        <c:crosses val="autoZero"/>
        <c:auto val="1"/>
        <c:lblAlgn val="ctr"/>
        <c:lblOffset val="100"/>
        <c:noMultiLvlLbl val="0"/>
      </c:catAx>
      <c:valAx>
        <c:axId val="80800000"/>
        <c:scaling>
          <c:orientation val="minMax"/>
        </c:scaling>
        <c:delete val="0"/>
        <c:axPos val="l"/>
        <c:majorGridlines/>
        <c:title>
          <c:tx>
            <c:rich>
              <a:bodyPr rot="-5400000" vert="horz"/>
              <a:lstStyle/>
              <a:p>
                <a:pPr>
                  <a:defRPr/>
                </a:pPr>
                <a:r>
                  <a:rPr lang="en-US"/>
                  <a:t>Probes</a:t>
                </a:r>
              </a:p>
            </c:rich>
          </c:tx>
          <c:layout/>
          <c:overlay val="0"/>
        </c:title>
        <c:numFmt formatCode="General" sourceLinked="1"/>
        <c:majorTickMark val="out"/>
        <c:minorTickMark val="none"/>
        <c:tickLblPos val="nextTo"/>
        <c:crossAx val="80798080"/>
        <c:crosses val="autoZero"/>
        <c:crossBetween val="between"/>
      </c:valAx>
    </c:plotArea>
    <c:legend>
      <c:legendPos val="r"/>
      <c:layout>
        <c:manualLayout>
          <c:xMode val="edge"/>
          <c:yMode val="edge"/>
          <c:x val="0.74179193509902175"/>
          <c:y val="0.23442957130358705"/>
          <c:w val="0.23926867096158436"/>
          <c:h val="0.70322440944881892"/>
        </c:manualLayout>
      </c:layout>
      <c:overlay val="0"/>
    </c:legend>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Hash 2 &amp; 1 Combined Trials</a:t>
            </a:r>
          </a:p>
        </c:rich>
      </c:tx>
      <c:layout/>
      <c:overlay val="0"/>
    </c:title>
    <c:autoTitleDeleted val="0"/>
    <c:plotArea>
      <c:layout/>
      <c:lineChart>
        <c:grouping val="standard"/>
        <c:varyColors val="0"/>
        <c:ser>
          <c:idx val="0"/>
          <c:order val="0"/>
          <c:tx>
            <c:strRef>
              <c:f>Sheet1!$N$2</c:f>
              <c:strCache>
                <c:ptCount val="1"/>
                <c:pt idx="0">
                  <c:v>Avg S pre 1</c:v>
                </c:pt>
              </c:strCache>
            </c:strRef>
          </c:tx>
          <c:cat>
            <c:numRef>
              <c:f>Sheet1!$A$3:$A$8</c:f>
              <c:numCache>
                <c:formatCode>General</c:formatCode>
                <c:ptCount val="6"/>
                <c:pt idx="0">
                  <c:v>0.05</c:v>
                </c:pt>
                <c:pt idx="1">
                  <c:v>0.1</c:v>
                </c:pt>
                <c:pt idx="2">
                  <c:v>0.5</c:v>
                </c:pt>
                <c:pt idx="3">
                  <c:v>0.8</c:v>
                </c:pt>
                <c:pt idx="4">
                  <c:v>0.9</c:v>
                </c:pt>
                <c:pt idx="5">
                  <c:v>0.95</c:v>
                </c:pt>
              </c:numCache>
            </c:numRef>
          </c:cat>
          <c:val>
            <c:numRef>
              <c:f>Sheet1!$N$3:$N$8</c:f>
              <c:numCache>
                <c:formatCode>0.00E+00</c:formatCode>
                <c:ptCount val="6"/>
                <c:pt idx="0">
                  <c:v>2.25452E-7</c:v>
                </c:pt>
                <c:pt idx="1">
                  <c:v>2.2581400000000001E-7</c:v>
                </c:pt>
                <c:pt idx="2">
                  <c:v>2.3813600000000001E-7</c:v>
                </c:pt>
                <c:pt idx="3">
                  <c:v>2.4662999999999998E-7</c:v>
                </c:pt>
                <c:pt idx="4">
                  <c:v>2.53769E-7</c:v>
                </c:pt>
                <c:pt idx="5">
                  <c:v>2.5745200000000002E-7</c:v>
                </c:pt>
              </c:numCache>
            </c:numRef>
          </c:val>
          <c:smooth val="0"/>
        </c:ser>
        <c:ser>
          <c:idx val="1"/>
          <c:order val="1"/>
          <c:tx>
            <c:strRef>
              <c:f>Sheet1!$O$2</c:f>
              <c:strCache>
                <c:ptCount val="1"/>
                <c:pt idx="0">
                  <c:v>Avg U pre 1</c:v>
                </c:pt>
              </c:strCache>
            </c:strRef>
          </c:tx>
          <c:cat>
            <c:numRef>
              <c:f>Sheet1!$A$3:$A$8</c:f>
              <c:numCache>
                <c:formatCode>General</c:formatCode>
                <c:ptCount val="6"/>
                <c:pt idx="0">
                  <c:v>0.05</c:v>
                </c:pt>
                <c:pt idx="1">
                  <c:v>0.1</c:v>
                </c:pt>
                <c:pt idx="2">
                  <c:v>0.5</c:v>
                </c:pt>
                <c:pt idx="3">
                  <c:v>0.8</c:v>
                </c:pt>
                <c:pt idx="4">
                  <c:v>0.9</c:v>
                </c:pt>
                <c:pt idx="5">
                  <c:v>0.95</c:v>
                </c:pt>
              </c:numCache>
            </c:numRef>
          </c:cat>
          <c:val>
            <c:numRef>
              <c:f>Sheet1!$O$3:$O$8</c:f>
              <c:numCache>
                <c:formatCode>0.00E+00</c:formatCode>
                <c:ptCount val="6"/>
                <c:pt idx="0">
                  <c:v>3.0253E-7</c:v>
                </c:pt>
                <c:pt idx="1">
                  <c:v>3.0479000000000002E-7</c:v>
                </c:pt>
                <c:pt idx="2">
                  <c:v>4.3107000000000001E-7</c:v>
                </c:pt>
                <c:pt idx="3">
                  <c:v>1.2116800000000001E-6</c:v>
                </c:pt>
                <c:pt idx="4">
                  <c:v>4.01251E-6</c:v>
                </c:pt>
                <c:pt idx="5">
                  <c:v>1.54486E-5</c:v>
                </c:pt>
              </c:numCache>
            </c:numRef>
          </c:val>
          <c:smooth val="0"/>
        </c:ser>
        <c:ser>
          <c:idx val="2"/>
          <c:order val="2"/>
          <c:tx>
            <c:strRef>
              <c:f>Sheet1!$P$2</c:f>
              <c:strCache>
                <c:ptCount val="1"/>
                <c:pt idx="0">
                  <c:v>Avg S post 1</c:v>
                </c:pt>
              </c:strCache>
            </c:strRef>
          </c:tx>
          <c:cat>
            <c:numRef>
              <c:f>Sheet1!$A$3:$A$8</c:f>
              <c:numCache>
                <c:formatCode>General</c:formatCode>
                <c:ptCount val="6"/>
                <c:pt idx="0">
                  <c:v>0.05</c:v>
                </c:pt>
                <c:pt idx="1">
                  <c:v>0.1</c:v>
                </c:pt>
                <c:pt idx="2">
                  <c:v>0.5</c:v>
                </c:pt>
                <c:pt idx="3">
                  <c:v>0.8</c:v>
                </c:pt>
                <c:pt idx="4">
                  <c:v>0.9</c:v>
                </c:pt>
                <c:pt idx="5">
                  <c:v>0.95</c:v>
                </c:pt>
              </c:numCache>
            </c:numRef>
          </c:cat>
          <c:val>
            <c:numRef>
              <c:f>Sheet1!$P$3:$P$8</c:f>
              <c:numCache>
                <c:formatCode>0.00E+00</c:formatCode>
                <c:ptCount val="6"/>
                <c:pt idx="0">
                  <c:v>2.2735899999999999E-7</c:v>
                </c:pt>
                <c:pt idx="1">
                  <c:v>2.23259E-7</c:v>
                </c:pt>
                <c:pt idx="2">
                  <c:v>2.3736600000000001E-7</c:v>
                </c:pt>
                <c:pt idx="3">
                  <c:v>2.4701100000000001E-7</c:v>
                </c:pt>
                <c:pt idx="4">
                  <c:v>2.54074E-7</c:v>
                </c:pt>
                <c:pt idx="5">
                  <c:v>2.57296E-7</c:v>
                </c:pt>
              </c:numCache>
            </c:numRef>
          </c:val>
          <c:smooth val="0"/>
        </c:ser>
        <c:ser>
          <c:idx val="3"/>
          <c:order val="3"/>
          <c:tx>
            <c:strRef>
              <c:f>Sheet1!$Q$2</c:f>
              <c:strCache>
                <c:ptCount val="1"/>
                <c:pt idx="0">
                  <c:v>Avg U post 1</c:v>
                </c:pt>
              </c:strCache>
            </c:strRef>
          </c:tx>
          <c:cat>
            <c:numRef>
              <c:f>Sheet1!$A$3:$A$8</c:f>
              <c:numCache>
                <c:formatCode>General</c:formatCode>
                <c:ptCount val="6"/>
                <c:pt idx="0">
                  <c:v>0.05</c:v>
                </c:pt>
                <c:pt idx="1">
                  <c:v>0.1</c:v>
                </c:pt>
                <c:pt idx="2">
                  <c:v>0.5</c:v>
                </c:pt>
                <c:pt idx="3">
                  <c:v>0.8</c:v>
                </c:pt>
                <c:pt idx="4">
                  <c:v>0.9</c:v>
                </c:pt>
                <c:pt idx="5">
                  <c:v>0.95</c:v>
                </c:pt>
              </c:numCache>
            </c:numRef>
          </c:cat>
          <c:val>
            <c:numRef>
              <c:f>Sheet1!$Q$3:$Q$8</c:f>
              <c:numCache>
                <c:formatCode>0.00E+00</c:formatCode>
                <c:ptCount val="6"/>
                <c:pt idx="0">
                  <c:v>3.0732999999999999E-7</c:v>
                </c:pt>
                <c:pt idx="1">
                  <c:v>3.0311000000000002E-7</c:v>
                </c:pt>
                <c:pt idx="2">
                  <c:v>4.3467000000000001E-7</c:v>
                </c:pt>
                <c:pt idx="3">
                  <c:v>1.2148E-6</c:v>
                </c:pt>
                <c:pt idx="4">
                  <c:v>4.0001900000000004E-6</c:v>
                </c:pt>
                <c:pt idx="5">
                  <c:v>1.5670400000000002E-5</c:v>
                </c:pt>
              </c:numCache>
            </c:numRef>
          </c:val>
          <c:smooth val="0"/>
        </c:ser>
        <c:ser>
          <c:idx val="4"/>
          <c:order val="4"/>
          <c:tx>
            <c:strRef>
              <c:f>Sheet1!$N$11</c:f>
              <c:strCache>
                <c:ptCount val="1"/>
                <c:pt idx="0">
                  <c:v>Avg S pre 2</c:v>
                </c:pt>
              </c:strCache>
            </c:strRef>
          </c:tx>
          <c:cat>
            <c:numRef>
              <c:f>Sheet1!$A$3:$A$8</c:f>
              <c:numCache>
                <c:formatCode>General</c:formatCode>
                <c:ptCount val="6"/>
                <c:pt idx="0">
                  <c:v>0.05</c:v>
                </c:pt>
                <c:pt idx="1">
                  <c:v>0.1</c:v>
                </c:pt>
                <c:pt idx="2">
                  <c:v>0.5</c:v>
                </c:pt>
                <c:pt idx="3">
                  <c:v>0.8</c:v>
                </c:pt>
                <c:pt idx="4">
                  <c:v>0.9</c:v>
                </c:pt>
                <c:pt idx="5">
                  <c:v>0.95</c:v>
                </c:pt>
              </c:numCache>
            </c:numRef>
          </c:cat>
          <c:val>
            <c:numRef>
              <c:f>Sheet1!$N$12:$N$17</c:f>
              <c:numCache>
                <c:formatCode>0.00E+00</c:formatCode>
                <c:ptCount val="6"/>
                <c:pt idx="0">
                  <c:v>2.1297799999999999E-7</c:v>
                </c:pt>
                <c:pt idx="1">
                  <c:v>2.2049299999999999E-7</c:v>
                </c:pt>
                <c:pt idx="2">
                  <c:v>2.2933999999999999E-7</c:v>
                </c:pt>
                <c:pt idx="3">
                  <c:v>2.4554000000000001E-7</c:v>
                </c:pt>
                <c:pt idx="4">
                  <c:v>2.66283E-7</c:v>
                </c:pt>
                <c:pt idx="5">
                  <c:v>2.56262E-7</c:v>
                </c:pt>
              </c:numCache>
            </c:numRef>
          </c:val>
          <c:smooth val="0"/>
        </c:ser>
        <c:ser>
          <c:idx val="5"/>
          <c:order val="5"/>
          <c:tx>
            <c:strRef>
              <c:f>Sheet1!$O$11</c:f>
              <c:strCache>
                <c:ptCount val="1"/>
                <c:pt idx="0">
                  <c:v>Avg U pre 2</c:v>
                </c:pt>
              </c:strCache>
            </c:strRef>
          </c:tx>
          <c:cat>
            <c:numRef>
              <c:f>Sheet1!$A$3:$A$8</c:f>
              <c:numCache>
                <c:formatCode>General</c:formatCode>
                <c:ptCount val="6"/>
                <c:pt idx="0">
                  <c:v>0.05</c:v>
                </c:pt>
                <c:pt idx="1">
                  <c:v>0.1</c:v>
                </c:pt>
                <c:pt idx="2">
                  <c:v>0.5</c:v>
                </c:pt>
                <c:pt idx="3">
                  <c:v>0.8</c:v>
                </c:pt>
                <c:pt idx="4">
                  <c:v>0.9</c:v>
                </c:pt>
                <c:pt idx="5">
                  <c:v>0.95</c:v>
                </c:pt>
              </c:numCache>
            </c:numRef>
          </c:cat>
          <c:val>
            <c:numRef>
              <c:f>Sheet1!$O$12:$O$17</c:f>
              <c:numCache>
                <c:formatCode>0.00E+00</c:formatCode>
                <c:ptCount val="6"/>
                <c:pt idx="0">
                  <c:v>2.8975000000000001E-7</c:v>
                </c:pt>
                <c:pt idx="1">
                  <c:v>2.9032000000000002E-7</c:v>
                </c:pt>
                <c:pt idx="2">
                  <c:v>4.1600000000000002E-7</c:v>
                </c:pt>
                <c:pt idx="3">
                  <c:v>1.29937E-6</c:v>
                </c:pt>
                <c:pt idx="4">
                  <c:v>4.7401200000000003E-6</c:v>
                </c:pt>
                <c:pt idx="5">
                  <c:v>1.6207800000000001E-5</c:v>
                </c:pt>
              </c:numCache>
            </c:numRef>
          </c:val>
          <c:smooth val="0"/>
        </c:ser>
        <c:ser>
          <c:idx val="6"/>
          <c:order val="6"/>
          <c:tx>
            <c:strRef>
              <c:f>Sheet1!$P$11</c:f>
              <c:strCache>
                <c:ptCount val="1"/>
                <c:pt idx="0">
                  <c:v>Avg S post 2</c:v>
                </c:pt>
              </c:strCache>
            </c:strRef>
          </c:tx>
          <c:cat>
            <c:numRef>
              <c:f>Sheet1!$A$3:$A$8</c:f>
              <c:numCache>
                <c:formatCode>General</c:formatCode>
                <c:ptCount val="6"/>
                <c:pt idx="0">
                  <c:v>0.05</c:v>
                </c:pt>
                <c:pt idx="1">
                  <c:v>0.1</c:v>
                </c:pt>
                <c:pt idx="2">
                  <c:v>0.5</c:v>
                </c:pt>
                <c:pt idx="3">
                  <c:v>0.8</c:v>
                </c:pt>
                <c:pt idx="4">
                  <c:v>0.9</c:v>
                </c:pt>
                <c:pt idx="5">
                  <c:v>0.95</c:v>
                </c:pt>
              </c:numCache>
            </c:numRef>
          </c:cat>
          <c:val>
            <c:numRef>
              <c:f>Sheet1!$P$12:$P$17</c:f>
              <c:numCache>
                <c:formatCode>0.00E+00</c:formatCode>
                <c:ptCount val="6"/>
                <c:pt idx="0">
                  <c:v>2.1393100000000001E-7</c:v>
                </c:pt>
                <c:pt idx="1">
                  <c:v>2.1452299999999999E-7</c:v>
                </c:pt>
                <c:pt idx="2">
                  <c:v>2.2900800000000001E-7</c:v>
                </c:pt>
                <c:pt idx="3">
                  <c:v>2.45152E-7</c:v>
                </c:pt>
                <c:pt idx="4">
                  <c:v>2.5294199999999999E-7</c:v>
                </c:pt>
                <c:pt idx="5">
                  <c:v>2.5686799999999999E-7</c:v>
                </c:pt>
              </c:numCache>
            </c:numRef>
          </c:val>
          <c:smooth val="0"/>
        </c:ser>
        <c:ser>
          <c:idx val="7"/>
          <c:order val="7"/>
          <c:tx>
            <c:strRef>
              <c:f>Sheet1!$Q$11</c:f>
              <c:strCache>
                <c:ptCount val="1"/>
                <c:pt idx="0">
                  <c:v>Avg U post 2</c:v>
                </c:pt>
              </c:strCache>
            </c:strRef>
          </c:tx>
          <c:cat>
            <c:numRef>
              <c:f>Sheet1!$A$3:$A$8</c:f>
              <c:numCache>
                <c:formatCode>General</c:formatCode>
                <c:ptCount val="6"/>
                <c:pt idx="0">
                  <c:v>0.05</c:v>
                </c:pt>
                <c:pt idx="1">
                  <c:v>0.1</c:v>
                </c:pt>
                <c:pt idx="2">
                  <c:v>0.5</c:v>
                </c:pt>
                <c:pt idx="3">
                  <c:v>0.8</c:v>
                </c:pt>
                <c:pt idx="4">
                  <c:v>0.9</c:v>
                </c:pt>
                <c:pt idx="5">
                  <c:v>0.95</c:v>
                </c:pt>
              </c:numCache>
            </c:numRef>
          </c:cat>
          <c:val>
            <c:numRef>
              <c:f>Sheet1!$Q$12:$Q$17</c:f>
              <c:numCache>
                <c:formatCode>0.00E+00</c:formatCode>
                <c:ptCount val="6"/>
                <c:pt idx="0">
                  <c:v>2.8655999999999999E-7</c:v>
                </c:pt>
                <c:pt idx="1">
                  <c:v>2.9078000000000001E-7</c:v>
                </c:pt>
                <c:pt idx="2">
                  <c:v>4.1814000000000001E-7</c:v>
                </c:pt>
                <c:pt idx="3">
                  <c:v>1.3057400000000001E-6</c:v>
                </c:pt>
                <c:pt idx="4">
                  <c:v>4.4699799999999998E-6</c:v>
                </c:pt>
                <c:pt idx="5">
                  <c:v>1.61998E-5</c:v>
                </c:pt>
              </c:numCache>
            </c:numRef>
          </c:val>
          <c:smooth val="0"/>
        </c:ser>
        <c:ser>
          <c:idx val="8"/>
          <c:order val="8"/>
          <c:tx>
            <c:strRef>
              <c:f>Sheet1!$N$20</c:f>
              <c:strCache>
                <c:ptCount val="1"/>
                <c:pt idx="0">
                  <c:v>Avg S pre 3</c:v>
                </c:pt>
              </c:strCache>
            </c:strRef>
          </c:tx>
          <c:cat>
            <c:numRef>
              <c:f>Sheet1!$A$3:$A$8</c:f>
              <c:numCache>
                <c:formatCode>General</c:formatCode>
                <c:ptCount val="6"/>
                <c:pt idx="0">
                  <c:v>0.05</c:v>
                </c:pt>
                <c:pt idx="1">
                  <c:v>0.1</c:v>
                </c:pt>
                <c:pt idx="2">
                  <c:v>0.5</c:v>
                </c:pt>
                <c:pt idx="3">
                  <c:v>0.8</c:v>
                </c:pt>
                <c:pt idx="4">
                  <c:v>0.9</c:v>
                </c:pt>
                <c:pt idx="5">
                  <c:v>0.95</c:v>
                </c:pt>
              </c:numCache>
            </c:numRef>
          </c:cat>
          <c:val>
            <c:numRef>
              <c:f>Sheet1!$N$21:$N$26</c:f>
              <c:numCache>
                <c:formatCode>0.00E+00</c:formatCode>
                <c:ptCount val="6"/>
                <c:pt idx="0">
                  <c:v>2.1297799999999999E-7</c:v>
                </c:pt>
                <c:pt idx="1">
                  <c:v>2.1994E-7</c:v>
                </c:pt>
                <c:pt idx="2">
                  <c:v>2.2781E-7</c:v>
                </c:pt>
                <c:pt idx="3">
                  <c:v>2.4460099999999998E-7</c:v>
                </c:pt>
                <c:pt idx="4">
                  <c:v>2.5187199999999999E-7</c:v>
                </c:pt>
                <c:pt idx="5">
                  <c:v>2.6495299999999998E-7</c:v>
                </c:pt>
              </c:numCache>
            </c:numRef>
          </c:val>
          <c:smooth val="0"/>
        </c:ser>
        <c:ser>
          <c:idx val="9"/>
          <c:order val="9"/>
          <c:tx>
            <c:strRef>
              <c:f>Sheet1!$O$20</c:f>
              <c:strCache>
                <c:ptCount val="1"/>
                <c:pt idx="0">
                  <c:v>Avg U pre 3</c:v>
                </c:pt>
              </c:strCache>
            </c:strRef>
          </c:tx>
          <c:cat>
            <c:numRef>
              <c:f>Sheet1!$A$3:$A$8</c:f>
              <c:numCache>
                <c:formatCode>General</c:formatCode>
                <c:ptCount val="6"/>
                <c:pt idx="0">
                  <c:v>0.05</c:v>
                </c:pt>
                <c:pt idx="1">
                  <c:v>0.1</c:v>
                </c:pt>
                <c:pt idx="2">
                  <c:v>0.5</c:v>
                </c:pt>
                <c:pt idx="3">
                  <c:v>0.8</c:v>
                </c:pt>
                <c:pt idx="4">
                  <c:v>0.9</c:v>
                </c:pt>
                <c:pt idx="5">
                  <c:v>0.95</c:v>
                </c:pt>
              </c:numCache>
            </c:numRef>
          </c:cat>
          <c:val>
            <c:numRef>
              <c:f>Sheet1!$O$21:$O$26</c:f>
              <c:numCache>
                <c:formatCode>0.00E+00</c:formatCode>
                <c:ptCount val="6"/>
                <c:pt idx="0">
                  <c:v>2.8741E-7</c:v>
                </c:pt>
                <c:pt idx="1">
                  <c:v>2.8911999999999998E-7</c:v>
                </c:pt>
                <c:pt idx="2">
                  <c:v>4.1969000000000002E-7</c:v>
                </c:pt>
                <c:pt idx="3">
                  <c:v>1.3084499999999999E-6</c:v>
                </c:pt>
                <c:pt idx="4">
                  <c:v>4.4868400000000002E-6</c:v>
                </c:pt>
                <c:pt idx="5">
                  <c:v>1.67866E-5</c:v>
                </c:pt>
              </c:numCache>
            </c:numRef>
          </c:val>
          <c:smooth val="0"/>
        </c:ser>
        <c:ser>
          <c:idx val="10"/>
          <c:order val="10"/>
          <c:tx>
            <c:strRef>
              <c:f>Sheet1!$P$20</c:f>
              <c:strCache>
                <c:ptCount val="1"/>
                <c:pt idx="0">
                  <c:v>Avg S post 3</c:v>
                </c:pt>
              </c:strCache>
            </c:strRef>
          </c:tx>
          <c:cat>
            <c:numRef>
              <c:f>Sheet1!$A$3:$A$8</c:f>
              <c:numCache>
                <c:formatCode>General</c:formatCode>
                <c:ptCount val="6"/>
                <c:pt idx="0">
                  <c:v>0.05</c:v>
                </c:pt>
                <c:pt idx="1">
                  <c:v>0.1</c:v>
                </c:pt>
                <c:pt idx="2">
                  <c:v>0.5</c:v>
                </c:pt>
                <c:pt idx="3">
                  <c:v>0.8</c:v>
                </c:pt>
                <c:pt idx="4">
                  <c:v>0.9</c:v>
                </c:pt>
                <c:pt idx="5">
                  <c:v>0.95</c:v>
                </c:pt>
              </c:numCache>
            </c:numRef>
          </c:cat>
          <c:val>
            <c:numRef>
              <c:f>Sheet1!$P$21:$P$26</c:f>
              <c:numCache>
                <c:formatCode>0.00E+00</c:formatCode>
                <c:ptCount val="6"/>
                <c:pt idx="0">
                  <c:v>2.1343600000000001E-7</c:v>
                </c:pt>
                <c:pt idx="1">
                  <c:v>2.13855E-7</c:v>
                </c:pt>
                <c:pt idx="2">
                  <c:v>2.2875200000000001E-7</c:v>
                </c:pt>
                <c:pt idx="3">
                  <c:v>2.5912299999999998E-7</c:v>
                </c:pt>
                <c:pt idx="4">
                  <c:v>2.5242900000000002E-7</c:v>
                </c:pt>
                <c:pt idx="5">
                  <c:v>2.5589E-7</c:v>
                </c:pt>
              </c:numCache>
            </c:numRef>
          </c:val>
          <c:smooth val="0"/>
        </c:ser>
        <c:ser>
          <c:idx val="11"/>
          <c:order val="11"/>
          <c:tx>
            <c:strRef>
              <c:f>Sheet1!$Q$20</c:f>
              <c:strCache>
                <c:ptCount val="1"/>
                <c:pt idx="0">
                  <c:v>Avg U post 3</c:v>
                </c:pt>
              </c:strCache>
            </c:strRef>
          </c:tx>
          <c:cat>
            <c:numRef>
              <c:f>Sheet1!$A$3:$A$8</c:f>
              <c:numCache>
                <c:formatCode>General</c:formatCode>
                <c:ptCount val="6"/>
                <c:pt idx="0">
                  <c:v>0.05</c:v>
                </c:pt>
                <c:pt idx="1">
                  <c:v>0.1</c:v>
                </c:pt>
                <c:pt idx="2">
                  <c:v>0.5</c:v>
                </c:pt>
                <c:pt idx="3">
                  <c:v>0.8</c:v>
                </c:pt>
                <c:pt idx="4">
                  <c:v>0.9</c:v>
                </c:pt>
                <c:pt idx="5">
                  <c:v>0.95</c:v>
                </c:pt>
              </c:numCache>
            </c:numRef>
          </c:cat>
          <c:val>
            <c:numRef>
              <c:f>Sheet1!$Q$21:$Q$26</c:f>
              <c:numCache>
                <c:formatCode>0.00E+00</c:formatCode>
                <c:ptCount val="6"/>
                <c:pt idx="0">
                  <c:v>2.854E-7</c:v>
                </c:pt>
                <c:pt idx="1">
                  <c:v>2.9098999999999999E-7</c:v>
                </c:pt>
                <c:pt idx="2">
                  <c:v>4.1851000000000001E-7</c:v>
                </c:pt>
                <c:pt idx="3">
                  <c:v>1.3872400000000001E-6</c:v>
                </c:pt>
                <c:pt idx="4">
                  <c:v>4.5606799999999997E-6</c:v>
                </c:pt>
                <c:pt idx="5">
                  <c:v>1.6381000000000001E-5</c:v>
                </c:pt>
              </c:numCache>
            </c:numRef>
          </c:val>
          <c:smooth val="0"/>
        </c:ser>
        <c:ser>
          <c:idx val="12"/>
          <c:order val="12"/>
          <c:tx>
            <c:strRef>
              <c:f>Sheet1!$N$29</c:f>
              <c:strCache>
                <c:ptCount val="1"/>
                <c:pt idx="0">
                  <c:v>Avg S pre 4</c:v>
                </c:pt>
              </c:strCache>
            </c:strRef>
          </c:tx>
          <c:cat>
            <c:numRef>
              <c:f>Sheet1!$A$3:$A$8</c:f>
              <c:numCache>
                <c:formatCode>General</c:formatCode>
                <c:ptCount val="6"/>
                <c:pt idx="0">
                  <c:v>0.05</c:v>
                </c:pt>
                <c:pt idx="1">
                  <c:v>0.1</c:v>
                </c:pt>
                <c:pt idx="2">
                  <c:v>0.5</c:v>
                </c:pt>
                <c:pt idx="3">
                  <c:v>0.8</c:v>
                </c:pt>
                <c:pt idx="4">
                  <c:v>0.9</c:v>
                </c:pt>
                <c:pt idx="5">
                  <c:v>0.95</c:v>
                </c:pt>
              </c:numCache>
            </c:numRef>
          </c:cat>
          <c:val>
            <c:numRef>
              <c:f>Sheet1!$N$30:$N$35</c:f>
              <c:numCache>
                <c:formatCode>0.00E+00</c:formatCode>
                <c:ptCount val="6"/>
                <c:pt idx="0">
                  <c:v>2.12634E-7</c:v>
                </c:pt>
                <c:pt idx="1">
                  <c:v>2.13779E-7</c:v>
                </c:pt>
                <c:pt idx="2">
                  <c:v>2.2822199999999999E-7</c:v>
                </c:pt>
                <c:pt idx="3">
                  <c:v>2.4535899999999999E-7</c:v>
                </c:pt>
                <c:pt idx="4">
                  <c:v>2.53531E-7</c:v>
                </c:pt>
                <c:pt idx="5">
                  <c:v>2.55635E-7</c:v>
                </c:pt>
              </c:numCache>
            </c:numRef>
          </c:val>
          <c:smooth val="0"/>
        </c:ser>
        <c:ser>
          <c:idx val="13"/>
          <c:order val="13"/>
          <c:tx>
            <c:strRef>
              <c:f>Sheet1!$O$29</c:f>
              <c:strCache>
                <c:ptCount val="1"/>
                <c:pt idx="0">
                  <c:v>Avg U pre 4</c:v>
                </c:pt>
              </c:strCache>
            </c:strRef>
          </c:tx>
          <c:cat>
            <c:numRef>
              <c:f>Sheet1!$A$3:$A$8</c:f>
              <c:numCache>
                <c:formatCode>General</c:formatCode>
                <c:ptCount val="6"/>
                <c:pt idx="0">
                  <c:v>0.05</c:v>
                </c:pt>
                <c:pt idx="1">
                  <c:v>0.1</c:v>
                </c:pt>
                <c:pt idx="2">
                  <c:v>0.5</c:v>
                </c:pt>
                <c:pt idx="3">
                  <c:v>0.8</c:v>
                </c:pt>
                <c:pt idx="4">
                  <c:v>0.9</c:v>
                </c:pt>
                <c:pt idx="5">
                  <c:v>0.95</c:v>
                </c:pt>
              </c:numCache>
            </c:numRef>
          </c:cat>
          <c:val>
            <c:numRef>
              <c:f>Sheet1!$O$30:$O$35</c:f>
              <c:numCache>
                <c:formatCode>0.00E+00</c:formatCode>
                <c:ptCount val="6"/>
                <c:pt idx="0">
                  <c:v>2.8607000000000002E-7</c:v>
                </c:pt>
                <c:pt idx="1">
                  <c:v>2.9096000000000001E-7</c:v>
                </c:pt>
                <c:pt idx="2">
                  <c:v>4.1876000000000003E-7</c:v>
                </c:pt>
                <c:pt idx="3">
                  <c:v>1.29518E-6</c:v>
                </c:pt>
                <c:pt idx="4">
                  <c:v>4.4517099999999999E-6</c:v>
                </c:pt>
                <c:pt idx="5">
                  <c:v>1.6849400000000002E-5</c:v>
                </c:pt>
              </c:numCache>
            </c:numRef>
          </c:val>
          <c:smooth val="0"/>
        </c:ser>
        <c:ser>
          <c:idx val="14"/>
          <c:order val="14"/>
          <c:tx>
            <c:strRef>
              <c:f>Sheet1!$P$29</c:f>
              <c:strCache>
                <c:ptCount val="1"/>
                <c:pt idx="0">
                  <c:v>Avg S post 4</c:v>
                </c:pt>
              </c:strCache>
            </c:strRef>
          </c:tx>
          <c:cat>
            <c:numRef>
              <c:f>Sheet1!$A$3:$A$8</c:f>
              <c:numCache>
                <c:formatCode>General</c:formatCode>
                <c:ptCount val="6"/>
                <c:pt idx="0">
                  <c:v>0.05</c:v>
                </c:pt>
                <c:pt idx="1">
                  <c:v>0.1</c:v>
                </c:pt>
                <c:pt idx="2">
                  <c:v>0.5</c:v>
                </c:pt>
                <c:pt idx="3">
                  <c:v>0.8</c:v>
                </c:pt>
                <c:pt idx="4">
                  <c:v>0.9</c:v>
                </c:pt>
                <c:pt idx="5">
                  <c:v>0.95</c:v>
                </c:pt>
              </c:numCache>
            </c:numRef>
          </c:cat>
          <c:val>
            <c:numRef>
              <c:f>Sheet1!$P$30:$P$35</c:f>
              <c:numCache>
                <c:formatCode>0.00E+00</c:formatCode>
                <c:ptCount val="6"/>
                <c:pt idx="0">
                  <c:v>2.1526699999999999E-7</c:v>
                </c:pt>
                <c:pt idx="1">
                  <c:v>2.2081700000000001E-7</c:v>
                </c:pt>
                <c:pt idx="2">
                  <c:v>2.2961400000000001E-7</c:v>
                </c:pt>
                <c:pt idx="3">
                  <c:v>2.4493699999999999E-7</c:v>
                </c:pt>
                <c:pt idx="4">
                  <c:v>2.5203099999999999E-7</c:v>
                </c:pt>
                <c:pt idx="5">
                  <c:v>2.558E-7</c:v>
                </c:pt>
              </c:numCache>
            </c:numRef>
          </c:val>
          <c:smooth val="0"/>
        </c:ser>
        <c:ser>
          <c:idx val="15"/>
          <c:order val="15"/>
          <c:tx>
            <c:strRef>
              <c:f>Sheet1!$Q$29</c:f>
              <c:strCache>
                <c:ptCount val="1"/>
                <c:pt idx="0">
                  <c:v>Avg U post 4</c:v>
                </c:pt>
              </c:strCache>
            </c:strRef>
          </c:tx>
          <c:cat>
            <c:numRef>
              <c:f>Sheet1!$A$3:$A$8</c:f>
              <c:numCache>
                <c:formatCode>General</c:formatCode>
                <c:ptCount val="6"/>
                <c:pt idx="0">
                  <c:v>0.05</c:v>
                </c:pt>
                <c:pt idx="1">
                  <c:v>0.1</c:v>
                </c:pt>
                <c:pt idx="2">
                  <c:v>0.5</c:v>
                </c:pt>
                <c:pt idx="3">
                  <c:v>0.8</c:v>
                </c:pt>
                <c:pt idx="4">
                  <c:v>0.9</c:v>
                </c:pt>
                <c:pt idx="5">
                  <c:v>0.95</c:v>
                </c:pt>
              </c:numCache>
            </c:numRef>
          </c:cat>
          <c:val>
            <c:numRef>
              <c:f>Sheet1!$Q$30:$Q$35</c:f>
              <c:numCache>
                <c:formatCode>0.00E+00</c:formatCode>
                <c:ptCount val="6"/>
                <c:pt idx="0">
                  <c:v>2.9254E-7</c:v>
                </c:pt>
                <c:pt idx="1">
                  <c:v>2.9190000000000001E-7</c:v>
                </c:pt>
                <c:pt idx="2">
                  <c:v>4.1666999999999998E-7</c:v>
                </c:pt>
                <c:pt idx="3">
                  <c:v>1.3030000000000001E-6</c:v>
                </c:pt>
                <c:pt idx="4">
                  <c:v>4.4536199999999997E-6</c:v>
                </c:pt>
                <c:pt idx="5">
                  <c:v>1.6678099999999999E-5</c:v>
                </c:pt>
              </c:numCache>
            </c:numRef>
          </c:val>
          <c:smooth val="0"/>
        </c:ser>
        <c:ser>
          <c:idx val="16"/>
          <c:order val="16"/>
          <c:tx>
            <c:strRef>
              <c:f>Sheet1!$N$38</c:f>
              <c:strCache>
                <c:ptCount val="1"/>
                <c:pt idx="0">
                  <c:v>Avg S pre 5</c:v>
                </c:pt>
              </c:strCache>
            </c:strRef>
          </c:tx>
          <c:cat>
            <c:numRef>
              <c:f>Sheet1!$A$3:$A$8</c:f>
              <c:numCache>
                <c:formatCode>General</c:formatCode>
                <c:ptCount val="6"/>
                <c:pt idx="0">
                  <c:v>0.05</c:v>
                </c:pt>
                <c:pt idx="1">
                  <c:v>0.1</c:v>
                </c:pt>
                <c:pt idx="2">
                  <c:v>0.5</c:v>
                </c:pt>
                <c:pt idx="3">
                  <c:v>0.8</c:v>
                </c:pt>
                <c:pt idx="4">
                  <c:v>0.9</c:v>
                </c:pt>
                <c:pt idx="5">
                  <c:v>0.95</c:v>
                </c:pt>
              </c:numCache>
            </c:numRef>
          </c:cat>
          <c:val>
            <c:numRef>
              <c:f>Sheet1!$N$39:$N$44</c:f>
              <c:numCache>
                <c:formatCode>0.00E+00</c:formatCode>
                <c:ptCount val="6"/>
                <c:pt idx="0">
                  <c:v>2.1358799999999999E-7</c:v>
                </c:pt>
                <c:pt idx="1">
                  <c:v>2.15019E-7</c:v>
                </c:pt>
                <c:pt idx="2">
                  <c:v>2.2912200000000001E-7</c:v>
                </c:pt>
                <c:pt idx="3">
                  <c:v>2.7988700000000002E-7</c:v>
                </c:pt>
                <c:pt idx="4">
                  <c:v>2.5144399999999998E-7</c:v>
                </c:pt>
                <c:pt idx="5">
                  <c:v>2.6863700000000003E-7</c:v>
                </c:pt>
              </c:numCache>
            </c:numRef>
          </c:val>
          <c:smooth val="0"/>
        </c:ser>
        <c:ser>
          <c:idx val="17"/>
          <c:order val="17"/>
          <c:tx>
            <c:strRef>
              <c:f>Sheet1!$O$38</c:f>
              <c:strCache>
                <c:ptCount val="1"/>
                <c:pt idx="0">
                  <c:v>Avg U pre 5</c:v>
                </c:pt>
              </c:strCache>
            </c:strRef>
          </c:tx>
          <c:cat>
            <c:numRef>
              <c:f>Sheet1!$A$3:$A$8</c:f>
              <c:numCache>
                <c:formatCode>General</c:formatCode>
                <c:ptCount val="6"/>
                <c:pt idx="0">
                  <c:v>0.05</c:v>
                </c:pt>
                <c:pt idx="1">
                  <c:v>0.1</c:v>
                </c:pt>
                <c:pt idx="2">
                  <c:v>0.5</c:v>
                </c:pt>
                <c:pt idx="3">
                  <c:v>0.8</c:v>
                </c:pt>
                <c:pt idx="4">
                  <c:v>0.9</c:v>
                </c:pt>
                <c:pt idx="5">
                  <c:v>0.95</c:v>
                </c:pt>
              </c:numCache>
            </c:numRef>
          </c:cat>
          <c:val>
            <c:numRef>
              <c:f>Sheet1!$O$39:$O$44</c:f>
              <c:numCache>
                <c:formatCode>0.00E+00</c:formatCode>
                <c:ptCount val="6"/>
                <c:pt idx="0">
                  <c:v>2.8883999999999998E-7</c:v>
                </c:pt>
                <c:pt idx="1">
                  <c:v>2.9494000000000002E-7</c:v>
                </c:pt>
                <c:pt idx="2">
                  <c:v>4.2115999999999999E-7</c:v>
                </c:pt>
                <c:pt idx="3">
                  <c:v>1.4229500000000001E-6</c:v>
                </c:pt>
                <c:pt idx="4">
                  <c:v>4.4011500000000002E-6</c:v>
                </c:pt>
                <c:pt idx="5">
                  <c:v>1.6648599999999998E-5</c:v>
                </c:pt>
              </c:numCache>
            </c:numRef>
          </c:val>
          <c:smooth val="0"/>
        </c:ser>
        <c:ser>
          <c:idx val="18"/>
          <c:order val="18"/>
          <c:tx>
            <c:strRef>
              <c:f>Sheet1!$P$38</c:f>
              <c:strCache>
                <c:ptCount val="1"/>
                <c:pt idx="0">
                  <c:v>Avg S post 5</c:v>
                </c:pt>
              </c:strCache>
            </c:strRef>
          </c:tx>
          <c:cat>
            <c:numRef>
              <c:f>Sheet1!$A$3:$A$8</c:f>
              <c:numCache>
                <c:formatCode>General</c:formatCode>
                <c:ptCount val="6"/>
                <c:pt idx="0">
                  <c:v>0.05</c:v>
                </c:pt>
                <c:pt idx="1">
                  <c:v>0.1</c:v>
                </c:pt>
                <c:pt idx="2">
                  <c:v>0.5</c:v>
                </c:pt>
                <c:pt idx="3">
                  <c:v>0.8</c:v>
                </c:pt>
                <c:pt idx="4">
                  <c:v>0.9</c:v>
                </c:pt>
                <c:pt idx="5">
                  <c:v>0.95</c:v>
                </c:pt>
              </c:numCache>
            </c:numRef>
          </c:cat>
          <c:val>
            <c:numRef>
              <c:f>Sheet1!$P$39:$P$44</c:f>
              <c:numCache>
                <c:formatCode>0.00E+00</c:formatCode>
                <c:ptCount val="6"/>
                <c:pt idx="0">
                  <c:v>2.16258E-7</c:v>
                </c:pt>
                <c:pt idx="1">
                  <c:v>2.16278E-7</c:v>
                </c:pt>
                <c:pt idx="2">
                  <c:v>2.30049E-7</c:v>
                </c:pt>
                <c:pt idx="3">
                  <c:v>2.7820900000000003E-7</c:v>
                </c:pt>
                <c:pt idx="4">
                  <c:v>2.5345500000000002E-7</c:v>
                </c:pt>
                <c:pt idx="5">
                  <c:v>2.7072300000000001E-7</c:v>
                </c:pt>
              </c:numCache>
            </c:numRef>
          </c:val>
          <c:smooth val="0"/>
        </c:ser>
        <c:ser>
          <c:idx val="19"/>
          <c:order val="19"/>
          <c:tx>
            <c:strRef>
              <c:f>Sheet1!$Q$38</c:f>
              <c:strCache>
                <c:ptCount val="1"/>
                <c:pt idx="0">
                  <c:v>Avg U post 5</c:v>
                </c:pt>
              </c:strCache>
            </c:strRef>
          </c:tx>
          <c:cat>
            <c:numRef>
              <c:f>Sheet1!$A$3:$A$8</c:f>
              <c:numCache>
                <c:formatCode>General</c:formatCode>
                <c:ptCount val="6"/>
                <c:pt idx="0">
                  <c:v>0.05</c:v>
                </c:pt>
                <c:pt idx="1">
                  <c:v>0.1</c:v>
                </c:pt>
                <c:pt idx="2">
                  <c:v>0.5</c:v>
                </c:pt>
                <c:pt idx="3">
                  <c:v>0.8</c:v>
                </c:pt>
                <c:pt idx="4">
                  <c:v>0.9</c:v>
                </c:pt>
                <c:pt idx="5">
                  <c:v>0.95</c:v>
                </c:pt>
              </c:numCache>
            </c:numRef>
          </c:cat>
          <c:val>
            <c:numRef>
              <c:f>Sheet1!$Q$39:$Q$44</c:f>
              <c:numCache>
                <c:formatCode>0.00E+00</c:formatCode>
                <c:ptCount val="6"/>
                <c:pt idx="0">
                  <c:v>2.9056999999999999E-7</c:v>
                </c:pt>
                <c:pt idx="1">
                  <c:v>2.9512000000000001E-7</c:v>
                </c:pt>
                <c:pt idx="2">
                  <c:v>4.1961999999999999E-7</c:v>
                </c:pt>
                <c:pt idx="3">
                  <c:v>1.41148E-6</c:v>
                </c:pt>
                <c:pt idx="4">
                  <c:v>4.4035399999999997E-6</c:v>
                </c:pt>
                <c:pt idx="5">
                  <c:v>1.67699E-5</c:v>
                </c:pt>
              </c:numCache>
            </c:numRef>
          </c:val>
          <c:smooth val="0"/>
        </c:ser>
        <c:dLbls>
          <c:showLegendKey val="0"/>
          <c:showVal val="0"/>
          <c:showCatName val="0"/>
          <c:showSerName val="0"/>
          <c:showPercent val="0"/>
          <c:showBubbleSize val="0"/>
        </c:dLbls>
        <c:marker val="1"/>
        <c:smooth val="0"/>
        <c:axId val="83467264"/>
        <c:axId val="83469440"/>
      </c:lineChart>
      <c:catAx>
        <c:axId val="83467264"/>
        <c:scaling>
          <c:orientation val="minMax"/>
        </c:scaling>
        <c:delete val="0"/>
        <c:axPos val="b"/>
        <c:title>
          <c:tx>
            <c:rich>
              <a:bodyPr/>
              <a:lstStyle/>
              <a:p>
                <a:pPr>
                  <a:defRPr/>
                </a:pPr>
                <a:r>
                  <a:rPr lang="en-US"/>
                  <a:t>Alpha</a:t>
                </a:r>
              </a:p>
            </c:rich>
          </c:tx>
          <c:layout/>
          <c:overlay val="0"/>
        </c:title>
        <c:numFmt formatCode="General" sourceLinked="1"/>
        <c:majorTickMark val="out"/>
        <c:minorTickMark val="none"/>
        <c:tickLblPos val="nextTo"/>
        <c:crossAx val="83469440"/>
        <c:crosses val="autoZero"/>
        <c:auto val="1"/>
        <c:lblAlgn val="ctr"/>
        <c:lblOffset val="100"/>
        <c:noMultiLvlLbl val="0"/>
      </c:catAx>
      <c:valAx>
        <c:axId val="83469440"/>
        <c:scaling>
          <c:orientation val="minMax"/>
        </c:scaling>
        <c:delete val="0"/>
        <c:axPos val="l"/>
        <c:majorGridlines/>
        <c:title>
          <c:tx>
            <c:rich>
              <a:bodyPr rot="-5400000" vert="horz"/>
              <a:lstStyle/>
              <a:p>
                <a:pPr>
                  <a:defRPr/>
                </a:pPr>
                <a:r>
                  <a:rPr lang="en-US"/>
                  <a:t>Time (sec)</a:t>
                </a:r>
              </a:p>
            </c:rich>
          </c:tx>
          <c:layout/>
          <c:overlay val="0"/>
        </c:title>
        <c:numFmt formatCode="0.00E+00" sourceLinked="1"/>
        <c:majorTickMark val="out"/>
        <c:minorTickMark val="none"/>
        <c:tickLblPos val="nextTo"/>
        <c:crossAx val="83467264"/>
        <c:crosses val="autoZero"/>
        <c:crossBetween val="between"/>
      </c:valAx>
    </c:plotArea>
    <c:legend>
      <c:legendPos val="r"/>
      <c:layout>
        <c:manualLayout>
          <c:xMode val="edge"/>
          <c:yMode val="edge"/>
          <c:x val="0.71887551698083196"/>
          <c:y val="0.23442957130358705"/>
          <c:w val="0.25587195776664279"/>
          <c:h val="0.70322440944881892"/>
        </c:manualLayout>
      </c:layout>
      <c:overlay val="0"/>
    </c:legend>
    <c:plotVisOnly val="1"/>
    <c:dispBlanksAs val="gap"/>
    <c:showDLblsOverMax val="0"/>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Hash 2</a:t>
            </a:r>
            <a:r>
              <a:rPr lang="en-US" baseline="0"/>
              <a:t> &amp; 2 Combined Trials</a:t>
            </a:r>
            <a:endParaRPr lang="en-US"/>
          </a:p>
        </c:rich>
      </c:tx>
      <c:layout/>
      <c:overlay val="0"/>
    </c:title>
    <c:autoTitleDeleted val="0"/>
    <c:plotArea>
      <c:layout/>
      <c:lineChart>
        <c:grouping val="standard"/>
        <c:varyColors val="0"/>
        <c:ser>
          <c:idx val="0"/>
          <c:order val="0"/>
          <c:tx>
            <c:strRef>
              <c:f>Sheet1!$R$2</c:f>
              <c:strCache>
                <c:ptCount val="1"/>
                <c:pt idx="0">
                  <c:v>Avg S pre 1</c:v>
                </c:pt>
              </c:strCache>
            </c:strRef>
          </c:tx>
          <c:cat>
            <c:numRef>
              <c:f>Sheet1!$A$3:$A$8</c:f>
              <c:numCache>
                <c:formatCode>General</c:formatCode>
                <c:ptCount val="6"/>
                <c:pt idx="0">
                  <c:v>0.05</c:v>
                </c:pt>
                <c:pt idx="1">
                  <c:v>0.1</c:v>
                </c:pt>
                <c:pt idx="2">
                  <c:v>0.5</c:v>
                </c:pt>
                <c:pt idx="3">
                  <c:v>0.8</c:v>
                </c:pt>
                <c:pt idx="4">
                  <c:v>0.9</c:v>
                </c:pt>
                <c:pt idx="5">
                  <c:v>0.95</c:v>
                </c:pt>
              </c:numCache>
            </c:numRef>
          </c:cat>
          <c:val>
            <c:numRef>
              <c:f>Sheet1!$R$3:$R$8</c:f>
              <c:numCache>
                <c:formatCode>0.00E+00</c:formatCode>
                <c:ptCount val="6"/>
                <c:pt idx="0">
                  <c:v>2.2686400000000001E-7</c:v>
                </c:pt>
                <c:pt idx="1">
                  <c:v>2.16888E-7</c:v>
                </c:pt>
                <c:pt idx="2">
                  <c:v>2.4594100000000002E-7</c:v>
                </c:pt>
                <c:pt idx="3">
                  <c:v>2.4950499999999998E-7</c:v>
                </c:pt>
                <c:pt idx="4">
                  <c:v>2.5539600000000002E-7</c:v>
                </c:pt>
                <c:pt idx="5">
                  <c:v>2.6597699999999997E-7</c:v>
                </c:pt>
              </c:numCache>
            </c:numRef>
          </c:val>
          <c:smooth val="0"/>
        </c:ser>
        <c:ser>
          <c:idx val="1"/>
          <c:order val="1"/>
          <c:tx>
            <c:strRef>
              <c:f>Sheet1!$S$2</c:f>
              <c:strCache>
                <c:ptCount val="1"/>
                <c:pt idx="0">
                  <c:v>Avg U pre 1</c:v>
                </c:pt>
              </c:strCache>
            </c:strRef>
          </c:tx>
          <c:cat>
            <c:numRef>
              <c:f>Sheet1!$A$3:$A$8</c:f>
              <c:numCache>
                <c:formatCode>General</c:formatCode>
                <c:ptCount val="6"/>
                <c:pt idx="0">
                  <c:v>0.05</c:v>
                </c:pt>
                <c:pt idx="1">
                  <c:v>0.1</c:v>
                </c:pt>
                <c:pt idx="2">
                  <c:v>0.5</c:v>
                </c:pt>
                <c:pt idx="3">
                  <c:v>0.8</c:v>
                </c:pt>
                <c:pt idx="4">
                  <c:v>0.9</c:v>
                </c:pt>
                <c:pt idx="5">
                  <c:v>0.95</c:v>
                </c:pt>
              </c:numCache>
            </c:numRef>
          </c:cat>
          <c:val>
            <c:numRef>
              <c:f>Sheet1!$S$3:$S$8</c:f>
              <c:numCache>
                <c:formatCode>0.00E+00</c:formatCode>
                <c:ptCount val="6"/>
                <c:pt idx="0">
                  <c:v>3.3111E-7</c:v>
                </c:pt>
                <c:pt idx="1">
                  <c:v>3.2076000000000002E-7</c:v>
                </c:pt>
                <c:pt idx="2">
                  <c:v>4.4549E-7</c:v>
                </c:pt>
                <c:pt idx="3">
                  <c:v>6.7250000000000002E-7</c:v>
                </c:pt>
                <c:pt idx="4">
                  <c:v>1.08138E-6</c:v>
                </c:pt>
                <c:pt idx="5">
                  <c:v>1.88813E-6</c:v>
                </c:pt>
              </c:numCache>
            </c:numRef>
          </c:val>
          <c:smooth val="0"/>
        </c:ser>
        <c:ser>
          <c:idx val="2"/>
          <c:order val="2"/>
          <c:tx>
            <c:strRef>
              <c:f>Sheet1!$T$2</c:f>
              <c:strCache>
                <c:ptCount val="1"/>
                <c:pt idx="0">
                  <c:v>Avg S post 1</c:v>
                </c:pt>
              </c:strCache>
            </c:strRef>
          </c:tx>
          <c:cat>
            <c:numRef>
              <c:f>Sheet1!$A$3:$A$8</c:f>
              <c:numCache>
                <c:formatCode>General</c:formatCode>
                <c:ptCount val="6"/>
                <c:pt idx="0">
                  <c:v>0.05</c:v>
                </c:pt>
                <c:pt idx="1">
                  <c:v>0.1</c:v>
                </c:pt>
                <c:pt idx="2">
                  <c:v>0.5</c:v>
                </c:pt>
                <c:pt idx="3">
                  <c:v>0.8</c:v>
                </c:pt>
                <c:pt idx="4">
                  <c:v>0.9</c:v>
                </c:pt>
                <c:pt idx="5">
                  <c:v>0.95</c:v>
                </c:pt>
              </c:numCache>
            </c:numRef>
          </c:cat>
          <c:val>
            <c:numRef>
              <c:f>Sheet1!$T$3:$T$8</c:f>
              <c:numCache>
                <c:formatCode>0.00E+00</c:formatCode>
                <c:ptCount val="6"/>
                <c:pt idx="0">
                  <c:v>2.2800800000000001E-7</c:v>
                </c:pt>
                <c:pt idx="1">
                  <c:v>2.1787999999999999E-7</c:v>
                </c:pt>
                <c:pt idx="2">
                  <c:v>2.47093E-7</c:v>
                </c:pt>
                <c:pt idx="3">
                  <c:v>2.4945499999999998E-7</c:v>
                </c:pt>
                <c:pt idx="4">
                  <c:v>2.5613800000000001E-7</c:v>
                </c:pt>
                <c:pt idx="5">
                  <c:v>2.5834000000000002E-7</c:v>
                </c:pt>
              </c:numCache>
            </c:numRef>
          </c:val>
          <c:smooth val="0"/>
        </c:ser>
        <c:ser>
          <c:idx val="3"/>
          <c:order val="3"/>
          <c:tx>
            <c:strRef>
              <c:f>Sheet1!$U$2</c:f>
              <c:strCache>
                <c:ptCount val="1"/>
                <c:pt idx="0">
                  <c:v>Avg U post 1</c:v>
                </c:pt>
              </c:strCache>
            </c:strRef>
          </c:tx>
          <c:cat>
            <c:numRef>
              <c:f>Sheet1!$A$3:$A$8</c:f>
              <c:numCache>
                <c:formatCode>General</c:formatCode>
                <c:ptCount val="6"/>
                <c:pt idx="0">
                  <c:v>0.05</c:v>
                </c:pt>
                <c:pt idx="1">
                  <c:v>0.1</c:v>
                </c:pt>
                <c:pt idx="2">
                  <c:v>0.5</c:v>
                </c:pt>
                <c:pt idx="3">
                  <c:v>0.8</c:v>
                </c:pt>
                <c:pt idx="4">
                  <c:v>0.9</c:v>
                </c:pt>
                <c:pt idx="5">
                  <c:v>0.95</c:v>
                </c:pt>
              </c:numCache>
            </c:numRef>
          </c:cat>
          <c:val>
            <c:numRef>
              <c:f>Sheet1!$U$3:$U$8</c:f>
              <c:numCache>
                <c:formatCode>0.00E+00</c:formatCode>
                <c:ptCount val="6"/>
                <c:pt idx="0">
                  <c:v>3.3696000000000002E-7</c:v>
                </c:pt>
                <c:pt idx="1">
                  <c:v>3.2678999999999998E-7</c:v>
                </c:pt>
                <c:pt idx="2">
                  <c:v>4.4348E-7</c:v>
                </c:pt>
                <c:pt idx="3">
                  <c:v>6.7907999999999996E-7</c:v>
                </c:pt>
                <c:pt idx="4">
                  <c:v>1.08267E-6</c:v>
                </c:pt>
                <c:pt idx="5">
                  <c:v>1.89436E-6</c:v>
                </c:pt>
              </c:numCache>
            </c:numRef>
          </c:val>
          <c:smooth val="0"/>
        </c:ser>
        <c:ser>
          <c:idx val="4"/>
          <c:order val="4"/>
          <c:tx>
            <c:strRef>
              <c:f>Sheet1!$R$11</c:f>
              <c:strCache>
                <c:ptCount val="1"/>
                <c:pt idx="0">
                  <c:v>Avg S pre 2</c:v>
                </c:pt>
              </c:strCache>
            </c:strRef>
          </c:tx>
          <c:cat>
            <c:numRef>
              <c:f>Sheet1!$A$3:$A$8</c:f>
              <c:numCache>
                <c:formatCode>General</c:formatCode>
                <c:ptCount val="6"/>
                <c:pt idx="0">
                  <c:v>0.05</c:v>
                </c:pt>
                <c:pt idx="1">
                  <c:v>0.1</c:v>
                </c:pt>
                <c:pt idx="2">
                  <c:v>0.5</c:v>
                </c:pt>
                <c:pt idx="3">
                  <c:v>0.8</c:v>
                </c:pt>
                <c:pt idx="4">
                  <c:v>0.9</c:v>
                </c:pt>
                <c:pt idx="5">
                  <c:v>0.95</c:v>
                </c:pt>
              </c:numCache>
            </c:numRef>
          </c:cat>
          <c:val>
            <c:numRef>
              <c:f>Sheet1!$R$12:$R$17</c:f>
              <c:numCache>
                <c:formatCode>0.00E+00</c:formatCode>
                <c:ptCount val="6"/>
                <c:pt idx="0">
                  <c:v>2.15953E-7</c:v>
                </c:pt>
                <c:pt idx="1">
                  <c:v>2.1566699999999999E-7</c:v>
                </c:pt>
                <c:pt idx="2">
                  <c:v>2.33509E-7</c:v>
                </c:pt>
                <c:pt idx="3">
                  <c:v>2.49005E-7</c:v>
                </c:pt>
                <c:pt idx="4">
                  <c:v>2.5456999999999998E-7</c:v>
                </c:pt>
                <c:pt idx="5">
                  <c:v>2.5686199999999999E-7</c:v>
                </c:pt>
              </c:numCache>
            </c:numRef>
          </c:val>
          <c:smooth val="0"/>
        </c:ser>
        <c:ser>
          <c:idx val="5"/>
          <c:order val="5"/>
          <c:tx>
            <c:strRef>
              <c:f>Sheet1!$S$11</c:f>
              <c:strCache>
                <c:ptCount val="1"/>
                <c:pt idx="0">
                  <c:v>Avg U pre 2</c:v>
                </c:pt>
              </c:strCache>
            </c:strRef>
          </c:tx>
          <c:cat>
            <c:numRef>
              <c:f>Sheet1!$A$3:$A$8</c:f>
              <c:numCache>
                <c:formatCode>General</c:formatCode>
                <c:ptCount val="6"/>
                <c:pt idx="0">
                  <c:v>0.05</c:v>
                </c:pt>
                <c:pt idx="1">
                  <c:v>0.1</c:v>
                </c:pt>
                <c:pt idx="2">
                  <c:v>0.5</c:v>
                </c:pt>
                <c:pt idx="3">
                  <c:v>0.8</c:v>
                </c:pt>
                <c:pt idx="4">
                  <c:v>0.9</c:v>
                </c:pt>
                <c:pt idx="5">
                  <c:v>0.95</c:v>
                </c:pt>
              </c:numCache>
            </c:numRef>
          </c:cat>
          <c:val>
            <c:numRef>
              <c:f>Sheet1!$S$12:$S$17</c:f>
              <c:numCache>
                <c:formatCode>0.00E+00</c:formatCode>
                <c:ptCount val="6"/>
                <c:pt idx="0">
                  <c:v>3.1712000000000002E-7</c:v>
                </c:pt>
                <c:pt idx="1">
                  <c:v>3.1864E-7</c:v>
                </c:pt>
                <c:pt idx="2">
                  <c:v>4.1745000000000002E-7</c:v>
                </c:pt>
                <c:pt idx="3">
                  <c:v>6.7309999999999996E-7</c:v>
                </c:pt>
                <c:pt idx="4">
                  <c:v>1.08784E-6</c:v>
                </c:pt>
                <c:pt idx="5">
                  <c:v>1.9475800000000001E-6</c:v>
                </c:pt>
              </c:numCache>
            </c:numRef>
          </c:val>
          <c:smooth val="0"/>
        </c:ser>
        <c:ser>
          <c:idx val="6"/>
          <c:order val="6"/>
          <c:tx>
            <c:strRef>
              <c:f>Sheet1!$T$11</c:f>
              <c:strCache>
                <c:ptCount val="1"/>
                <c:pt idx="0">
                  <c:v>Avg S post 2</c:v>
                </c:pt>
              </c:strCache>
            </c:strRef>
          </c:tx>
          <c:cat>
            <c:numRef>
              <c:f>Sheet1!$A$3:$A$8</c:f>
              <c:numCache>
                <c:formatCode>General</c:formatCode>
                <c:ptCount val="6"/>
                <c:pt idx="0">
                  <c:v>0.05</c:v>
                </c:pt>
                <c:pt idx="1">
                  <c:v>0.1</c:v>
                </c:pt>
                <c:pt idx="2">
                  <c:v>0.5</c:v>
                </c:pt>
                <c:pt idx="3">
                  <c:v>0.8</c:v>
                </c:pt>
                <c:pt idx="4">
                  <c:v>0.9</c:v>
                </c:pt>
                <c:pt idx="5">
                  <c:v>0.95</c:v>
                </c:pt>
              </c:numCache>
            </c:numRef>
          </c:cat>
          <c:val>
            <c:numRef>
              <c:f>Sheet1!$T$12:$T$17</c:f>
              <c:numCache>
                <c:formatCode>0.00E+00</c:formatCode>
                <c:ptCount val="6"/>
                <c:pt idx="0">
                  <c:v>2.1724999999999999E-7</c:v>
                </c:pt>
                <c:pt idx="1">
                  <c:v>2.16602E-7</c:v>
                </c:pt>
                <c:pt idx="2">
                  <c:v>2.32712E-7</c:v>
                </c:pt>
                <c:pt idx="3">
                  <c:v>2.4762899999999997E-7</c:v>
                </c:pt>
                <c:pt idx="4">
                  <c:v>2.5396599999999999E-7</c:v>
                </c:pt>
                <c:pt idx="5">
                  <c:v>2.5771100000000002E-7</c:v>
                </c:pt>
              </c:numCache>
            </c:numRef>
          </c:val>
          <c:smooth val="0"/>
        </c:ser>
        <c:ser>
          <c:idx val="7"/>
          <c:order val="7"/>
          <c:tx>
            <c:strRef>
              <c:f>Sheet1!$U$11</c:f>
              <c:strCache>
                <c:ptCount val="1"/>
                <c:pt idx="0">
                  <c:v>Avg U post 2</c:v>
                </c:pt>
              </c:strCache>
            </c:strRef>
          </c:tx>
          <c:cat>
            <c:numRef>
              <c:f>Sheet1!$A$3:$A$8</c:f>
              <c:numCache>
                <c:formatCode>General</c:formatCode>
                <c:ptCount val="6"/>
                <c:pt idx="0">
                  <c:v>0.05</c:v>
                </c:pt>
                <c:pt idx="1">
                  <c:v>0.1</c:v>
                </c:pt>
                <c:pt idx="2">
                  <c:v>0.5</c:v>
                </c:pt>
                <c:pt idx="3">
                  <c:v>0.8</c:v>
                </c:pt>
                <c:pt idx="4">
                  <c:v>0.9</c:v>
                </c:pt>
                <c:pt idx="5">
                  <c:v>0.95</c:v>
                </c:pt>
              </c:numCache>
            </c:numRef>
          </c:cat>
          <c:val>
            <c:numRef>
              <c:f>Sheet1!$U$12:$U$17</c:f>
              <c:numCache>
                <c:formatCode>0.00E+00</c:formatCode>
                <c:ptCount val="6"/>
                <c:pt idx="0">
                  <c:v>3.1506999999999998E-7</c:v>
                </c:pt>
                <c:pt idx="1">
                  <c:v>3.2575000000000002E-7</c:v>
                </c:pt>
                <c:pt idx="2">
                  <c:v>4.2743000000000001E-7</c:v>
                </c:pt>
                <c:pt idx="3">
                  <c:v>6.7632999999999997E-7</c:v>
                </c:pt>
                <c:pt idx="4">
                  <c:v>1.0899299999999999E-6</c:v>
                </c:pt>
                <c:pt idx="5">
                  <c:v>1.9049899999999999E-6</c:v>
                </c:pt>
              </c:numCache>
            </c:numRef>
          </c:val>
          <c:smooth val="0"/>
        </c:ser>
        <c:ser>
          <c:idx val="8"/>
          <c:order val="8"/>
          <c:tx>
            <c:strRef>
              <c:f>Sheet1!$R$20</c:f>
              <c:strCache>
                <c:ptCount val="1"/>
                <c:pt idx="0">
                  <c:v>Avg S pre 3</c:v>
                </c:pt>
              </c:strCache>
            </c:strRef>
          </c:tx>
          <c:cat>
            <c:numRef>
              <c:f>Sheet1!$A$3:$A$8</c:f>
              <c:numCache>
                <c:formatCode>General</c:formatCode>
                <c:ptCount val="6"/>
                <c:pt idx="0">
                  <c:v>0.05</c:v>
                </c:pt>
                <c:pt idx="1">
                  <c:v>0.1</c:v>
                </c:pt>
                <c:pt idx="2">
                  <c:v>0.5</c:v>
                </c:pt>
                <c:pt idx="3">
                  <c:v>0.8</c:v>
                </c:pt>
                <c:pt idx="4">
                  <c:v>0.9</c:v>
                </c:pt>
                <c:pt idx="5">
                  <c:v>0.95</c:v>
                </c:pt>
              </c:numCache>
            </c:numRef>
          </c:cat>
          <c:val>
            <c:numRef>
              <c:f>Sheet1!$R$21:$R$26</c:f>
              <c:numCache>
                <c:formatCode>0.00E+00</c:formatCode>
                <c:ptCount val="6"/>
                <c:pt idx="0">
                  <c:v>2.15839E-7</c:v>
                </c:pt>
                <c:pt idx="1">
                  <c:v>2.1724999999999999E-7</c:v>
                </c:pt>
                <c:pt idx="2">
                  <c:v>2.33643E-7</c:v>
                </c:pt>
                <c:pt idx="3">
                  <c:v>2.6202200000000002E-7</c:v>
                </c:pt>
                <c:pt idx="4">
                  <c:v>2.59582E-7</c:v>
                </c:pt>
                <c:pt idx="5">
                  <c:v>2.5804699999999998E-7</c:v>
                </c:pt>
              </c:numCache>
            </c:numRef>
          </c:val>
          <c:smooth val="0"/>
        </c:ser>
        <c:ser>
          <c:idx val="9"/>
          <c:order val="9"/>
          <c:tx>
            <c:strRef>
              <c:f>Sheet1!$S$20</c:f>
              <c:strCache>
                <c:ptCount val="1"/>
                <c:pt idx="0">
                  <c:v>Avg U pre 3</c:v>
                </c:pt>
              </c:strCache>
            </c:strRef>
          </c:tx>
          <c:cat>
            <c:numRef>
              <c:f>Sheet1!$A$3:$A$8</c:f>
              <c:numCache>
                <c:formatCode>General</c:formatCode>
                <c:ptCount val="6"/>
                <c:pt idx="0">
                  <c:v>0.05</c:v>
                </c:pt>
                <c:pt idx="1">
                  <c:v>0.1</c:v>
                </c:pt>
                <c:pt idx="2">
                  <c:v>0.5</c:v>
                </c:pt>
                <c:pt idx="3">
                  <c:v>0.8</c:v>
                </c:pt>
                <c:pt idx="4">
                  <c:v>0.9</c:v>
                </c:pt>
                <c:pt idx="5">
                  <c:v>0.95</c:v>
                </c:pt>
              </c:numCache>
            </c:numRef>
          </c:cat>
          <c:val>
            <c:numRef>
              <c:f>Sheet1!$S$21:$S$26</c:f>
              <c:numCache>
                <c:formatCode>0.00E+00</c:formatCode>
                <c:ptCount val="6"/>
                <c:pt idx="0">
                  <c:v>3.1590000000000002E-7</c:v>
                </c:pt>
                <c:pt idx="1">
                  <c:v>3.1907000000000001E-7</c:v>
                </c:pt>
                <c:pt idx="2">
                  <c:v>4.165E-7</c:v>
                </c:pt>
                <c:pt idx="3">
                  <c:v>7.0192000000000003E-7</c:v>
                </c:pt>
                <c:pt idx="4">
                  <c:v>1.11412E-6</c:v>
                </c:pt>
                <c:pt idx="5">
                  <c:v>1.8996899999999999E-6</c:v>
                </c:pt>
              </c:numCache>
            </c:numRef>
          </c:val>
          <c:smooth val="0"/>
        </c:ser>
        <c:ser>
          <c:idx val="10"/>
          <c:order val="10"/>
          <c:tx>
            <c:strRef>
              <c:f>Sheet1!$T$20</c:f>
              <c:strCache>
                <c:ptCount val="1"/>
                <c:pt idx="0">
                  <c:v>Avg S post 3</c:v>
                </c:pt>
              </c:strCache>
            </c:strRef>
          </c:tx>
          <c:cat>
            <c:numRef>
              <c:f>Sheet1!$A$3:$A$8</c:f>
              <c:numCache>
                <c:formatCode>General</c:formatCode>
                <c:ptCount val="6"/>
                <c:pt idx="0">
                  <c:v>0.05</c:v>
                </c:pt>
                <c:pt idx="1">
                  <c:v>0.1</c:v>
                </c:pt>
                <c:pt idx="2">
                  <c:v>0.5</c:v>
                </c:pt>
                <c:pt idx="3">
                  <c:v>0.8</c:v>
                </c:pt>
                <c:pt idx="4">
                  <c:v>0.9</c:v>
                </c:pt>
                <c:pt idx="5">
                  <c:v>0.95</c:v>
                </c:pt>
              </c:numCache>
            </c:numRef>
          </c:cat>
          <c:val>
            <c:numRef>
              <c:f>Sheet1!$T$21:$T$26</c:f>
              <c:numCache>
                <c:formatCode>0.00E+00</c:formatCode>
                <c:ptCount val="6"/>
                <c:pt idx="0">
                  <c:v>2.1683099999999999E-7</c:v>
                </c:pt>
                <c:pt idx="1">
                  <c:v>2.1860499999999999E-7</c:v>
                </c:pt>
                <c:pt idx="2">
                  <c:v>2.33391E-7</c:v>
                </c:pt>
                <c:pt idx="3">
                  <c:v>2.5685799999999998E-7</c:v>
                </c:pt>
                <c:pt idx="4">
                  <c:v>2.5618899999999999E-7</c:v>
                </c:pt>
                <c:pt idx="5">
                  <c:v>2.6673400000000001E-7</c:v>
                </c:pt>
              </c:numCache>
            </c:numRef>
          </c:val>
          <c:smooth val="0"/>
        </c:ser>
        <c:ser>
          <c:idx val="11"/>
          <c:order val="11"/>
          <c:tx>
            <c:strRef>
              <c:f>Sheet1!$U$20</c:f>
              <c:strCache>
                <c:ptCount val="1"/>
                <c:pt idx="0">
                  <c:v>Avg U post 3</c:v>
                </c:pt>
              </c:strCache>
            </c:strRef>
          </c:tx>
          <c:cat>
            <c:numRef>
              <c:f>Sheet1!$A$3:$A$8</c:f>
              <c:numCache>
                <c:formatCode>General</c:formatCode>
                <c:ptCount val="6"/>
                <c:pt idx="0">
                  <c:v>0.05</c:v>
                </c:pt>
                <c:pt idx="1">
                  <c:v>0.1</c:v>
                </c:pt>
                <c:pt idx="2">
                  <c:v>0.5</c:v>
                </c:pt>
                <c:pt idx="3">
                  <c:v>0.8</c:v>
                </c:pt>
                <c:pt idx="4">
                  <c:v>0.9</c:v>
                </c:pt>
                <c:pt idx="5">
                  <c:v>0.95</c:v>
                </c:pt>
              </c:numCache>
            </c:numRef>
          </c:cat>
          <c:val>
            <c:numRef>
              <c:f>Sheet1!$U$21:$U$26</c:f>
              <c:numCache>
                <c:formatCode>0.00E+00</c:formatCode>
                <c:ptCount val="6"/>
                <c:pt idx="0">
                  <c:v>3.1449000000000001E-7</c:v>
                </c:pt>
                <c:pt idx="1">
                  <c:v>3.2863E-7</c:v>
                </c:pt>
                <c:pt idx="2">
                  <c:v>4.2001000000000001E-7</c:v>
                </c:pt>
                <c:pt idx="3">
                  <c:v>6.6993000000000002E-7</c:v>
                </c:pt>
                <c:pt idx="4">
                  <c:v>1.1188100000000001E-6</c:v>
                </c:pt>
                <c:pt idx="5">
                  <c:v>1.94687E-6</c:v>
                </c:pt>
              </c:numCache>
            </c:numRef>
          </c:val>
          <c:smooth val="0"/>
        </c:ser>
        <c:ser>
          <c:idx val="12"/>
          <c:order val="12"/>
          <c:tx>
            <c:strRef>
              <c:f>Sheet1!$R$29</c:f>
              <c:strCache>
                <c:ptCount val="1"/>
                <c:pt idx="0">
                  <c:v>Avg S pre 4</c:v>
                </c:pt>
              </c:strCache>
            </c:strRef>
          </c:tx>
          <c:cat>
            <c:numRef>
              <c:f>Sheet1!$A$3:$A$8</c:f>
              <c:numCache>
                <c:formatCode>General</c:formatCode>
                <c:ptCount val="6"/>
                <c:pt idx="0">
                  <c:v>0.05</c:v>
                </c:pt>
                <c:pt idx="1">
                  <c:v>0.1</c:v>
                </c:pt>
                <c:pt idx="2">
                  <c:v>0.5</c:v>
                </c:pt>
                <c:pt idx="3">
                  <c:v>0.8</c:v>
                </c:pt>
                <c:pt idx="4">
                  <c:v>0.9</c:v>
                </c:pt>
                <c:pt idx="5">
                  <c:v>0.95</c:v>
                </c:pt>
              </c:numCache>
            </c:numRef>
          </c:cat>
          <c:val>
            <c:numRef>
              <c:f>Sheet1!$R$30:$R$35</c:f>
              <c:numCache>
                <c:formatCode>0.00E+00</c:formatCode>
                <c:ptCount val="6"/>
                <c:pt idx="0">
                  <c:v>2.16487E-7</c:v>
                </c:pt>
                <c:pt idx="1">
                  <c:v>2.1675400000000001E-7</c:v>
                </c:pt>
                <c:pt idx="2">
                  <c:v>2.33669E-7</c:v>
                </c:pt>
                <c:pt idx="3">
                  <c:v>2.4874900000000003E-7</c:v>
                </c:pt>
                <c:pt idx="4">
                  <c:v>2.5352499999999999E-7</c:v>
                </c:pt>
                <c:pt idx="5">
                  <c:v>2.5977899999999999E-7</c:v>
                </c:pt>
              </c:numCache>
            </c:numRef>
          </c:val>
          <c:smooth val="0"/>
        </c:ser>
        <c:ser>
          <c:idx val="13"/>
          <c:order val="13"/>
          <c:tx>
            <c:strRef>
              <c:f>Sheet1!$S$29</c:f>
              <c:strCache>
                <c:ptCount val="1"/>
                <c:pt idx="0">
                  <c:v>Avg U pre 4</c:v>
                </c:pt>
              </c:strCache>
            </c:strRef>
          </c:tx>
          <c:cat>
            <c:numRef>
              <c:f>Sheet1!$A$3:$A$8</c:f>
              <c:numCache>
                <c:formatCode>General</c:formatCode>
                <c:ptCount val="6"/>
                <c:pt idx="0">
                  <c:v>0.05</c:v>
                </c:pt>
                <c:pt idx="1">
                  <c:v>0.1</c:v>
                </c:pt>
                <c:pt idx="2">
                  <c:v>0.5</c:v>
                </c:pt>
                <c:pt idx="3">
                  <c:v>0.8</c:v>
                </c:pt>
                <c:pt idx="4">
                  <c:v>0.9</c:v>
                </c:pt>
                <c:pt idx="5">
                  <c:v>0.95</c:v>
                </c:pt>
              </c:numCache>
            </c:numRef>
          </c:cat>
          <c:val>
            <c:numRef>
              <c:f>Sheet1!$S$30:$S$35</c:f>
              <c:numCache>
                <c:formatCode>0.00E+00</c:formatCode>
                <c:ptCount val="6"/>
                <c:pt idx="0">
                  <c:v>3.1327E-7</c:v>
                </c:pt>
                <c:pt idx="1">
                  <c:v>3.2305999999999998E-7</c:v>
                </c:pt>
                <c:pt idx="2">
                  <c:v>4.1531999999999999E-7</c:v>
                </c:pt>
                <c:pt idx="3">
                  <c:v>6.6881999999999998E-7</c:v>
                </c:pt>
                <c:pt idx="4">
                  <c:v>1.08289E-6</c:v>
                </c:pt>
                <c:pt idx="5">
                  <c:v>1.8975700000000001E-6</c:v>
                </c:pt>
              </c:numCache>
            </c:numRef>
          </c:val>
          <c:smooth val="0"/>
        </c:ser>
        <c:ser>
          <c:idx val="14"/>
          <c:order val="14"/>
          <c:tx>
            <c:strRef>
              <c:f>Sheet1!$T$29</c:f>
              <c:strCache>
                <c:ptCount val="1"/>
                <c:pt idx="0">
                  <c:v>Avg S post 4</c:v>
                </c:pt>
              </c:strCache>
            </c:strRef>
          </c:tx>
          <c:cat>
            <c:numRef>
              <c:f>Sheet1!$A$3:$A$8</c:f>
              <c:numCache>
                <c:formatCode>General</c:formatCode>
                <c:ptCount val="6"/>
                <c:pt idx="0">
                  <c:v>0.05</c:v>
                </c:pt>
                <c:pt idx="1">
                  <c:v>0.1</c:v>
                </c:pt>
                <c:pt idx="2">
                  <c:v>0.5</c:v>
                </c:pt>
                <c:pt idx="3">
                  <c:v>0.8</c:v>
                </c:pt>
                <c:pt idx="4">
                  <c:v>0.9</c:v>
                </c:pt>
                <c:pt idx="5">
                  <c:v>0.95</c:v>
                </c:pt>
              </c:numCache>
            </c:numRef>
          </c:cat>
          <c:val>
            <c:numRef>
              <c:f>Sheet1!$T$30:$T$35</c:f>
              <c:numCache>
                <c:formatCode>0.00E+00</c:formatCode>
                <c:ptCount val="6"/>
                <c:pt idx="0">
                  <c:v>2.1683099999999999E-7</c:v>
                </c:pt>
                <c:pt idx="1">
                  <c:v>2.1685000000000001E-7</c:v>
                </c:pt>
                <c:pt idx="2">
                  <c:v>2.3141100000000001E-7</c:v>
                </c:pt>
                <c:pt idx="3">
                  <c:v>2.5410199999999998E-7</c:v>
                </c:pt>
                <c:pt idx="4">
                  <c:v>2.5565100000000002E-7</c:v>
                </c:pt>
                <c:pt idx="5">
                  <c:v>2.5791000000000001E-7</c:v>
                </c:pt>
              </c:numCache>
            </c:numRef>
          </c:val>
          <c:smooth val="0"/>
        </c:ser>
        <c:ser>
          <c:idx val="15"/>
          <c:order val="15"/>
          <c:tx>
            <c:strRef>
              <c:f>Sheet1!$U$29</c:f>
              <c:strCache>
                <c:ptCount val="1"/>
                <c:pt idx="0">
                  <c:v>Avg U post 4</c:v>
                </c:pt>
              </c:strCache>
            </c:strRef>
          </c:tx>
          <c:cat>
            <c:numRef>
              <c:f>Sheet1!$A$3:$A$8</c:f>
              <c:numCache>
                <c:formatCode>General</c:formatCode>
                <c:ptCount val="6"/>
                <c:pt idx="0">
                  <c:v>0.05</c:v>
                </c:pt>
                <c:pt idx="1">
                  <c:v>0.1</c:v>
                </c:pt>
                <c:pt idx="2">
                  <c:v>0.5</c:v>
                </c:pt>
                <c:pt idx="3">
                  <c:v>0.8</c:v>
                </c:pt>
                <c:pt idx="4">
                  <c:v>0.9</c:v>
                </c:pt>
                <c:pt idx="5">
                  <c:v>0.95</c:v>
                </c:pt>
              </c:numCache>
            </c:numRef>
          </c:cat>
          <c:val>
            <c:numRef>
              <c:f>Sheet1!$U$30:$U$35</c:f>
              <c:numCache>
                <c:formatCode>0.00E+00</c:formatCode>
                <c:ptCount val="6"/>
                <c:pt idx="0">
                  <c:v>3.2114999999999999E-7</c:v>
                </c:pt>
                <c:pt idx="1">
                  <c:v>3.2239000000000002E-7</c:v>
                </c:pt>
                <c:pt idx="2">
                  <c:v>4.2352999999999998E-7</c:v>
                </c:pt>
                <c:pt idx="3">
                  <c:v>6.7224000000000004E-7</c:v>
                </c:pt>
                <c:pt idx="4">
                  <c:v>1.0849E-6</c:v>
                </c:pt>
                <c:pt idx="5">
                  <c:v>1.9019899999999999E-6</c:v>
                </c:pt>
              </c:numCache>
            </c:numRef>
          </c:val>
          <c:smooth val="0"/>
        </c:ser>
        <c:ser>
          <c:idx val="16"/>
          <c:order val="16"/>
          <c:tx>
            <c:strRef>
              <c:f>Sheet1!$R$38</c:f>
              <c:strCache>
                <c:ptCount val="1"/>
                <c:pt idx="0">
                  <c:v>Avg S pre 5</c:v>
                </c:pt>
              </c:strCache>
            </c:strRef>
          </c:tx>
          <c:cat>
            <c:numRef>
              <c:f>Sheet1!$A$3:$A$8</c:f>
              <c:numCache>
                <c:formatCode>General</c:formatCode>
                <c:ptCount val="6"/>
                <c:pt idx="0">
                  <c:v>0.05</c:v>
                </c:pt>
                <c:pt idx="1">
                  <c:v>0.1</c:v>
                </c:pt>
                <c:pt idx="2">
                  <c:v>0.5</c:v>
                </c:pt>
                <c:pt idx="3">
                  <c:v>0.8</c:v>
                </c:pt>
                <c:pt idx="4">
                  <c:v>0.9</c:v>
                </c:pt>
                <c:pt idx="5">
                  <c:v>0.95</c:v>
                </c:pt>
              </c:numCache>
            </c:numRef>
          </c:cat>
          <c:val>
            <c:numRef>
              <c:f>Sheet1!$R$39:$R$44</c:f>
              <c:numCache>
                <c:formatCode>0.00E+00</c:formatCode>
                <c:ptCount val="6"/>
                <c:pt idx="0">
                  <c:v>2.19081E-7</c:v>
                </c:pt>
                <c:pt idx="1">
                  <c:v>2.1953899999999999E-7</c:v>
                </c:pt>
                <c:pt idx="2">
                  <c:v>2.346E-7</c:v>
                </c:pt>
                <c:pt idx="3">
                  <c:v>2.6490499999999998E-7</c:v>
                </c:pt>
                <c:pt idx="4">
                  <c:v>2.5430300000000002E-7</c:v>
                </c:pt>
                <c:pt idx="5">
                  <c:v>2.56824E-7</c:v>
                </c:pt>
              </c:numCache>
            </c:numRef>
          </c:val>
          <c:smooth val="0"/>
        </c:ser>
        <c:ser>
          <c:idx val="17"/>
          <c:order val="17"/>
          <c:tx>
            <c:strRef>
              <c:f>Sheet1!$S$38</c:f>
              <c:strCache>
                <c:ptCount val="1"/>
                <c:pt idx="0">
                  <c:v>Avg U pre 5</c:v>
                </c:pt>
              </c:strCache>
            </c:strRef>
          </c:tx>
          <c:cat>
            <c:numRef>
              <c:f>Sheet1!$A$3:$A$8</c:f>
              <c:numCache>
                <c:formatCode>General</c:formatCode>
                <c:ptCount val="6"/>
                <c:pt idx="0">
                  <c:v>0.05</c:v>
                </c:pt>
                <c:pt idx="1">
                  <c:v>0.1</c:v>
                </c:pt>
                <c:pt idx="2">
                  <c:v>0.5</c:v>
                </c:pt>
                <c:pt idx="3">
                  <c:v>0.8</c:v>
                </c:pt>
                <c:pt idx="4">
                  <c:v>0.9</c:v>
                </c:pt>
                <c:pt idx="5">
                  <c:v>0.95</c:v>
                </c:pt>
              </c:numCache>
            </c:numRef>
          </c:cat>
          <c:val>
            <c:numRef>
              <c:f>Sheet1!$S$39:$S$44</c:f>
              <c:numCache>
                <c:formatCode>0.00E+00</c:formatCode>
                <c:ptCount val="6"/>
                <c:pt idx="0">
                  <c:v>3.1731999999999999E-7</c:v>
                </c:pt>
                <c:pt idx="1">
                  <c:v>3.2228E-7</c:v>
                </c:pt>
                <c:pt idx="2">
                  <c:v>4.2336E-7</c:v>
                </c:pt>
                <c:pt idx="3">
                  <c:v>7.2182000000000004E-7</c:v>
                </c:pt>
                <c:pt idx="4">
                  <c:v>1.08207E-6</c:v>
                </c:pt>
                <c:pt idx="5">
                  <c:v>1.89123E-6</c:v>
                </c:pt>
              </c:numCache>
            </c:numRef>
          </c:val>
          <c:smooth val="0"/>
        </c:ser>
        <c:ser>
          <c:idx val="18"/>
          <c:order val="18"/>
          <c:tx>
            <c:strRef>
              <c:f>Sheet1!$T$38</c:f>
              <c:strCache>
                <c:ptCount val="1"/>
                <c:pt idx="0">
                  <c:v>Avg S post 5</c:v>
                </c:pt>
              </c:strCache>
            </c:strRef>
          </c:tx>
          <c:cat>
            <c:numRef>
              <c:f>Sheet1!$A$3:$A$8</c:f>
              <c:numCache>
                <c:formatCode>General</c:formatCode>
                <c:ptCount val="6"/>
                <c:pt idx="0">
                  <c:v>0.05</c:v>
                </c:pt>
                <c:pt idx="1">
                  <c:v>0.1</c:v>
                </c:pt>
                <c:pt idx="2">
                  <c:v>0.5</c:v>
                </c:pt>
                <c:pt idx="3">
                  <c:v>0.8</c:v>
                </c:pt>
                <c:pt idx="4">
                  <c:v>0.9</c:v>
                </c:pt>
                <c:pt idx="5">
                  <c:v>0.95</c:v>
                </c:pt>
              </c:numCache>
            </c:numRef>
          </c:cat>
          <c:val>
            <c:numRef>
              <c:f>Sheet1!$T$39:$T$44</c:f>
              <c:numCache>
                <c:formatCode>0.00E+00</c:formatCode>
                <c:ptCount val="6"/>
                <c:pt idx="0">
                  <c:v>2.18776E-7</c:v>
                </c:pt>
                <c:pt idx="1">
                  <c:v>2.1963499999999999E-7</c:v>
                </c:pt>
                <c:pt idx="2">
                  <c:v>2.3439E-7</c:v>
                </c:pt>
                <c:pt idx="3">
                  <c:v>3.0378599999999999E-7</c:v>
                </c:pt>
                <c:pt idx="4">
                  <c:v>2.5411399999999999E-7</c:v>
                </c:pt>
                <c:pt idx="5">
                  <c:v>2.7192400000000002E-7</c:v>
                </c:pt>
              </c:numCache>
            </c:numRef>
          </c:val>
          <c:smooth val="0"/>
        </c:ser>
        <c:ser>
          <c:idx val="19"/>
          <c:order val="19"/>
          <c:tx>
            <c:strRef>
              <c:f>Sheet1!$U$38</c:f>
              <c:strCache>
                <c:ptCount val="1"/>
                <c:pt idx="0">
                  <c:v>Avg U post 5</c:v>
                </c:pt>
              </c:strCache>
            </c:strRef>
          </c:tx>
          <c:cat>
            <c:numRef>
              <c:f>Sheet1!$A$3:$A$8</c:f>
              <c:numCache>
                <c:formatCode>General</c:formatCode>
                <c:ptCount val="6"/>
                <c:pt idx="0">
                  <c:v>0.05</c:v>
                </c:pt>
                <c:pt idx="1">
                  <c:v>0.1</c:v>
                </c:pt>
                <c:pt idx="2">
                  <c:v>0.5</c:v>
                </c:pt>
                <c:pt idx="3">
                  <c:v>0.8</c:v>
                </c:pt>
                <c:pt idx="4">
                  <c:v>0.9</c:v>
                </c:pt>
                <c:pt idx="5">
                  <c:v>0.95</c:v>
                </c:pt>
              </c:numCache>
            </c:numRef>
          </c:cat>
          <c:val>
            <c:numRef>
              <c:f>Sheet1!$U$39:$U$44</c:f>
              <c:numCache>
                <c:formatCode>0.00E+00</c:formatCode>
                <c:ptCount val="6"/>
                <c:pt idx="0">
                  <c:v>3.1988999999999999E-7</c:v>
                </c:pt>
                <c:pt idx="1">
                  <c:v>3.2519999999999997E-7</c:v>
                </c:pt>
                <c:pt idx="2">
                  <c:v>4.2384999999999997E-7</c:v>
                </c:pt>
                <c:pt idx="3">
                  <c:v>8.6522000000000001E-7</c:v>
                </c:pt>
                <c:pt idx="4">
                  <c:v>1.0856700000000001E-6</c:v>
                </c:pt>
                <c:pt idx="5">
                  <c:v>1.9944299999999999E-6</c:v>
                </c:pt>
              </c:numCache>
            </c:numRef>
          </c:val>
          <c:smooth val="0"/>
        </c:ser>
        <c:dLbls>
          <c:showLegendKey val="0"/>
          <c:showVal val="0"/>
          <c:showCatName val="0"/>
          <c:showSerName val="0"/>
          <c:showPercent val="0"/>
          <c:showBubbleSize val="0"/>
        </c:dLbls>
        <c:marker val="1"/>
        <c:smooth val="0"/>
        <c:axId val="83165952"/>
        <c:axId val="83167872"/>
      </c:lineChart>
      <c:catAx>
        <c:axId val="83165952"/>
        <c:scaling>
          <c:orientation val="minMax"/>
        </c:scaling>
        <c:delete val="0"/>
        <c:axPos val="b"/>
        <c:title>
          <c:tx>
            <c:rich>
              <a:bodyPr/>
              <a:lstStyle/>
              <a:p>
                <a:pPr>
                  <a:defRPr/>
                </a:pPr>
                <a:r>
                  <a:rPr lang="en-US"/>
                  <a:t>Alpha</a:t>
                </a:r>
              </a:p>
            </c:rich>
          </c:tx>
          <c:layout/>
          <c:overlay val="0"/>
        </c:title>
        <c:numFmt formatCode="General" sourceLinked="1"/>
        <c:majorTickMark val="out"/>
        <c:minorTickMark val="none"/>
        <c:tickLblPos val="nextTo"/>
        <c:crossAx val="83167872"/>
        <c:crosses val="autoZero"/>
        <c:auto val="1"/>
        <c:lblAlgn val="ctr"/>
        <c:lblOffset val="100"/>
        <c:noMultiLvlLbl val="0"/>
      </c:catAx>
      <c:valAx>
        <c:axId val="83167872"/>
        <c:scaling>
          <c:orientation val="minMax"/>
        </c:scaling>
        <c:delete val="0"/>
        <c:axPos val="l"/>
        <c:majorGridlines/>
        <c:title>
          <c:tx>
            <c:rich>
              <a:bodyPr rot="-5400000" vert="horz"/>
              <a:lstStyle/>
              <a:p>
                <a:pPr>
                  <a:defRPr/>
                </a:pPr>
                <a:r>
                  <a:rPr lang="en-US"/>
                  <a:t>Time (sec)</a:t>
                </a:r>
              </a:p>
            </c:rich>
          </c:tx>
          <c:layout/>
          <c:overlay val="0"/>
        </c:title>
        <c:numFmt formatCode="0.00E+00" sourceLinked="1"/>
        <c:majorTickMark val="out"/>
        <c:minorTickMark val="none"/>
        <c:tickLblPos val="nextTo"/>
        <c:crossAx val="83165952"/>
        <c:crosses val="autoZero"/>
        <c:crossBetween val="between"/>
      </c:valAx>
    </c:plotArea>
    <c:legend>
      <c:legendPos val="r"/>
      <c:layout>
        <c:manualLayout>
          <c:xMode val="edge"/>
          <c:yMode val="edge"/>
          <c:x val="0.71887551698083196"/>
          <c:y val="0.23442957130358705"/>
          <c:w val="0.25587195776664279"/>
          <c:h val="0.70322440944881892"/>
        </c:manualLayout>
      </c:layout>
      <c:overlay val="0"/>
    </c:legend>
    <c:plotVisOnly val="1"/>
    <c:dispBlanksAs val="gap"/>
    <c:showDLblsOverMax val="0"/>
  </c:chart>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Hash 2 &amp; 3 Combined Trials</a:t>
            </a:r>
          </a:p>
        </c:rich>
      </c:tx>
      <c:layout/>
      <c:overlay val="0"/>
    </c:title>
    <c:autoTitleDeleted val="0"/>
    <c:plotArea>
      <c:layout/>
      <c:lineChart>
        <c:grouping val="standard"/>
        <c:varyColors val="0"/>
        <c:ser>
          <c:idx val="0"/>
          <c:order val="0"/>
          <c:tx>
            <c:strRef>
              <c:f>Sheet1!$V$2</c:f>
              <c:strCache>
                <c:ptCount val="1"/>
                <c:pt idx="0">
                  <c:v>Avg S pre 1</c:v>
                </c:pt>
              </c:strCache>
            </c:strRef>
          </c:tx>
          <c:cat>
            <c:numRef>
              <c:f>Sheet1!$A$3:$A$8</c:f>
              <c:numCache>
                <c:formatCode>General</c:formatCode>
                <c:ptCount val="6"/>
                <c:pt idx="0">
                  <c:v>0.05</c:v>
                </c:pt>
                <c:pt idx="1">
                  <c:v>0.1</c:v>
                </c:pt>
                <c:pt idx="2">
                  <c:v>0.5</c:v>
                </c:pt>
                <c:pt idx="3">
                  <c:v>0.8</c:v>
                </c:pt>
                <c:pt idx="4">
                  <c:v>0.9</c:v>
                </c:pt>
                <c:pt idx="5">
                  <c:v>0.95</c:v>
                </c:pt>
              </c:numCache>
            </c:numRef>
          </c:cat>
          <c:val>
            <c:numRef>
              <c:f>Sheet1!$V$3:$V$8</c:f>
              <c:numCache>
                <c:formatCode>0.00E+00</c:formatCode>
                <c:ptCount val="6"/>
                <c:pt idx="0">
                  <c:v>2.2823700000000001E-7</c:v>
                </c:pt>
                <c:pt idx="1">
                  <c:v>2.17403E-7</c:v>
                </c:pt>
                <c:pt idx="2">
                  <c:v>2.46696E-7</c:v>
                </c:pt>
                <c:pt idx="3">
                  <c:v>2.5032300000000001E-7</c:v>
                </c:pt>
                <c:pt idx="4">
                  <c:v>2.56452E-7</c:v>
                </c:pt>
                <c:pt idx="5">
                  <c:v>2.6202200000000002E-7</c:v>
                </c:pt>
              </c:numCache>
            </c:numRef>
          </c:val>
          <c:smooth val="0"/>
        </c:ser>
        <c:ser>
          <c:idx val="1"/>
          <c:order val="1"/>
          <c:tx>
            <c:strRef>
              <c:f>Sheet1!$W$2</c:f>
              <c:strCache>
                <c:ptCount val="1"/>
                <c:pt idx="0">
                  <c:v>Avg U pre 1</c:v>
                </c:pt>
              </c:strCache>
            </c:strRef>
          </c:tx>
          <c:cat>
            <c:numRef>
              <c:f>Sheet1!$A$3:$A$8</c:f>
              <c:numCache>
                <c:formatCode>General</c:formatCode>
                <c:ptCount val="6"/>
                <c:pt idx="0">
                  <c:v>0.05</c:v>
                </c:pt>
                <c:pt idx="1">
                  <c:v>0.1</c:v>
                </c:pt>
                <c:pt idx="2">
                  <c:v>0.5</c:v>
                </c:pt>
                <c:pt idx="3">
                  <c:v>0.8</c:v>
                </c:pt>
                <c:pt idx="4">
                  <c:v>0.9</c:v>
                </c:pt>
                <c:pt idx="5">
                  <c:v>0.95</c:v>
                </c:pt>
              </c:numCache>
            </c:numRef>
          </c:cat>
          <c:val>
            <c:numRef>
              <c:f>Sheet1!$W$3:$W$8</c:f>
              <c:numCache>
                <c:formatCode>0.00E+00</c:formatCode>
                <c:ptCount val="6"/>
                <c:pt idx="0">
                  <c:v>3.3181E-7</c:v>
                </c:pt>
                <c:pt idx="1">
                  <c:v>3.2194999999999999E-7</c:v>
                </c:pt>
                <c:pt idx="2">
                  <c:v>4.4565999999999998E-7</c:v>
                </c:pt>
                <c:pt idx="3">
                  <c:v>6.7444999999999995E-7</c:v>
                </c:pt>
                <c:pt idx="4">
                  <c:v>1.08787E-6</c:v>
                </c:pt>
                <c:pt idx="5">
                  <c:v>1.9275600000000001E-6</c:v>
                </c:pt>
              </c:numCache>
            </c:numRef>
          </c:val>
          <c:smooth val="0"/>
        </c:ser>
        <c:ser>
          <c:idx val="2"/>
          <c:order val="2"/>
          <c:tx>
            <c:strRef>
              <c:f>Sheet1!$X$2</c:f>
              <c:strCache>
                <c:ptCount val="1"/>
                <c:pt idx="0">
                  <c:v>Avg S post 1</c:v>
                </c:pt>
              </c:strCache>
            </c:strRef>
          </c:tx>
          <c:cat>
            <c:numRef>
              <c:f>Sheet1!$A$3:$A$8</c:f>
              <c:numCache>
                <c:formatCode>General</c:formatCode>
                <c:ptCount val="6"/>
                <c:pt idx="0">
                  <c:v>0.05</c:v>
                </c:pt>
                <c:pt idx="1">
                  <c:v>0.1</c:v>
                </c:pt>
                <c:pt idx="2">
                  <c:v>0.5</c:v>
                </c:pt>
                <c:pt idx="3">
                  <c:v>0.8</c:v>
                </c:pt>
                <c:pt idx="4">
                  <c:v>0.9</c:v>
                </c:pt>
                <c:pt idx="5">
                  <c:v>0.95</c:v>
                </c:pt>
              </c:numCache>
            </c:numRef>
          </c:cat>
          <c:val>
            <c:numRef>
              <c:f>Sheet1!$X$3:$X$8</c:f>
              <c:numCache>
                <c:formatCode>0.00E+00</c:formatCode>
                <c:ptCount val="6"/>
                <c:pt idx="0">
                  <c:v>2.4006300000000002E-7</c:v>
                </c:pt>
                <c:pt idx="1">
                  <c:v>2.18891E-7</c:v>
                </c:pt>
                <c:pt idx="2">
                  <c:v>2.4310699999999998E-7</c:v>
                </c:pt>
                <c:pt idx="3">
                  <c:v>2.6429899999999998E-7</c:v>
                </c:pt>
                <c:pt idx="4">
                  <c:v>2.5665699999999999E-7</c:v>
                </c:pt>
                <c:pt idx="5">
                  <c:v>2.6892E-7</c:v>
                </c:pt>
              </c:numCache>
            </c:numRef>
          </c:val>
          <c:smooth val="0"/>
        </c:ser>
        <c:ser>
          <c:idx val="3"/>
          <c:order val="3"/>
          <c:tx>
            <c:strRef>
              <c:f>Sheet1!$Y$2</c:f>
              <c:strCache>
                <c:ptCount val="1"/>
                <c:pt idx="0">
                  <c:v>Avg U post 1</c:v>
                </c:pt>
              </c:strCache>
            </c:strRef>
          </c:tx>
          <c:cat>
            <c:numRef>
              <c:f>Sheet1!$A$3:$A$8</c:f>
              <c:numCache>
                <c:formatCode>General</c:formatCode>
                <c:ptCount val="6"/>
                <c:pt idx="0">
                  <c:v>0.05</c:v>
                </c:pt>
                <c:pt idx="1">
                  <c:v>0.1</c:v>
                </c:pt>
                <c:pt idx="2">
                  <c:v>0.5</c:v>
                </c:pt>
                <c:pt idx="3">
                  <c:v>0.8</c:v>
                </c:pt>
                <c:pt idx="4">
                  <c:v>0.9</c:v>
                </c:pt>
                <c:pt idx="5">
                  <c:v>0.95</c:v>
                </c:pt>
              </c:numCache>
            </c:numRef>
          </c:cat>
          <c:val>
            <c:numRef>
              <c:f>Sheet1!$Y$3:$Y$8</c:f>
              <c:numCache>
                <c:formatCode>0.00E+00</c:formatCode>
                <c:ptCount val="6"/>
                <c:pt idx="0">
                  <c:v>3.3336000000000002E-7</c:v>
                </c:pt>
                <c:pt idx="1">
                  <c:v>3.2660999999999998E-7</c:v>
                </c:pt>
                <c:pt idx="2">
                  <c:v>4.3655999999999999E-7</c:v>
                </c:pt>
                <c:pt idx="3">
                  <c:v>7.1600999999999996E-7</c:v>
                </c:pt>
                <c:pt idx="4">
                  <c:v>1.08975E-6</c:v>
                </c:pt>
                <c:pt idx="5">
                  <c:v>1.9972900000000001E-6</c:v>
                </c:pt>
              </c:numCache>
            </c:numRef>
          </c:val>
          <c:smooth val="0"/>
        </c:ser>
        <c:ser>
          <c:idx val="4"/>
          <c:order val="4"/>
          <c:tx>
            <c:strRef>
              <c:f>Sheet1!$V$11</c:f>
              <c:strCache>
                <c:ptCount val="1"/>
                <c:pt idx="0">
                  <c:v>Avg S pre 2</c:v>
                </c:pt>
              </c:strCache>
            </c:strRef>
          </c:tx>
          <c:cat>
            <c:numRef>
              <c:f>Sheet1!$A$3:$A$8</c:f>
              <c:numCache>
                <c:formatCode>General</c:formatCode>
                <c:ptCount val="6"/>
                <c:pt idx="0">
                  <c:v>0.05</c:v>
                </c:pt>
                <c:pt idx="1">
                  <c:v>0.1</c:v>
                </c:pt>
                <c:pt idx="2">
                  <c:v>0.5</c:v>
                </c:pt>
                <c:pt idx="3">
                  <c:v>0.8</c:v>
                </c:pt>
                <c:pt idx="4">
                  <c:v>0.9</c:v>
                </c:pt>
                <c:pt idx="5">
                  <c:v>0.95</c:v>
                </c:pt>
              </c:numCache>
            </c:numRef>
          </c:cat>
          <c:val>
            <c:numRef>
              <c:f>Sheet1!$V$12:$V$17</c:f>
              <c:numCache>
                <c:formatCode>0.00E+00</c:formatCode>
                <c:ptCount val="6"/>
                <c:pt idx="0">
                  <c:v>2.1572400000000001E-7</c:v>
                </c:pt>
                <c:pt idx="1">
                  <c:v>2.1694499999999999E-7</c:v>
                </c:pt>
                <c:pt idx="2">
                  <c:v>2.3335599999999999E-7</c:v>
                </c:pt>
                <c:pt idx="3">
                  <c:v>2.49498E-7</c:v>
                </c:pt>
                <c:pt idx="4">
                  <c:v>2.5783999999999998E-7</c:v>
                </c:pt>
                <c:pt idx="5">
                  <c:v>2.5834200000000002E-7</c:v>
                </c:pt>
              </c:numCache>
            </c:numRef>
          </c:val>
          <c:smooth val="0"/>
        </c:ser>
        <c:ser>
          <c:idx val="5"/>
          <c:order val="5"/>
          <c:tx>
            <c:strRef>
              <c:f>Sheet1!$W$11</c:f>
              <c:strCache>
                <c:ptCount val="1"/>
                <c:pt idx="0">
                  <c:v>Avg U pre 2</c:v>
                </c:pt>
              </c:strCache>
            </c:strRef>
          </c:tx>
          <c:cat>
            <c:numRef>
              <c:f>Sheet1!$A$3:$A$8</c:f>
              <c:numCache>
                <c:formatCode>General</c:formatCode>
                <c:ptCount val="6"/>
                <c:pt idx="0">
                  <c:v>0.05</c:v>
                </c:pt>
                <c:pt idx="1">
                  <c:v>0.1</c:v>
                </c:pt>
                <c:pt idx="2">
                  <c:v>0.5</c:v>
                </c:pt>
                <c:pt idx="3">
                  <c:v>0.8</c:v>
                </c:pt>
                <c:pt idx="4">
                  <c:v>0.9</c:v>
                </c:pt>
                <c:pt idx="5">
                  <c:v>0.95</c:v>
                </c:pt>
              </c:numCache>
            </c:numRef>
          </c:cat>
          <c:val>
            <c:numRef>
              <c:f>Sheet1!$W$12:$W$17</c:f>
              <c:numCache>
                <c:formatCode>0.00E+00</c:formatCode>
                <c:ptCount val="6"/>
                <c:pt idx="0">
                  <c:v>3.1824000000000002E-7</c:v>
                </c:pt>
                <c:pt idx="1">
                  <c:v>3.2037E-7</c:v>
                </c:pt>
                <c:pt idx="2">
                  <c:v>4.2207999999999998E-7</c:v>
                </c:pt>
                <c:pt idx="3">
                  <c:v>6.6667999999999998E-7</c:v>
                </c:pt>
                <c:pt idx="4">
                  <c:v>1.07834E-6</c:v>
                </c:pt>
                <c:pt idx="5">
                  <c:v>1.92421E-6</c:v>
                </c:pt>
              </c:numCache>
            </c:numRef>
          </c:val>
          <c:smooth val="0"/>
        </c:ser>
        <c:ser>
          <c:idx val="6"/>
          <c:order val="6"/>
          <c:tx>
            <c:strRef>
              <c:f>Sheet1!$X$11</c:f>
              <c:strCache>
                <c:ptCount val="1"/>
                <c:pt idx="0">
                  <c:v>Avg S post 2</c:v>
                </c:pt>
              </c:strCache>
            </c:strRef>
          </c:tx>
          <c:cat>
            <c:numRef>
              <c:f>Sheet1!$A$3:$A$8</c:f>
              <c:numCache>
                <c:formatCode>General</c:formatCode>
                <c:ptCount val="6"/>
                <c:pt idx="0">
                  <c:v>0.05</c:v>
                </c:pt>
                <c:pt idx="1">
                  <c:v>0.1</c:v>
                </c:pt>
                <c:pt idx="2">
                  <c:v>0.5</c:v>
                </c:pt>
                <c:pt idx="3">
                  <c:v>0.8</c:v>
                </c:pt>
                <c:pt idx="4">
                  <c:v>0.9</c:v>
                </c:pt>
                <c:pt idx="5">
                  <c:v>0.95</c:v>
                </c:pt>
              </c:numCache>
            </c:numRef>
          </c:cat>
          <c:val>
            <c:numRef>
              <c:f>Sheet1!$X$12:$X$17</c:f>
              <c:numCache>
                <c:formatCode>0.00E+00</c:formatCode>
                <c:ptCount val="6"/>
                <c:pt idx="0">
                  <c:v>2.1728800000000001E-7</c:v>
                </c:pt>
                <c:pt idx="1">
                  <c:v>2.17842E-7</c:v>
                </c:pt>
                <c:pt idx="2">
                  <c:v>2.3401299999999999E-7</c:v>
                </c:pt>
                <c:pt idx="3">
                  <c:v>2.4960099999999999E-7</c:v>
                </c:pt>
                <c:pt idx="4">
                  <c:v>2.5774599999999998E-7</c:v>
                </c:pt>
                <c:pt idx="5">
                  <c:v>2.7170900000000001E-7</c:v>
                </c:pt>
              </c:numCache>
            </c:numRef>
          </c:val>
          <c:smooth val="0"/>
        </c:ser>
        <c:ser>
          <c:idx val="7"/>
          <c:order val="7"/>
          <c:tx>
            <c:strRef>
              <c:f>Sheet1!$Y$11</c:f>
              <c:strCache>
                <c:ptCount val="1"/>
                <c:pt idx="0">
                  <c:v>Avg U post 2</c:v>
                </c:pt>
              </c:strCache>
            </c:strRef>
          </c:tx>
          <c:cat>
            <c:numRef>
              <c:f>Sheet1!$A$3:$A$8</c:f>
              <c:numCache>
                <c:formatCode>General</c:formatCode>
                <c:ptCount val="6"/>
                <c:pt idx="0">
                  <c:v>0.05</c:v>
                </c:pt>
                <c:pt idx="1">
                  <c:v>0.1</c:v>
                </c:pt>
                <c:pt idx="2">
                  <c:v>0.5</c:v>
                </c:pt>
                <c:pt idx="3">
                  <c:v>0.8</c:v>
                </c:pt>
                <c:pt idx="4">
                  <c:v>0.9</c:v>
                </c:pt>
                <c:pt idx="5">
                  <c:v>0.95</c:v>
                </c:pt>
              </c:numCache>
            </c:numRef>
          </c:cat>
          <c:val>
            <c:numRef>
              <c:f>Sheet1!$Y$12:$Y$17</c:f>
              <c:numCache>
                <c:formatCode>0.00E+00</c:formatCode>
                <c:ptCount val="6"/>
                <c:pt idx="0">
                  <c:v>3.1561000000000001E-7</c:v>
                </c:pt>
                <c:pt idx="1">
                  <c:v>3.2359E-7</c:v>
                </c:pt>
                <c:pt idx="2">
                  <c:v>4.2187000000000001E-7</c:v>
                </c:pt>
                <c:pt idx="3">
                  <c:v>6.7281999999999996E-7</c:v>
                </c:pt>
                <c:pt idx="4">
                  <c:v>1.09702E-6</c:v>
                </c:pt>
                <c:pt idx="5">
                  <c:v>1.99942E-6</c:v>
                </c:pt>
              </c:numCache>
            </c:numRef>
          </c:val>
          <c:smooth val="0"/>
        </c:ser>
        <c:ser>
          <c:idx val="8"/>
          <c:order val="8"/>
          <c:tx>
            <c:strRef>
              <c:f>Sheet1!$V$20</c:f>
              <c:strCache>
                <c:ptCount val="1"/>
                <c:pt idx="0">
                  <c:v>Avg S pre 3</c:v>
                </c:pt>
              </c:strCache>
            </c:strRef>
          </c:tx>
          <c:cat>
            <c:numRef>
              <c:f>Sheet1!$A$3:$A$8</c:f>
              <c:numCache>
                <c:formatCode>General</c:formatCode>
                <c:ptCount val="6"/>
                <c:pt idx="0">
                  <c:v>0.05</c:v>
                </c:pt>
                <c:pt idx="1">
                  <c:v>0.1</c:v>
                </c:pt>
                <c:pt idx="2">
                  <c:v>0.5</c:v>
                </c:pt>
                <c:pt idx="3">
                  <c:v>0.8</c:v>
                </c:pt>
                <c:pt idx="4">
                  <c:v>0.9</c:v>
                </c:pt>
                <c:pt idx="5">
                  <c:v>0.95</c:v>
                </c:pt>
              </c:numCache>
            </c:numRef>
          </c:cat>
          <c:val>
            <c:numRef>
              <c:f>Sheet1!$V$21:$V$26</c:f>
              <c:numCache>
                <c:formatCode>0.00E+00</c:formatCode>
                <c:ptCount val="6"/>
                <c:pt idx="0">
                  <c:v>2.1568599999999999E-7</c:v>
                </c:pt>
                <c:pt idx="1">
                  <c:v>2.16888E-7</c:v>
                </c:pt>
                <c:pt idx="2">
                  <c:v>2.33719E-7</c:v>
                </c:pt>
                <c:pt idx="3">
                  <c:v>2.4957399999999998E-7</c:v>
                </c:pt>
                <c:pt idx="4">
                  <c:v>2.6457100000000002E-7</c:v>
                </c:pt>
                <c:pt idx="5">
                  <c:v>2.6743099999999998E-7</c:v>
                </c:pt>
              </c:numCache>
            </c:numRef>
          </c:val>
          <c:smooth val="0"/>
        </c:ser>
        <c:ser>
          <c:idx val="9"/>
          <c:order val="9"/>
          <c:tx>
            <c:strRef>
              <c:f>Sheet1!$W$20</c:f>
              <c:strCache>
                <c:ptCount val="1"/>
                <c:pt idx="0">
                  <c:v>Avg U pre 3</c:v>
                </c:pt>
              </c:strCache>
            </c:strRef>
          </c:tx>
          <c:cat>
            <c:numRef>
              <c:f>Sheet1!$A$3:$A$8</c:f>
              <c:numCache>
                <c:formatCode>General</c:formatCode>
                <c:ptCount val="6"/>
                <c:pt idx="0">
                  <c:v>0.05</c:v>
                </c:pt>
                <c:pt idx="1">
                  <c:v>0.1</c:v>
                </c:pt>
                <c:pt idx="2">
                  <c:v>0.5</c:v>
                </c:pt>
                <c:pt idx="3">
                  <c:v>0.8</c:v>
                </c:pt>
                <c:pt idx="4">
                  <c:v>0.9</c:v>
                </c:pt>
                <c:pt idx="5">
                  <c:v>0.95</c:v>
                </c:pt>
              </c:numCache>
            </c:numRef>
          </c:cat>
          <c:val>
            <c:numRef>
              <c:f>Sheet1!$W$21:$W$26</c:f>
              <c:numCache>
                <c:formatCode>0.00E+00</c:formatCode>
                <c:ptCount val="6"/>
                <c:pt idx="0">
                  <c:v>3.1707999999999998E-7</c:v>
                </c:pt>
                <c:pt idx="1">
                  <c:v>3.2085999999999998E-7</c:v>
                </c:pt>
                <c:pt idx="2">
                  <c:v>4.1827E-7</c:v>
                </c:pt>
                <c:pt idx="3">
                  <c:v>6.6639999999999999E-7</c:v>
                </c:pt>
                <c:pt idx="4">
                  <c:v>1.1202300000000001E-6</c:v>
                </c:pt>
                <c:pt idx="5">
                  <c:v>1.9040900000000001E-6</c:v>
                </c:pt>
              </c:numCache>
            </c:numRef>
          </c:val>
          <c:smooth val="0"/>
        </c:ser>
        <c:ser>
          <c:idx val="10"/>
          <c:order val="10"/>
          <c:tx>
            <c:strRef>
              <c:f>Sheet1!$X$20</c:f>
              <c:strCache>
                <c:ptCount val="1"/>
                <c:pt idx="0">
                  <c:v>Avg S post 3</c:v>
                </c:pt>
              </c:strCache>
            </c:strRef>
          </c:tx>
          <c:cat>
            <c:numRef>
              <c:f>Sheet1!$A$3:$A$8</c:f>
              <c:numCache>
                <c:formatCode>General</c:formatCode>
                <c:ptCount val="6"/>
                <c:pt idx="0">
                  <c:v>0.05</c:v>
                </c:pt>
                <c:pt idx="1">
                  <c:v>0.1</c:v>
                </c:pt>
                <c:pt idx="2">
                  <c:v>0.5</c:v>
                </c:pt>
                <c:pt idx="3">
                  <c:v>0.8</c:v>
                </c:pt>
                <c:pt idx="4">
                  <c:v>0.9</c:v>
                </c:pt>
                <c:pt idx="5">
                  <c:v>0.95</c:v>
                </c:pt>
              </c:numCache>
            </c:numRef>
          </c:cat>
          <c:val>
            <c:numRef>
              <c:f>Sheet1!$X$21:$X$26</c:f>
              <c:numCache>
                <c:formatCode>0.00E+00</c:formatCode>
                <c:ptCount val="6"/>
                <c:pt idx="0">
                  <c:v>2.16182E-7</c:v>
                </c:pt>
                <c:pt idx="1">
                  <c:v>2.2098899999999999E-7</c:v>
                </c:pt>
                <c:pt idx="2">
                  <c:v>2.3209799999999999E-7</c:v>
                </c:pt>
                <c:pt idx="3">
                  <c:v>2.4859199999999998E-7</c:v>
                </c:pt>
                <c:pt idx="4">
                  <c:v>2.6655800000000002E-7</c:v>
                </c:pt>
                <c:pt idx="5">
                  <c:v>2.5796600000000002E-7</c:v>
                </c:pt>
              </c:numCache>
            </c:numRef>
          </c:val>
          <c:smooth val="0"/>
        </c:ser>
        <c:ser>
          <c:idx val="11"/>
          <c:order val="11"/>
          <c:tx>
            <c:strRef>
              <c:f>Sheet1!$Y$20</c:f>
              <c:strCache>
                <c:ptCount val="1"/>
                <c:pt idx="0">
                  <c:v>Avg U post 3</c:v>
                </c:pt>
              </c:strCache>
            </c:strRef>
          </c:tx>
          <c:cat>
            <c:numRef>
              <c:f>Sheet1!$A$3:$A$8</c:f>
              <c:numCache>
                <c:formatCode>General</c:formatCode>
                <c:ptCount val="6"/>
                <c:pt idx="0">
                  <c:v>0.05</c:v>
                </c:pt>
                <c:pt idx="1">
                  <c:v>0.1</c:v>
                </c:pt>
                <c:pt idx="2">
                  <c:v>0.5</c:v>
                </c:pt>
                <c:pt idx="3">
                  <c:v>0.8</c:v>
                </c:pt>
                <c:pt idx="4">
                  <c:v>0.9</c:v>
                </c:pt>
                <c:pt idx="5">
                  <c:v>0.95</c:v>
                </c:pt>
              </c:numCache>
            </c:numRef>
          </c:cat>
          <c:val>
            <c:numRef>
              <c:f>Sheet1!$Y$21:$Y$26</c:f>
              <c:numCache>
                <c:formatCode>0.00E+00</c:formatCode>
                <c:ptCount val="6"/>
                <c:pt idx="0">
                  <c:v>3.1530999999999998E-7</c:v>
                </c:pt>
                <c:pt idx="1">
                  <c:v>3.2234000000000001E-7</c:v>
                </c:pt>
                <c:pt idx="2">
                  <c:v>4.2249999999999998E-7</c:v>
                </c:pt>
                <c:pt idx="3">
                  <c:v>6.7077999999999998E-7</c:v>
                </c:pt>
                <c:pt idx="4">
                  <c:v>1.1210900000000001E-6</c:v>
                </c:pt>
                <c:pt idx="5">
                  <c:v>1.9022599999999999E-6</c:v>
                </c:pt>
              </c:numCache>
            </c:numRef>
          </c:val>
          <c:smooth val="0"/>
        </c:ser>
        <c:ser>
          <c:idx val="12"/>
          <c:order val="12"/>
          <c:tx>
            <c:strRef>
              <c:f>Sheet1!$V$29</c:f>
              <c:strCache>
                <c:ptCount val="1"/>
                <c:pt idx="0">
                  <c:v>Avg S pre 4</c:v>
                </c:pt>
              </c:strCache>
            </c:strRef>
          </c:tx>
          <c:cat>
            <c:numRef>
              <c:f>Sheet1!$A$3:$A$8</c:f>
              <c:numCache>
                <c:formatCode>General</c:formatCode>
                <c:ptCount val="6"/>
                <c:pt idx="0">
                  <c:v>0.05</c:v>
                </c:pt>
                <c:pt idx="1">
                  <c:v>0.1</c:v>
                </c:pt>
                <c:pt idx="2">
                  <c:v>0.5</c:v>
                </c:pt>
                <c:pt idx="3">
                  <c:v>0.8</c:v>
                </c:pt>
                <c:pt idx="4">
                  <c:v>0.9</c:v>
                </c:pt>
                <c:pt idx="5">
                  <c:v>0.95</c:v>
                </c:pt>
              </c:numCache>
            </c:numRef>
          </c:cat>
          <c:val>
            <c:numRef>
              <c:f>Sheet1!$V$30:$V$35</c:f>
              <c:numCache>
                <c:formatCode>0.00E+00</c:formatCode>
                <c:ptCount val="6"/>
                <c:pt idx="0">
                  <c:v>2.1568599999999999E-7</c:v>
                </c:pt>
                <c:pt idx="1">
                  <c:v>2.2184699999999999E-7</c:v>
                </c:pt>
                <c:pt idx="2">
                  <c:v>2.3398999999999999E-7</c:v>
                </c:pt>
                <c:pt idx="3">
                  <c:v>2.4923800000000002E-7</c:v>
                </c:pt>
                <c:pt idx="4">
                  <c:v>2.6076600000000002E-7</c:v>
                </c:pt>
                <c:pt idx="5">
                  <c:v>2.6619799999999999E-7</c:v>
                </c:pt>
              </c:numCache>
            </c:numRef>
          </c:val>
          <c:smooth val="0"/>
        </c:ser>
        <c:ser>
          <c:idx val="13"/>
          <c:order val="13"/>
          <c:tx>
            <c:strRef>
              <c:f>Sheet1!$W$29</c:f>
              <c:strCache>
                <c:ptCount val="1"/>
                <c:pt idx="0">
                  <c:v>Avg U pre 4</c:v>
                </c:pt>
              </c:strCache>
            </c:strRef>
          </c:tx>
          <c:cat>
            <c:numRef>
              <c:f>Sheet1!$A$3:$A$8</c:f>
              <c:numCache>
                <c:formatCode>General</c:formatCode>
                <c:ptCount val="6"/>
                <c:pt idx="0">
                  <c:v>0.05</c:v>
                </c:pt>
                <c:pt idx="1">
                  <c:v>0.1</c:v>
                </c:pt>
                <c:pt idx="2">
                  <c:v>0.5</c:v>
                </c:pt>
                <c:pt idx="3">
                  <c:v>0.8</c:v>
                </c:pt>
                <c:pt idx="4">
                  <c:v>0.9</c:v>
                </c:pt>
                <c:pt idx="5">
                  <c:v>0.95</c:v>
                </c:pt>
              </c:numCache>
            </c:numRef>
          </c:cat>
          <c:val>
            <c:numRef>
              <c:f>Sheet1!$W$30:$W$35</c:f>
              <c:numCache>
                <c:formatCode>0.00E+00</c:formatCode>
                <c:ptCount val="6"/>
                <c:pt idx="0">
                  <c:v>3.1433999999999999E-7</c:v>
                </c:pt>
                <c:pt idx="1">
                  <c:v>3.2039000000000003E-7</c:v>
                </c:pt>
                <c:pt idx="2">
                  <c:v>4.1865000000000001E-7</c:v>
                </c:pt>
                <c:pt idx="3">
                  <c:v>6.7451999999999998E-7</c:v>
                </c:pt>
                <c:pt idx="4">
                  <c:v>1.11587E-6</c:v>
                </c:pt>
                <c:pt idx="5">
                  <c:v>1.9439900000000001E-6</c:v>
                </c:pt>
              </c:numCache>
            </c:numRef>
          </c:val>
          <c:smooth val="0"/>
        </c:ser>
        <c:ser>
          <c:idx val="14"/>
          <c:order val="14"/>
          <c:tx>
            <c:strRef>
              <c:f>Sheet1!$X$29</c:f>
              <c:strCache>
                <c:ptCount val="1"/>
                <c:pt idx="0">
                  <c:v>Avg S post 4</c:v>
                </c:pt>
              </c:strCache>
            </c:strRef>
          </c:tx>
          <c:cat>
            <c:numRef>
              <c:f>Sheet1!$A$3:$A$8</c:f>
              <c:numCache>
                <c:formatCode>General</c:formatCode>
                <c:ptCount val="6"/>
                <c:pt idx="0">
                  <c:v>0.05</c:v>
                </c:pt>
                <c:pt idx="1">
                  <c:v>0.1</c:v>
                </c:pt>
                <c:pt idx="2">
                  <c:v>0.5</c:v>
                </c:pt>
                <c:pt idx="3">
                  <c:v>0.8</c:v>
                </c:pt>
                <c:pt idx="4">
                  <c:v>0.9</c:v>
                </c:pt>
                <c:pt idx="5">
                  <c:v>0.95</c:v>
                </c:pt>
              </c:numCache>
            </c:numRef>
          </c:cat>
          <c:val>
            <c:numRef>
              <c:f>Sheet1!$X$30:$X$35</c:f>
              <c:numCache>
                <c:formatCode>0.00E+00</c:formatCode>
                <c:ptCount val="6"/>
                <c:pt idx="0">
                  <c:v>2.17327E-7</c:v>
                </c:pt>
                <c:pt idx="1">
                  <c:v>2.1948200000000001E-7</c:v>
                </c:pt>
                <c:pt idx="2">
                  <c:v>2.3453900000000001E-7</c:v>
                </c:pt>
                <c:pt idx="3">
                  <c:v>2.50917E-7</c:v>
                </c:pt>
                <c:pt idx="4">
                  <c:v>2.6366099999999999E-7</c:v>
                </c:pt>
                <c:pt idx="5">
                  <c:v>2.6604099999999999E-7</c:v>
                </c:pt>
              </c:numCache>
            </c:numRef>
          </c:val>
          <c:smooth val="0"/>
        </c:ser>
        <c:ser>
          <c:idx val="15"/>
          <c:order val="15"/>
          <c:tx>
            <c:strRef>
              <c:f>Sheet1!$Y$29</c:f>
              <c:strCache>
                <c:ptCount val="1"/>
                <c:pt idx="0">
                  <c:v>Avg U post 4</c:v>
                </c:pt>
              </c:strCache>
            </c:strRef>
          </c:tx>
          <c:cat>
            <c:numRef>
              <c:f>Sheet1!$A$3:$A$8</c:f>
              <c:numCache>
                <c:formatCode>General</c:formatCode>
                <c:ptCount val="6"/>
                <c:pt idx="0">
                  <c:v>0.05</c:v>
                </c:pt>
                <c:pt idx="1">
                  <c:v>0.1</c:v>
                </c:pt>
                <c:pt idx="2">
                  <c:v>0.5</c:v>
                </c:pt>
                <c:pt idx="3">
                  <c:v>0.8</c:v>
                </c:pt>
                <c:pt idx="4">
                  <c:v>0.9</c:v>
                </c:pt>
                <c:pt idx="5">
                  <c:v>0.95</c:v>
                </c:pt>
              </c:numCache>
            </c:numRef>
          </c:cat>
          <c:val>
            <c:numRef>
              <c:f>Sheet1!$Y$30:$Y$35</c:f>
              <c:numCache>
                <c:formatCode>0.00E+00</c:formatCode>
                <c:ptCount val="6"/>
                <c:pt idx="0">
                  <c:v>3.2024000000000001E-7</c:v>
                </c:pt>
                <c:pt idx="1">
                  <c:v>3.2299000000000001E-7</c:v>
                </c:pt>
                <c:pt idx="2">
                  <c:v>4.2155000000000001E-7</c:v>
                </c:pt>
                <c:pt idx="3">
                  <c:v>6.9993000000000005E-7</c:v>
                </c:pt>
                <c:pt idx="4">
                  <c:v>1.1305199999999999E-6</c:v>
                </c:pt>
                <c:pt idx="5">
                  <c:v>1.9323900000000001E-6</c:v>
                </c:pt>
              </c:numCache>
            </c:numRef>
          </c:val>
          <c:smooth val="0"/>
        </c:ser>
        <c:ser>
          <c:idx val="16"/>
          <c:order val="16"/>
          <c:tx>
            <c:strRef>
              <c:f>Sheet1!$V$38</c:f>
              <c:strCache>
                <c:ptCount val="1"/>
                <c:pt idx="0">
                  <c:v>Avg S pre 5</c:v>
                </c:pt>
              </c:strCache>
            </c:strRef>
          </c:tx>
          <c:cat>
            <c:numRef>
              <c:f>Sheet1!$A$3:$A$8</c:f>
              <c:numCache>
                <c:formatCode>General</c:formatCode>
                <c:ptCount val="6"/>
                <c:pt idx="0">
                  <c:v>0.05</c:v>
                </c:pt>
                <c:pt idx="1">
                  <c:v>0.1</c:v>
                </c:pt>
                <c:pt idx="2">
                  <c:v>0.5</c:v>
                </c:pt>
                <c:pt idx="3">
                  <c:v>0.8</c:v>
                </c:pt>
                <c:pt idx="4">
                  <c:v>0.9</c:v>
                </c:pt>
                <c:pt idx="5">
                  <c:v>0.95</c:v>
                </c:pt>
              </c:numCache>
            </c:numRef>
          </c:cat>
          <c:val>
            <c:numRef>
              <c:f>Sheet1!$V$39:$V$44</c:f>
              <c:numCache>
                <c:formatCode>0.00E+00</c:formatCode>
                <c:ptCount val="6"/>
                <c:pt idx="0">
                  <c:v>2.18242E-7</c:v>
                </c:pt>
                <c:pt idx="1">
                  <c:v>2.1871899999999999E-7</c:v>
                </c:pt>
                <c:pt idx="2">
                  <c:v>2.3414600000000001E-7</c:v>
                </c:pt>
                <c:pt idx="3">
                  <c:v>2.7562199999999998E-7</c:v>
                </c:pt>
                <c:pt idx="4">
                  <c:v>2.55405E-7</c:v>
                </c:pt>
                <c:pt idx="5">
                  <c:v>2.5825700000000001E-7</c:v>
                </c:pt>
              </c:numCache>
            </c:numRef>
          </c:val>
          <c:smooth val="0"/>
        </c:ser>
        <c:ser>
          <c:idx val="17"/>
          <c:order val="17"/>
          <c:tx>
            <c:strRef>
              <c:f>Sheet1!$W$38</c:f>
              <c:strCache>
                <c:ptCount val="1"/>
                <c:pt idx="0">
                  <c:v>Avg U pre 5</c:v>
                </c:pt>
              </c:strCache>
            </c:strRef>
          </c:tx>
          <c:cat>
            <c:numRef>
              <c:f>Sheet1!$A$3:$A$8</c:f>
              <c:numCache>
                <c:formatCode>General</c:formatCode>
                <c:ptCount val="6"/>
                <c:pt idx="0">
                  <c:v>0.05</c:v>
                </c:pt>
                <c:pt idx="1">
                  <c:v>0.1</c:v>
                </c:pt>
                <c:pt idx="2">
                  <c:v>0.5</c:v>
                </c:pt>
                <c:pt idx="3">
                  <c:v>0.8</c:v>
                </c:pt>
                <c:pt idx="4">
                  <c:v>0.9</c:v>
                </c:pt>
                <c:pt idx="5">
                  <c:v>0.95</c:v>
                </c:pt>
              </c:numCache>
            </c:numRef>
          </c:cat>
          <c:val>
            <c:numRef>
              <c:f>Sheet1!$W$39:$W$44</c:f>
              <c:numCache>
                <c:formatCode>0.00E+00</c:formatCode>
                <c:ptCount val="6"/>
                <c:pt idx="0">
                  <c:v>3.1972000000000001E-7</c:v>
                </c:pt>
                <c:pt idx="1">
                  <c:v>3.2291000000000002E-7</c:v>
                </c:pt>
                <c:pt idx="2">
                  <c:v>4.2192000000000001E-7</c:v>
                </c:pt>
                <c:pt idx="3">
                  <c:v>7.1345000000000003E-7</c:v>
                </c:pt>
                <c:pt idx="4">
                  <c:v>1.07654E-6</c:v>
                </c:pt>
                <c:pt idx="5">
                  <c:v>1.89302E-6</c:v>
                </c:pt>
              </c:numCache>
            </c:numRef>
          </c:val>
          <c:smooth val="0"/>
        </c:ser>
        <c:ser>
          <c:idx val="18"/>
          <c:order val="18"/>
          <c:tx>
            <c:strRef>
              <c:f>Sheet1!$X$38</c:f>
              <c:strCache>
                <c:ptCount val="1"/>
                <c:pt idx="0">
                  <c:v>Avg S post 5</c:v>
                </c:pt>
              </c:strCache>
            </c:strRef>
          </c:tx>
          <c:cat>
            <c:numRef>
              <c:f>Sheet1!$A$3:$A$8</c:f>
              <c:numCache>
                <c:formatCode>General</c:formatCode>
                <c:ptCount val="6"/>
                <c:pt idx="0">
                  <c:v>0.05</c:v>
                </c:pt>
                <c:pt idx="1">
                  <c:v>0.1</c:v>
                </c:pt>
                <c:pt idx="2">
                  <c:v>0.5</c:v>
                </c:pt>
                <c:pt idx="3">
                  <c:v>0.8</c:v>
                </c:pt>
                <c:pt idx="4">
                  <c:v>0.9</c:v>
                </c:pt>
                <c:pt idx="5">
                  <c:v>0.95</c:v>
                </c:pt>
              </c:numCache>
            </c:numRef>
          </c:cat>
          <c:val>
            <c:numRef>
              <c:f>Sheet1!$X$39:$X$44</c:f>
              <c:numCache>
                <c:formatCode>0.00E+00</c:formatCode>
                <c:ptCount val="6"/>
                <c:pt idx="0">
                  <c:v>2.1892899999999999E-7</c:v>
                </c:pt>
                <c:pt idx="1">
                  <c:v>2.1990200000000001E-7</c:v>
                </c:pt>
                <c:pt idx="2">
                  <c:v>2.34463E-7</c:v>
                </c:pt>
                <c:pt idx="3">
                  <c:v>2.4990599999999999E-7</c:v>
                </c:pt>
                <c:pt idx="4">
                  <c:v>2.5459699999999999E-7</c:v>
                </c:pt>
                <c:pt idx="5">
                  <c:v>2.5883E-7</c:v>
                </c:pt>
              </c:numCache>
            </c:numRef>
          </c:val>
          <c:smooth val="0"/>
        </c:ser>
        <c:ser>
          <c:idx val="19"/>
          <c:order val="19"/>
          <c:tx>
            <c:strRef>
              <c:f>Sheet1!$Y$38</c:f>
              <c:strCache>
                <c:ptCount val="1"/>
                <c:pt idx="0">
                  <c:v>Avg U post 5</c:v>
                </c:pt>
              </c:strCache>
            </c:strRef>
          </c:tx>
          <c:cat>
            <c:numRef>
              <c:f>Sheet1!$A$3:$A$8</c:f>
              <c:numCache>
                <c:formatCode>General</c:formatCode>
                <c:ptCount val="6"/>
                <c:pt idx="0">
                  <c:v>0.05</c:v>
                </c:pt>
                <c:pt idx="1">
                  <c:v>0.1</c:v>
                </c:pt>
                <c:pt idx="2">
                  <c:v>0.5</c:v>
                </c:pt>
                <c:pt idx="3">
                  <c:v>0.8</c:v>
                </c:pt>
                <c:pt idx="4">
                  <c:v>0.9</c:v>
                </c:pt>
                <c:pt idx="5">
                  <c:v>0.95</c:v>
                </c:pt>
              </c:numCache>
            </c:numRef>
          </c:cat>
          <c:val>
            <c:numRef>
              <c:f>Sheet1!$Y$39:$Y$44</c:f>
              <c:numCache>
                <c:formatCode>0.00E+00</c:formatCode>
                <c:ptCount val="6"/>
                <c:pt idx="0">
                  <c:v>3.2080000000000001E-7</c:v>
                </c:pt>
                <c:pt idx="1">
                  <c:v>3.2793E-7</c:v>
                </c:pt>
                <c:pt idx="2">
                  <c:v>4.2511000000000003E-7</c:v>
                </c:pt>
                <c:pt idx="3">
                  <c:v>6.7797999999999999E-7</c:v>
                </c:pt>
                <c:pt idx="4">
                  <c:v>1.07983E-6</c:v>
                </c:pt>
                <c:pt idx="5">
                  <c:v>1.89634E-6</c:v>
                </c:pt>
              </c:numCache>
            </c:numRef>
          </c:val>
          <c:smooth val="0"/>
        </c:ser>
        <c:dLbls>
          <c:showLegendKey val="0"/>
          <c:showVal val="0"/>
          <c:showCatName val="0"/>
          <c:showSerName val="0"/>
          <c:showPercent val="0"/>
          <c:showBubbleSize val="0"/>
        </c:dLbls>
        <c:marker val="1"/>
        <c:smooth val="0"/>
        <c:axId val="83233024"/>
        <c:axId val="83251584"/>
      </c:lineChart>
      <c:catAx>
        <c:axId val="83233024"/>
        <c:scaling>
          <c:orientation val="minMax"/>
        </c:scaling>
        <c:delete val="0"/>
        <c:axPos val="b"/>
        <c:title>
          <c:tx>
            <c:rich>
              <a:bodyPr/>
              <a:lstStyle/>
              <a:p>
                <a:pPr>
                  <a:defRPr/>
                </a:pPr>
                <a:r>
                  <a:rPr lang="en-US"/>
                  <a:t>Alpha</a:t>
                </a:r>
              </a:p>
            </c:rich>
          </c:tx>
          <c:layout/>
          <c:overlay val="0"/>
        </c:title>
        <c:numFmt formatCode="General" sourceLinked="1"/>
        <c:majorTickMark val="out"/>
        <c:minorTickMark val="none"/>
        <c:tickLblPos val="nextTo"/>
        <c:crossAx val="83251584"/>
        <c:crosses val="autoZero"/>
        <c:auto val="1"/>
        <c:lblAlgn val="ctr"/>
        <c:lblOffset val="100"/>
        <c:noMultiLvlLbl val="0"/>
      </c:catAx>
      <c:valAx>
        <c:axId val="83251584"/>
        <c:scaling>
          <c:orientation val="minMax"/>
        </c:scaling>
        <c:delete val="0"/>
        <c:axPos val="l"/>
        <c:majorGridlines/>
        <c:title>
          <c:tx>
            <c:rich>
              <a:bodyPr rot="-5400000" vert="horz"/>
              <a:lstStyle/>
              <a:p>
                <a:pPr>
                  <a:defRPr/>
                </a:pPr>
                <a:r>
                  <a:rPr lang="en-US"/>
                  <a:t>Time (sec)</a:t>
                </a:r>
              </a:p>
            </c:rich>
          </c:tx>
          <c:layout/>
          <c:overlay val="0"/>
        </c:title>
        <c:numFmt formatCode="0.00E+00" sourceLinked="1"/>
        <c:majorTickMark val="out"/>
        <c:minorTickMark val="none"/>
        <c:tickLblPos val="nextTo"/>
        <c:crossAx val="83233024"/>
        <c:crosses val="autoZero"/>
        <c:crossBetween val="between"/>
      </c:valAx>
    </c:plotArea>
    <c:legend>
      <c:legendPos val="r"/>
      <c:layout>
        <c:manualLayout>
          <c:xMode val="edge"/>
          <c:yMode val="edge"/>
          <c:x val="0.7220320826373976"/>
          <c:y val="0.23442957130358705"/>
          <c:w val="0.25587195776664279"/>
          <c:h val="0.70322440944881892"/>
        </c:manualLayout>
      </c:layout>
      <c:overlay val="0"/>
    </c:legend>
    <c:plotVisOnly val="1"/>
    <c:dispBlanksAs val="gap"/>
    <c:showDLblsOverMax val="0"/>
  </c:chart>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Hash 1 &amp; 1 Clusters</a:t>
            </a:r>
          </a:p>
        </c:rich>
      </c:tx>
      <c:layout/>
      <c:overlay val="0"/>
    </c:title>
    <c:autoTitleDeleted val="0"/>
    <c:plotArea>
      <c:layout/>
      <c:barChart>
        <c:barDir val="col"/>
        <c:grouping val="clustered"/>
        <c:varyColors val="0"/>
        <c:ser>
          <c:idx val="0"/>
          <c:order val="0"/>
          <c:tx>
            <c:strRef>
              <c:f>Sheet1!$A$2</c:f>
              <c:strCache>
                <c:ptCount val="1"/>
                <c:pt idx="0">
                  <c:v>0.05</c:v>
                </c:pt>
              </c:strCache>
            </c:strRef>
          </c:tx>
          <c:invertIfNegative val="0"/>
          <c:cat>
            <c:numRef>
              <c:f>Sheet1!$B$87:$B$122</c:f>
              <c:numCache>
                <c:formatCode>General</c:formatCode>
                <c:ptCount val="3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35</c:v>
                </c:pt>
                <c:pt idx="34">
                  <c:v>44</c:v>
                </c:pt>
                <c:pt idx="35">
                  <c:v>48</c:v>
                </c:pt>
              </c:numCache>
            </c:numRef>
          </c:cat>
          <c:val>
            <c:numRef>
              <c:f>Sheet1!$C$2:$C$5</c:f>
              <c:numCache>
                <c:formatCode>General</c:formatCode>
                <c:ptCount val="4"/>
                <c:pt idx="0">
                  <c:v>24369</c:v>
                </c:pt>
                <c:pt idx="1">
                  <c:v>880</c:v>
                </c:pt>
                <c:pt idx="2">
                  <c:v>27</c:v>
                </c:pt>
                <c:pt idx="3">
                  <c:v>1</c:v>
                </c:pt>
              </c:numCache>
            </c:numRef>
          </c:val>
        </c:ser>
        <c:ser>
          <c:idx val="1"/>
          <c:order val="1"/>
          <c:tx>
            <c:strRef>
              <c:f>Sheet1!$A$6</c:f>
              <c:strCache>
                <c:ptCount val="1"/>
                <c:pt idx="0">
                  <c:v>0.1</c:v>
                </c:pt>
              </c:strCache>
            </c:strRef>
          </c:tx>
          <c:invertIfNegative val="0"/>
          <c:cat>
            <c:numRef>
              <c:f>Sheet1!$B$87:$B$122</c:f>
              <c:numCache>
                <c:formatCode>General</c:formatCode>
                <c:ptCount val="3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35</c:v>
                </c:pt>
                <c:pt idx="34">
                  <c:v>44</c:v>
                </c:pt>
                <c:pt idx="35">
                  <c:v>48</c:v>
                </c:pt>
              </c:numCache>
            </c:numRef>
          </c:cat>
          <c:val>
            <c:numRef>
              <c:f>Sheet1!$C$6:$C$10</c:f>
              <c:numCache>
                <c:formatCode>General</c:formatCode>
                <c:ptCount val="5"/>
                <c:pt idx="0">
                  <c:v>45100</c:v>
                </c:pt>
                <c:pt idx="1">
                  <c:v>3243</c:v>
                </c:pt>
                <c:pt idx="2">
                  <c:v>251</c:v>
                </c:pt>
                <c:pt idx="3">
                  <c:v>21</c:v>
                </c:pt>
                <c:pt idx="4">
                  <c:v>1</c:v>
                </c:pt>
              </c:numCache>
            </c:numRef>
          </c:val>
        </c:ser>
        <c:ser>
          <c:idx val="2"/>
          <c:order val="2"/>
          <c:tx>
            <c:strRef>
              <c:f>Sheet1!$A$11</c:f>
              <c:strCache>
                <c:ptCount val="1"/>
                <c:pt idx="0">
                  <c:v>0.5</c:v>
                </c:pt>
              </c:strCache>
            </c:strRef>
          </c:tx>
          <c:invertIfNegative val="0"/>
          <c:cat>
            <c:numRef>
              <c:f>Sheet1!$B$87:$B$122</c:f>
              <c:numCache>
                <c:formatCode>General</c:formatCode>
                <c:ptCount val="3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35</c:v>
                </c:pt>
                <c:pt idx="34">
                  <c:v>44</c:v>
                </c:pt>
                <c:pt idx="35">
                  <c:v>48</c:v>
                </c:pt>
              </c:numCache>
            </c:numRef>
          </c:cat>
          <c:val>
            <c:numRef>
              <c:f>Sheet1!$C$11:$C$24</c:f>
              <c:numCache>
                <c:formatCode>General</c:formatCode>
                <c:ptCount val="14"/>
                <c:pt idx="0">
                  <c:v>119243</c:v>
                </c:pt>
                <c:pt idx="1">
                  <c:v>34942</c:v>
                </c:pt>
                <c:pt idx="2">
                  <c:v>11957</c:v>
                </c:pt>
                <c:pt idx="3">
                  <c:v>4634</c:v>
                </c:pt>
                <c:pt idx="4">
                  <c:v>1821</c:v>
                </c:pt>
                <c:pt idx="5">
                  <c:v>766</c:v>
                </c:pt>
                <c:pt idx="6">
                  <c:v>349</c:v>
                </c:pt>
                <c:pt idx="7">
                  <c:v>152</c:v>
                </c:pt>
                <c:pt idx="8">
                  <c:v>87</c:v>
                </c:pt>
                <c:pt idx="9">
                  <c:v>17</c:v>
                </c:pt>
                <c:pt idx="10">
                  <c:v>10</c:v>
                </c:pt>
                <c:pt idx="11">
                  <c:v>10</c:v>
                </c:pt>
                <c:pt idx="12">
                  <c:v>4</c:v>
                </c:pt>
                <c:pt idx="13">
                  <c:v>1</c:v>
                </c:pt>
              </c:numCache>
            </c:numRef>
          </c:val>
        </c:ser>
        <c:ser>
          <c:idx val="3"/>
          <c:order val="3"/>
          <c:tx>
            <c:strRef>
              <c:f>Sheet1!$A$26</c:f>
              <c:strCache>
                <c:ptCount val="1"/>
                <c:pt idx="0">
                  <c:v>0.8</c:v>
                </c:pt>
              </c:strCache>
            </c:strRef>
          </c:tx>
          <c:invertIfNegative val="0"/>
          <c:cat>
            <c:numRef>
              <c:f>Sheet1!$B$87:$B$122</c:f>
              <c:numCache>
                <c:formatCode>General</c:formatCode>
                <c:ptCount val="3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35</c:v>
                </c:pt>
                <c:pt idx="34">
                  <c:v>44</c:v>
                </c:pt>
                <c:pt idx="35">
                  <c:v>48</c:v>
                </c:pt>
              </c:numCache>
            </c:numRef>
          </c:cat>
          <c:val>
            <c:numRef>
              <c:f>Sheet1!$C$26:$C$52</c:f>
              <c:numCache>
                <c:formatCode>General</c:formatCode>
                <c:ptCount val="27"/>
                <c:pt idx="0">
                  <c:v>113926</c:v>
                </c:pt>
                <c:pt idx="1">
                  <c:v>45506</c:v>
                </c:pt>
                <c:pt idx="2">
                  <c:v>21515</c:v>
                </c:pt>
                <c:pt idx="3">
                  <c:v>11291</c:v>
                </c:pt>
                <c:pt idx="4">
                  <c:v>6255</c:v>
                </c:pt>
                <c:pt idx="5">
                  <c:v>3679</c:v>
                </c:pt>
                <c:pt idx="6">
                  <c:v>2182</c:v>
                </c:pt>
                <c:pt idx="7">
                  <c:v>1291</c:v>
                </c:pt>
                <c:pt idx="8">
                  <c:v>887</c:v>
                </c:pt>
                <c:pt idx="9">
                  <c:v>538</c:v>
                </c:pt>
                <c:pt idx="10">
                  <c:v>311</c:v>
                </c:pt>
                <c:pt idx="11">
                  <c:v>210</c:v>
                </c:pt>
                <c:pt idx="12">
                  <c:v>148</c:v>
                </c:pt>
                <c:pt idx="13">
                  <c:v>104</c:v>
                </c:pt>
                <c:pt idx="14">
                  <c:v>68</c:v>
                </c:pt>
                <c:pt idx="15">
                  <c:v>39</c:v>
                </c:pt>
                <c:pt idx="16">
                  <c:v>26</c:v>
                </c:pt>
                <c:pt idx="17">
                  <c:v>18</c:v>
                </c:pt>
                <c:pt idx="18">
                  <c:v>9</c:v>
                </c:pt>
                <c:pt idx="19">
                  <c:v>12</c:v>
                </c:pt>
                <c:pt idx="20">
                  <c:v>2</c:v>
                </c:pt>
                <c:pt idx="21">
                  <c:v>4</c:v>
                </c:pt>
                <c:pt idx="22">
                  <c:v>3</c:v>
                </c:pt>
                <c:pt idx="23">
                  <c:v>2</c:v>
                </c:pt>
                <c:pt idx="24">
                  <c:v>1</c:v>
                </c:pt>
                <c:pt idx="25">
                  <c:v>1</c:v>
                </c:pt>
                <c:pt idx="26">
                  <c:v>1</c:v>
                </c:pt>
              </c:numCache>
            </c:numRef>
          </c:val>
        </c:ser>
        <c:ser>
          <c:idx val="4"/>
          <c:order val="4"/>
          <c:tx>
            <c:strRef>
              <c:f>Sheet1!$A$53</c:f>
              <c:strCache>
                <c:ptCount val="1"/>
                <c:pt idx="0">
                  <c:v>0.9</c:v>
                </c:pt>
              </c:strCache>
            </c:strRef>
          </c:tx>
          <c:invertIfNegative val="0"/>
          <c:cat>
            <c:numRef>
              <c:f>Sheet1!$B$87:$B$122</c:f>
              <c:numCache>
                <c:formatCode>General</c:formatCode>
                <c:ptCount val="3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35</c:v>
                </c:pt>
                <c:pt idx="34">
                  <c:v>44</c:v>
                </c:pt>
                <c:pt idx="35">
                  <c:v>48</c:v>
                </c:pt>
              </c:numCache>
            </c:numRef>
          </c:cat>
          <c:val>
            <c:numRef>
              <c:f>Sheet1!$C$53:$C$86</c:f>
              <c:numCache>
                <c:formatCode>General</c:formatCode>
                <c:ptCount val="34"/>
                <c:pt idx="0">
                  <c:v>105682</c:v>
                </c:pt>
                <c:pt idx="1">
                  <c:v>45624</c:v>
                </c:pt>
                <c:pt idx="2">
                  <c:v>23074</c:v>
                </c:pt>
                <c:pt idx="3">
                  <c:v>12986</c:v>
                </c:pt>
                <c:pt idx="4">
                  <c:v>7850</c:v>
                </c:pt>
                <c:pt idx="5">
                  <c:v>4803</c:v>
                </c:pt>
                <c:pt idx="6">
                  <c:v>2848</c:v>
                </c:pt>
                <c:pt idx="7">
                  <c:v>2077</c:v>
                </c:pt>
                <c:pt idx="8">
                  <c:v>1265</c:v>
                </c:pt>
                <c:pt idx="9">
                  <c:v>930</c:v>
                </c:pt>
                <c:pt idx="10">
                  <c:v>626</c:v>
                </c:pt>
                <c:pt idx="11">
                  <c:v>476</c:v>
                </c:pt>
                <c:pt idx="12">
                  <c:v>277</c:v>
                </c:pt>
                <c:pt idx="13">
                  <c:v>222</c:v>
                </c:pt>
                <c:pt idx="14">
                  <c:v>148</c:v>
                </c:pt>
                <c:pt idx="15">
                  <c:v>102</c:v>
                </c:pt>
                <c:pt idx="16">
                  <c:v>64</c:v>
                </c:pt>
                <c:pt idx="17">
                  <c:v>52</c:v>
                </c:pt>
                <c:pt idx="18">
                  <c:v>46</c:v>
                </c:pt>
                <c:pt idx="19">
                  <c:v>22</c:v>
                </c:pt>
                <c:pt idx="20">
                  <c:v>18</c:v>
                </c:pt>
                <c:pt idx="21">
                  <c:v>13</c:v>
                </c:pt>
                <c:pt idx="22">
                  <c:v>11</c:v>
                </c:pt>
                <c:pt idx="23">
                  <c:v>7</c:v>
                </c:pt>
                <c:pt idx="24">
                  <c:v>6</c:v>
                </c:pt>
                <c:pt idx="25">
                  <c:v>6</c:v>
                </c:pt>
                <c:pt idx="26">
                  <c:v>6</c:v>
                </c:pt>
                <c:pt idx="27">
                  <c:v>4</c:v>
                </c:pt>
                <c:pt idx="28">
                  <c:v>3</c:v>
                </c:pt>
                <c:pt idx="29">
                  <c:v>1</c:v>
                </c:pt>
                <c:pt idx="30">
                  <c:v>1</c:v>
                </c:pt>
                <c:pt idx="31">
                  <c:v>1</c:v>
                </c:pt>
                <c:pt idx="32">
                  <c:v>1</c:v>
                </c:pt>
                <c:pt idx="33">
                  <c:v>2</c:v>
                </c:pt>
              </c:numCache>
            </c:numRef>
          </c:val>
        </c:ser>
        <c:ser>
          <c:idx val="5"/>
          <c:order val="5"/>
          <c:tx>
            <c:strRef>
              <c:f>Sheet1!$A$87</c:f>
              <c:strCache>
                <c:ptCount val="1"/>
                <c:pt idx="0">
                  <c:v>0.95</c:v>
                </c:pt>
              </c:strCache>
            </c:strRef>
          </c:tx>
          <c:invertIfNegative val="0"/>
          <c:cat>
            <c:numRef>
              <c:f>Sheet1!$B$87:$B$122</c:f>
              <c:numCache>
                <c:formatCode>General</c:formatCode>
                <c:ptCount val="3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35</c:v>
                </c:pt>
                <c:pt idx="34">
                  <c:v>44</c:v>
                </c:pt>
                <c:pt idx="35">
                  <c:v>48</c:v>
                </c:pt>
              </c:numCache>
            </c:numRef>
          </c:cat>
          <c:val>
            <c:numRef>
              <c:f>Sheet1!$C$87:$C$122</c:f>
              <c:numCache>
                <c:formatCode>General</c:formatCode>
                <c:ptCount val="36"/>
                <c:pt idx="0">
                  <c:v>101394</c:v>
                </c:pt>
                <c:pt idx="1">
                  <c:v>44715</c:v>
                </c:pt>
                <c:pt idx="2">
                  <c:v>23480</c:v>
                </c:pt>
                <c:pt idx="3">
                  <c:v>13757</c:v>
                </c:pt>
                <c:pt idx="4">
                  <c:v>8369</c:v>
                </c:pt>
                <c:pt idx="5">
                  <c:v>5345</c:v>
                </c:pt>
                <c:pt idx="6">
                  <c:v>3458</c:v>
                </c:pt>
                <c:pt idx="7">
                  <c:v>2295</c:v>
                </c:pt>
                <c:pt idx="8">
                  <c:v>1628</c:v>
                </c:pt>
                <c:pt idx="9">
                  <c:v>1148</c:v>
                </c:pt>
                <c:pt idx="10">
                  <c:v>789</c:v>
                </c:pt>
                <c:pt idx="11">
                  <c:v>528</c:v>
                </c:pt>
                <c:pt idx="12">
                  <c:v>360</c:v>
                </c:pt>
                <c:pt idx="13">
                  <c:v>288</c:v>
                </c:pt>
                <c:pt idx="14">
                  <c:v>191</c:v>
                </c:pt>
                <c:pt idx="15">
                  <c:v>145</c:v>
                </c:pt>
                <c:pt idx="16">
                  <c:v>127</c:v>
                </c:pt>
                <c:pt idx="17">
                  <c:v>96</c:v>
                </c:pt>
                <c:pt idx="18">
                  <c:v>69</c:v>
                </c:pt>
                <c:pt idx="19">
                  <c:v>47</c:v>
                </c:pt>
                <c:pt idx="20">
                  <c:v>41</c:v>
                </c:pt>
                <c:pt idx="21">
                  <c:v>31</c:v>
                </c:pt>
                <c:pt idx="22">
                  <c:v>28</c:v>
                </c:pt>
                <c:pt idx="23">
                  <c:v>20</c:v>
                </c:pt>
                <c:pt idx="24">
                  <c:v>13</c:v>
                </c:pt>
                <c:pt idx="25">
                  <c:v>7</c:v>
                </c:pt>
                <c:pt idx="26">
                  <c:v>7</c:v>
                </c:pt>
                <c:pt idx="27">
                  <c:v>7</c:v>
                </c:pt>
                <c:pt idx="28">
                  <c:v>4</c:v>
                </c:pt>
                <c:pt idx="29">
                  <c:v>3</c:v>
                </c:pt>
                <c:pt idx="30">
                  <c:v>2</c:v>
                </c:pt>
                <c:pt idx="31">
                  <c:v>3</c:v>
                </c:pt>
                <c:pt idx="32">
                  <c:v>1</c:v>
                </c:pt>
                <c:pt idx="33">
                  <c:v>2</c:v>
                </c:pt>
                <c:pt idx="34">
                  <c:v>1</c:v>
                </c:pt>
                <c:pt idx="35">
                  <c:v>1</c:v>
                </c:pt>
              </c:numCache>
            </c:numRef>
          </c:val>
        </c:ser>
        <c:dLbls>
          <c:showLegendKey val="0"/>
          <c:showVal val="0"/>
          <c:showCatName val="0"/>
          <c:showSerName val="0"/>
          <c:showPercent val="0"/>
          <c:showBubbleSize val="0"/>
        </c:dLbls>
        <c:gapWidth val="150"/>
        <c:axId val="83293312"/>
        <c:axId val="83295232"/>
      </c:barChart>
      <c:catAx>
        <c:axId val="83293312"/>
        <c:scaling>
          <c:orientation val="minMax"/>
        </c:scaling>
        <c:delete val="0"/>
        <c:axPos val="b"/>
        <c:title>
          <c:tx>
            <c:rich>
              <a:bodyPr/>
              <a:lstStyle/>
              <a:p>
                <a:pPr>
                  <a:defRPr/>
                </a:pPr>
                <a:r>
                  <a:rPr lang="en-US"/>
                  <a:t>Cluster Sizes</a:t>
                </a:r>
              </a:p>
            </c:rich>
          </c:tx>
          <c:layout/>
          <c:overlay val="0"/>
        </c:title>
        <c:numFmt formatCode="General" sourceLinked="1"/>
        <c:majorTickMark val="out"/>
        <c:minorTickMark val="none"/>
        <c:tickLblPos val="nextTo"/>
        <c:crossAx val="83295232"/>
        <c:crosses val="autoZero"/>
        <c:auto val="1"/>
        <c:lblAlgn val="ctr"/>
        <c:lblOffset val="100"/>
        <c:noMultiLvlLbl val="0"/>
      </c:catAx>
      <c:valAx>
        <c:axId val="83295232"/>
        <c:scaling>
          <c:orientation val="minMax"/>
        </c:scaling>
        <c:delete val="0"/>
        <c:axPos val="l"/>
        <c:majorGridlines/>
        <c:title>
          <c:tx>
            <c:rich>
              <a:bodyPr rot="-5400000" vert="horz"/>
              <a:lstStyle/>
              <a:p>
                <a:pPr>
                  <a:defRPr/>
                </a:pPr>
                <a:r>
                  <a:rPr lang="en-US"/>
                  <a:t>Frequency</a:t>
                </a:r>
              </a:p>
            </c:rich>
          </c:tx>
          <c:layout/>
          <c:overlay val="0"/>
        </c:title>
        <c:numFmt formatCode="General" sourceLinked="1"/>
        <c:majorTickMark val="out"/>
        <c:minorTickMark val="none"/>
        <c:tickLblPos val="nextTo"/>
        <c:crossAx val="83293312"/>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Hash 1 &amp; 2 Clusters</a:t>
            </a:r>
          </a:p>
        </c:rich>
      </c:tx>
      <c:layout/>
      <c:overlay val="0"/>
    </c:title>
    <c:autoTitleDeleted val="0"/>
    <c:plotArea>
      <c:layout/>
      <c:barChart>
        <c:barDir val="col"/>
        <c:grouping val="clustered"/>
        <c:varyColors val="0"/>
        <c:ser>
          <c:idx val="0"/>
          <c:order val="0"/>
          <c:tx>
            <c:strRef>
              <c:f>Sheet1!$A$2</c:f>
              <c:strCache>
                <c:ptCount val="1"/>
                <c:pt idx="0">
                  <c:v>0.05</c:v>
                </c:pt>
              </c:strCache>
            </c:strRef>
          </c:tx>
          <c:invertIfNegative val="0"/>
          <c:cat>
            <c:numRef>
              <c:f>Sheet1!$D$87:$D$102</c:f>
              <c:numCache>
                <c:formatCode>General</c:formatCode>
                <c:ptCount val="1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numCache>
            </c:numRef>
          </c:cat>
          <c:val>
            <c:numRef>
              <c:f>Sheet1!$E$2:$E$4</c:f>
              <c:numCache>
                <c:formatCode>General</c:formatCode>
                <c:ptCount val="3"/>
                <c:pt idx="0">
                  <c:v>24972</c:v>
                </c:pt>
                <c:pt idx="1">
                  <c:v>615</c:v>
                </c:pt>
                <c:pt idx="2">
                  <c:v>4</c:v>
                </c:pt>
              </c:numCache>
            </c:numRef>
          </c:val>
        </c:ser>
        <c:ser>
          <c:idx val="1"/>
          <c:order val="1"/>
          <c:tx>
            <c:strRef>
              <c:f>Sheet1!$A$6</c:f>
              <c:strCache>
                <c:ptCount val="1"/>
                <c:pt idx="0">
                  <c:v>0.1</c:v>
                </c:pt>
              </c:strCache>
            </c:strRef>
          </c:tx>
          <c:invertIfNegative val="0"/>
          <c:cat>
            <c:numRef>
              <c:f>Sheet1!$D$87:$D$102</c:f>
              <c:numCache>
                <c:formatCode>General</c:formatCode>
                <c:ptCount val="1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numCache>
            </c:numRef>
          </c:cat>
          <c:val>
            <c:numRef>
              <c:f>Sheet1!$E$6:$E$9</c:f>
              <c:numCache>
                <c:formatCode>General</c:formatCode>
                <c:ptCount val="4"/>
                <c:pt idx="0">
                  <c:v>47268</c:v>
                </c:pt>
                <c:pt idx="1">
                  <c:v>2416</c:v>
                </c:pt>
                <c:pt idx="2">
                  <c:v>108</c:v>
                </c:pt>
                <c:pt idx="3">
                  <c:v>1</c:v>
                </c:pt>
              </c:numCache>
            </c:numRef>
          </c:val>
        </c:ser>
        <c:ser>
          <c:idx val="2"/>
          <c:order val="2"/>
          <c:tx>
            <c:strRef>
              <c:f>Sheet1!$A$11</c:f>
              <c:strCache>
                <c:ptCount val="1"/>
                <c:pt idx="0">
                  <c:v>0.5</c:v>
                </c:pt>
              </c:strCache>
            </c:strRef>
          </c:tx>
          <c:invertIfNegative val="0"/>
          <c:cat>
            <c:numRef>
              <c:f>Sheet1!$D$87:$D$102</c:f>
              <c:numCache>
                <c:formatCode>General</c:formatCode>
                <c:ptCount val="1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numCache>
            </c:numRef>
          </c:cat>
          <c:val>
            <c:numRef>
              <c:f>Sheet1!$E$11:$E$19</c:f>
              <c:numCache>
                <c:formatCode>General</c:formatCode>
                <c:ptCount val="9"/>
                <c:pt idx="0">
                  <c:v>147479</c:v>
                </c:pt>
                <c:pt idx="1">
                  <c:v>36906</c:v>
                </c:pt>
                <c:pt idx="2">
                  <c:v>9177</c:v>
                </c:pt>
                <c:pt idx="3">
                  <c:v>2343</c:v>
                </c:pt>
                <c:pt idx="4">
                  <c:v>537</c:v>
                </c:pt>
                <c:pt idx="5">
                  <c:v>163</c:v>
                </c:pt>
                <c:pt idx="6">
                  <c:v>30</c:v>
                </c:pt>
                <c:pt idx="7">
                  <c:v>5</c:v>
                </c:pt>
                <c:pt idx="8">
                  <c:v>4</c:v>
                </c:pt>
              </c:numCache>
            </c:numRef>
          </c:val>
        </c:ser>
        <c:ser>
          <c:idx val="3"/>
          <c:order val="3"/>
          <c:tx>
            <c:strRef>
              <c:f>Sheet1!$A$26</c:f>
              <c:strCache>
                <c:ptCount val="1"/>
                <c:pt idx="0">
                  <c:v>0.8</c:v>
                </c:pt>
              </c:strCache>
            </c:strRef>
          </c:tx>
          <c:invertIfNegative val="0"/>
          <c:cat>
            <c:numRef>
              <c:f>Sheet1!$D$87:$D$102</c:f>
              <c:numCache>
                <c:formatCode>General</c:formatCode>
                <c:ptCount val="1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numCache>
            </c:numRef>
          </c:cat>
          <c:val>
            <c:numRef>
              <c:f>Sheet1!$E$26:$E$39</c:f>
              <c:numCache>
                <c:formatCode>General</c:formatCode>
                <c:ptCount val="14"/>
                <c:pt idx="0">
                  <c:v>152183</c:v>
                </c:pt>
                <c:pt idx="1">
                  <c:v>60055</c:v>
                </c:pt>
                <c:pt idx="2">
                  <c:v>24160</c:v>
                </c:pt>
                <c:pt idx="3">
                  <c:v>9682</c:v>
                </c:pt>
                <c:pt idx="4">
                  <c:v>3772</c:v>
                </c:pt>
                <c:pt idx="5">
                  <c:v>1530</c:v>
                </c:pt>
                <c:pt idx="6">
                  <c:v>645</c:v>
                </c:pt>
                <c:pt idx="7">
                  <c:v>220</c:v>
                </c:pt>
                <c:pt idx="8">
                  <c:v>89</c:v>
                </c:pt>
                <c:pt idx="9">
                  <c:v>44</c:v>
                </c:pt>
                <c:pt idx="10">
                  <c:v>18</c:v>
                </c:pt>
                <c:pt idx="11">
                  <c:v>8</c:v>
                </c:pt>
                <c:pt idx="12">
                  <c:v>5</c:v>
                </c:pt>
                <c:pt idx="13">
                  <c:v>1</c:v>
                </c:pt>
              </c:numCache>
            </c:numRef>
          </c:val>
        </c:ser>
        <c:ser>
          <c:idx val="4"/>
          <c:order val="4"/>
          <c:tx>
            <c:strRef>
              <c:f>Sheet1!$A$53</c:f>
              <c:strCache>
                <c:ptCount val="1"/>
                <c:pt idx="0">
                  <c:v>0.9</c:v>
                </c:pt>
              </c:strCache>
            </c:strRef>
          </c:tx>
          <c:invertIfNegative val="0"/>
          <c:cat>
            <c:numRef>
              <c:f>Sheet1!$D$87:$D$102</c:f>
              <c:numCache>
                <c:formatCode>General</c:formatCode>
                <c:ptCount val="1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numCache>
            </c:numRef>
          </c:cat>
          <c:val>
            <c:numRef>
              <c:f>Sheet1!$E$53:$E$68</c:f>
              <c:numCache>
                <c:formatCode>General</c:formatCode>
                <c:ptCount val="16"/>
                <c:pt idx="0">
                  <c:v>143103</c:v>
                </c:pt>
                <c:pt idx="1">
                  <c:v>64211</c:v>
                </c:pt>
                <c:pt idx="2">
                  <c:v>28930</c:v>
                </c:pt>
                <c:pt idx="3">
                  <c:v>13037</c:v>
                </c:pt>
                <c:pt idx="4">
                  <c:v>5770</c:v>
                </c:pt>
                <c:pt idx="5">
                  <c:v>2631</c:v>
                </c:pt>
                <c:pt idx="6">
                  <c:v>1185</c:v>
                </c:pt>
                <c:pt idx="7">
                  <c:v>540</c:v>
                </c:pt>
                <c:pt idx="8">
                  <c:v>245</c:v>
                </c:pt>
                <c:pt idx="9">
                  <c:v>105</c:v>
                </c:pt>
                <c:pt idx="10">
                  <c:v>42</c:v>
                </c:pt>
                <c:pt idx="11">
                  <c:v>23</c:v>
                </c:pt>
                <c:pt idx="12">
                  <c:v>6</c:v>
                </c:pt>
                <c:pt idx="13">
                  <c:v>2</c:v>
                </c:pt>
                <c:pt idx="14">
                  <c:v>2</c:v>
                </c:pt>
                <c:pt idx="15">
                  <c:v>1</c:v>
                </c:pt>
              </c:numCache>
            </c:numRef>
          </c:val>
        </c:ser>
        <c:ser>
          <c:idx val="5"/>
          <c:order val="5"/>
          <c:tx>
            <c:strRef>
              <c:f>Sheet1!$A$87</c:f>
              <c:strCache>
                <c:ptCount val="1"/>
                <c:pt idx="0">
                  <c:v>0.95</c:v>
                </c:pt>
              </c:strCache>
            </c:strRef>
          </c:tx>
          <c:invertIfNegative val="0"/>
          <c:cat>
            <c:numRef>
              <c:f>Sheet1!$D$87:$D$102</c:f>
              <c:numCache>
                <c:formatCode>General</c:formatCode>
                <c:ptCount val="1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numCache>
            </c:numRef>
          </c:cat>
          <c:val>
            <c:numRef>
              <c:f>Sheet1!$E$87:$E$102</c:f>
              <c:numCache>
                <c:formatCode>General</c:formatCode>
                <c:ptCount val="16"/>
                <c:pt idx="0">
                  <c:v>137598</c:v>
                </c:pt>
                <c:pt idx="1">
                  <c:v>65147</c:v>
                </c:pt>
                <c:pt idx="2">
                  <c:v>31162</c:v>
                </c:pt>
                <c:pt idx="3">
                  <c:v>14712</c:v>
                </c:pt>
                <c:pt idx="4">
                  <c:v>7102</c:v>
                </c:pt>
                <c:pt idx="5">
                  <c:v>3162</c:v>
                </c:pt>
                <c:pt idx="6">
                  <c:v>1546</c:v>
                </c:pt>
                <c:pt idx="7">
                  <c:v>754</c:v>
                </c:pt>
                <c:pt idx="8">
                  <c:v>340</c:v>
                </c:pt>
                <c:pt idx="9">
                  <c:v>149</c:v>
                </c:pt>
                <c:pt idx="10">
                  <c:v>79</c:v>
                </c:pt>
                <c:pt idx="11">
                  <c:v>49</c:v>
                </c:pt>
                <c:pt idx="12">
                  <c:v>25</c:v>
                </c:pt>
                <c:pt idx="13">
                  <c:v>5</c:v>
                </c:pt>
                <c:pt idx="14">
                  <c:v>3</c:v>
                </c:pt>
                <c:pt idx="15">
                  <c:v>4</c:v>
                </c:pt>
              </c:numCache>
            </c:numRef>
          </c:val>
        </c:ser>
        <c:dLbls>
          <c:showLegendKey val="0"/>
          <c:showVal val="0"/>
          <c:showCatName val="0"/>
          <c:showSerName val="0"/>
          <c:showPercent val="0"/>
          <c:showBubbleSize val="0"/>
        </c:dLbls>
        <c:gapWidth val="150"/>
        <c:axId val="83537920"/>
        <c:axId val="83539840"/>
      </c:barChart>
      <c:catAx>
        <c:axId val="83537920"/>
        <c:scaling>
          <c:orientation val="minMax"/>
        </c:scaling>
        <c:delete val="0"/>
        <c:axPos val="b"/>
        <c:title>
          <c:tx>
            <c:rich>
              <a:bodyPr/>
              <a:lstStyle/>
              <a:p>
                <a:pPr>
                  <a:defRPr/>
                </a:pPr>
                <a:r>
                  <a:rPr lang="en-US"/>
                  <a:t>Cluster Sizes</a:t>
                </a:r>
              </a:p>
            </c:rich>
          </c:tx>
          <c:layout/>
          <c:overlay val="0"/>
        </c:title>
        <c:numFmt formatCode="General" sourceLinked="1"/>
        <c:majorTickMark val="out"/>
        <c:minorTickMark val="none"/>
        <c:tickLblPos val="nextTo"/>
        <c:crossAx val="83539840"/>
        <c:crosses val="autoZero"/>
        <c:auto val="1"/>
        <c:lblAlgn val="ctr"/>
        <c:lblOffset val="100"/>
        <c:noMultiLvlLbl val="0"/>
      </c:catAx>
      <c:valAx>
        <c:axId val="83539840"/>
        <c:scaling>
          <c:orientation val="minMax"/>
        </c:scaling>
        <c:delete val="0"/>
        <c:axPos val="l"/>
        <c:majorGridlines/>
        <c:title>
          <c:tx>
            <c:rich>
              <a:bodyPr rot="-5400000" vert="horz"/>
              <a:lstStyle/>
              <a:p>
                <a:pPr>
                  <a:defRPr/>
                </a:pPr>
                <a:r>
                  <a:rPr lang="en-US"/>
                  <a:t>Frequency</a:t>
                </a:r>
              </a:p>
            </c:rich>
          </c:tx>
          <c:layout/>
          <c:overlay val="0"/>
        </c:title>
        <c:numFmt formatCode="General" sourceLinked="1"/>
        <c:majorTickMark val="out"/>
        <c:minorTickMark val="none"/>
        <c:tickLblPos val="nextTo"/>
        <c:crossAx val="83537920"/>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Hash 1 &amp; 3 Clusters</a:t>
            </a:r>
          </a:p>
        </c:rich>
      </c:tx>
      <c:layout/>
      <c:overlay val="0"/>
    </c:title>
    <c:autoTitleDeleted val="0"/>
    <c:plotArea>
      <c:layout/>
      <c:barChart>
        <c:barDir val="col"/>
        <c:grouping val="clustered"/>
        <c:varyColors val="0"/>
        <c:ser>
          <c:idx val="0"/>
          <c:order val="0"/>
          <c:tx>
            <c:strRef>
              <c:f>Sheet1!$A$2</c:f>
              <c:strCache>
                <c:ptCount val="1"/>
                <c:pt idx="0">
                  <c:v>0.05</c:v>
                </c:pt>
              </c:strCache>
            </c:strRef>
          </c:tx>
          <c:invertIfNegative val="0"/>
          <c:cat>
            <c:numRef>
              <c:f>Sheet1!$F$87:$F$103</c:f>
              <c:numCache>
                <c:formatCode>General</c:formatCode>
                <c:ptCount val="1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numCache>
            </c:numRef>
          </c:cat>
          <c:val>
            <c:numRef>
              <c:f>Sheet1!$G$2:$G$4</c:f>
              <c:numCache>
                <c:formatCode>General</c:formatCode>
                <c:ptCount val="3"/>
                <c:pt idx="0">
                  <c:v>24963</c:v>
                </c:pt>
                <c:pt idx="1">
                  <c:v>618</c:v>
                </c:pt>
                <c:pt idx="2">
                  <c:v>5</c:v>
                </c:pt>
              </c:numCache>
            </c:numRef>
          </c:val>
        </c:ser>
        <c:ser>
          <c:idx val="1"/>
          <c:order val="1"/>
          <c:tx>
            <c:strRef>
              <c:f>Sheet1!$A$6</c:f>
              <c:strCache>
                <c:ptCount val="1"/>
                <c:pt idx="0">
                  <c:v>0.1</c:v>
                </c:pt>
              </c:strCache>
            </c:strRef>
          </c:tx>
          <c:invertIfNegative val="0"/>
          <c:cat>
            <c:numRef>
              <c:f>Sheet1!$F$87:$F$103</c:f>
              <c:numCache>
                <c:formatCode>General</c:formatCode>
                <c:ptCount val="1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numCache>
            </c:numRef>
          </c:cat>
          <c:val>
            <c:numRef>
              <c:f>Sheet1!$G$6:$G$9</c:f>
              <c:numCache>
                <c:formatCode>General</c:formatCode>
                <c:ptCount val="4"/>
                <c:pt idx="0">
                  <c:v>47286</c:v>
                </c:pt>
                <c:pt idx="1">
                  <c:v>2414</c:v>
                </c:pt>
                <c:pt idx="2">
                  <c:v>102</c:v>
                </c:pt>
                <c:pt idx="3">
                  <c:v>2</c:v>
                </c:pt>
              </c:numCache>
            </c:numRef>
          </c:val>
        </c:ser>
        <c:ser>
          <c:idx val="2"/>
          <c:order val="2"/>
          <c:tx>
            <c:strRef>
              <c:f>Sheet1!$A$11</c:f>
              <c:strCache>
                <c:ptCount val="1"/>
                <c:pt idx="0">
                  <c:v>0.5</c:v>
                </c:pt>
              </c:strCache>
            </c:strRef>
          </c:tx>
          <c:invertIfNegative val="0"/>
          <c:cat>
            <c:numRef>
              <c:f>Sheet1!$F$87:$F$103</c:f>
              <c:numCache>
                <c:formatCode>General</c:formatCode>
                <c:ptCount val="1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numCache>
            </c:numRef>
          </c:cat>
          <c:val>
            <c:numRef>
              <c:f>Sheet1!$G$11:$G$20</c:f>
              <c:numCache>
                <c:formatCode>General</c:formatCode>
                <c:ptCount val="10"/>
                <c:pt idx="0">
                  <c:v>147637</c:v>
                </c:pt>
                <c:pt idx="1">
                  <c:v>36896</c:v>
                </c:pt>
                <c:pt idx="2">
                  <c:v>9174</c:v>
                </c:pt>
                <c:pt idx="3">
                  <c:v>2259</c:v>
                </c:pt>
                <c:pt idx="4">
                  <c:v>576</c:v>
                </c:pt>
                <c:pt idx="5">
                  <c:v>160</c:v>
                </c:pt>
                <c:pt idx="6">
                  <c:v>31</c:v>
                </c:pt>
                <c:pt idx="7">
                  <c:v>10</c:v>
                </c:pt>
                <c:pt idx="8">
                  <c:v>1</c:v>
                </c:pt>
                <c:pt idx="9">
                  <c:v>1</c:v>
                </c:pt>
              </c:numCache>
            </c:numRef>
          </c:val>
        </c:ser>
        <c:ser>
          <c:idx val="3"/>
          <c:order val="3"/>
          <c:tx>
            <c:strRef>
              <c:f>Sheet1!$A$26</c:f>
              <c:strCache>
                <c:ptCount val="1"/>
                <c:pt idx="0">
                  <c:v>0.8</c:v>
                </c:pt>
              </c:strCache>
            </c:strRef>
          </c:tx>
          <c:invertIfNegative val="0"/>
          <c:cat>
            <c:numRef>
              <c:f>Sheet1!$F$87:$F$103</c:f>
              <c:numCache>
                <c:formatCode>General</c:formatCode>
                <c:ptCount val="1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numCache>
            </c:numRef>
          </c:cat>
          <c:val>
            <c:numRef>
              <c:f>Sheet1!$G$26:$G$39</c:f>
              <c:numCache>
                <c:formatCode>General</c:formatCode>
                <c:ptCount val="14"/>
                <c:pt idx="0">
                  <c:v>151592</c:v>
                </c:pt>
                <c:pt idx="1">
                  <c:v>60143</c:v>
                </c:pt>
                <c:pt idx="2">
                  <c:v>24076</c:v>
                </c:pt>
                <c:pt idx="3">
                  <c:v>9639</c:v>
                </c:pt>
                <c:pt idx="4">
                  <c:v>3849</c:v>
                </c:pt>
                <c:pt idx="5">
                  <c:v>1597</c:v>
                </c:pt>
                <c:pt idx="6">
                  <c:v>624</c:v>
                </c:pt>
                <c:pt idx="7">
                  <c:v>253</c:v>
                </c:pt>
                <c:pt idx="8">
                  <c:v>110</c:v>
                </c:pt>
                <c:pt idx="9">
                  <c:v>28</c:v>
                </c:pt>
                <c:pt idx="10">
                  <c:v>14</c:v>
                </c:pt>
                <c:pt idx="11">
                  <c:v>7</c:v>
                </c:pt>
                <c:pt idx="12">
                  <c:v>2</c:v>
                </c:pt>
                <c:pt idx="13">
                  <c:v>1</c:v>
                </c:pt>
              </c:numCache>
            </c:numRef>
          </c:val>
        </c:ser>
        <c:ser>
          <c:idx val="4"/>
          <c:order val="4"/>
          <c:tx>
            <c:strRef>
              <c:f>Sheet1!$A$53</c:f>
              <c:strCache>
                <c:ptCount val="1"/>
                <c:pt idx="0">
                  <c:v>0.9</c:v>
                </c:pt>
              </c:strCache>
            </c:strRef>
          </c:tx>
          <c:invertIfNegative val="0"/>
          <c:cat>
            <c:numRef>
              <c:f>Sheet1!$F$87:$F$103</c:f>
              <c:numCache>
                <c:formatCode>General</c:formatCode>
                <c:ptCount val="1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numCache>
            </c:numRef>
          </c:cat>
          <c:val>
            <c:numRef>
              <c:f>Sheet1!$G$53:$G$68</c:f>
              <c:numCache>
                <c:formatCode>General</c:formatCode>
                <c:ptCount val="16"/>
                <c:pt idx="0">
                  <c:v>142749</c:v>
                </c:pt>
                <c:pt idx="1">
                  <c:v>64540</c:v>
                </c:pt>
                <c:pt idx="2">
                  <c:v>28977</c:v>
                </c:pt>
                <c:pt idx="3">
                  <c:v>12939</c:v>
                </c:pt>
                <c:pt idx="4">
                  <c:v>5852</c:v>
                </c:pt>
                <c:pt idx="5">
                  <c:v>2577</c:v>
                </c:pt>
                <c:pt idx="6">
                  <c:v>1159</c:v>
                </c:pt>
                <c:pt idx="7">
                  <c:v>526</c:v>
                </c:pt>
                <c:pt idx="8">
                  <c:v>240</c:v>
                </c:pt>
                <c:pt idx="9">
                  <c:v>118</c:v>
                </c:pt>
                <c:pt idx="10">
                  <c:v>48</c:v>
                </c:pt>
                <c:pt idx="11">
                  <c:v>24</c:v>
                </c:pt>
                <c:pt idx="12">
                  <c:v>5</c:v>
                </c:pt>
                <c:pt idx="13">
                  <c:v>3</c:v>
                </c:pt>
                <c:pt idx="14">
                  <c:v>1</c:v>
                </c:pt>
                <c:pt idx="15">
                  <c:v>1</c:v>
                </c:pt>
              </c:numCache>
            </c:numRef>
          </c:val>
        </c:ser>
        <c:ser>
          <c:idx val="5"/>
          <c:order val="5"/>
          <c:tx>
            <c:strRef>
              <c:f>Sheet1!$A$87</c:f>
              <c:strCache>
                <c:ptCount val="1"/>
                <c:pt idx="0">
                  <c:v>0.95</c:v>
                </c:pt>
              </c:strCache>
            </c:strRef>
          </c:tx>
          <c:invertIfNegative val="0"/>
          <c:cat>
            <c:numRef>
              <c:f>Sheet1!$F$87:$F$103</c:f>
              <c:numCache>
                <c:formatCode>General</c:formatCode>
                <c:ptCount val="1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numCache>
            </c:numRef>
          </c:cat>
          <c:val>
            <c:numRef>
              <c:f>Sheet1!$G$87:$G$103</c:f>
              <c:numCache>
                <c:formatCode>General</c:formatCode>
                <c:ptCount val="17"/>
                <c:pt idx="0">
                  <c:v>137583</c:v>
                </c:pt>
                <c:pt idx="1">
                  <c:v>65410</c:v>
                </c:pt>
                <c:pt idx="2">
                  <c:v>31247</c:v>
                </c:pt>
                <c:pt idx="3">
                  <c:v>14613</c:v>
                </c:pt>
                <c:pt idx="4">
                  <c:v>7016</c:v>
                </c:pt>
                <c:pt idx="5">
                  <c:v>3214</c:v>
                </c:pt>
                <c:pt idx="6">
                  <c:v>1582</c:v>
                </c:pt>
                <c:pt idx="7">
                  <c:v>702</c:v>
                </c:pt>
                <c:pt idx="8">
                  <c:v>355</c:v>
                </c:pt>
                <c:pt idx="9">
                  <c:v>140</c:v>
                </c:pt>
                <c:pt idx="10">
                  <c:v>68</c:v>
                </c:pt>
                <c:pt idx="11">
                  <c:v>38</c:v>
                </c:pt>
                <c:pt idx="12">
                  <c:v>22</c:v>
                </c:pt>
                <c:pt idx="13">
                  <c:v>13</c:v>
                </c:pt>
                <c:pt idx="14">
                  <c:v>6</c:v>
                </c:pt>
                <c:pt idx="15">
                  <c:v>2</c:v>
                </c:pt>
                <c:pt idx="16">
                  <c:v>2</c:v>
                </c:pt>
              </c:numCache>
            </c:numRef>
          </c:val>
        </c:ser>
        <c:dLbls>
          <c:showLegendKey val="0"/>
          <c:showVal val="0"/>
          <c:showCatName val="0"/>
          <c:showSerName val="0"/>
          <c:showPercent val="0"/>
          <c:showBubbleSize val="0"/>
        </c:dLbls>
        <c:gapWidth val="150"/>
        <c:axId val="80300672"/>
        <c:axId val="80315136"/>
      </c:barChart>
      <c:catAx>
        <c:axId val="80300672"/>
        <c:scaling>
          <c:orientation val="minMax"/>
        </c:scaling>
        <c:delete val="0"/>
        <c:axPos val="b"/>
        <c:title>
          <c:tx>
            <c:rich>
              <a:bodyPr/>
              <a:lstStyle/>
              <a:p>
                <a:pPr>
                  <a:defRPr/>
                </a:pPr>
                <a:r>
                  <a:rPr lang="en-US"/>
                  <a:t>Cluster Sizes</a:t>
                </a:r>
              </a:p>
            </c:rich>
          </c:tx>
          <c:layout/>
          <c:overlay val="0"/>
        </c:title>
        <c:numFmt formatCode="General" sourceLinked="1"/>
        <c:majorTickMark val="out"/>
        <c:minorTickMark val="none"/>
        <c:tickLblPos val="nextTo"/>
        <c:crossAx val="80315136"/>
        <c:crosses val="autoZero"/>
        <c:auto val="1"/>
        <c:lblAlgn val="ctr"/>
        <c:lblOffset val="100"/>
        <c:noMultiLvlLbl val="0"/>
      </c:catAx>
      <c:valAx>
        <c:axId val="80315136"/>
        <c:scaling>
          <c:orientation val="minMax"/>
        </c:scaling>
        <c:delete val="0"/>
        <c:axPos val="l"/>
        <c:majorGridlines/>
        <c:title>
          <c:tx>
            <c:rich>
              <a:bodyPr rot="-5400000" vert="horz"/>
              <a:lstStyle/>
              <a:p>
                <a:pPr>
                  <a:defRPr/>
                </a:pPr>
                <a:r>
                  <a:rPr lang="en-US"/>
                  <a:t>Frequency</a:t>
                </a:r>
              </a:p>
            </c:rich>
          </c:tx>
          <c:layout/>
          <c:overlay val="0"/>
        </c:title>
        <c:numFmt formatCode="General" sourceLinked="1"/>
        <c:majorTickMark val="out"/>
        <c:minorTickMark val="none"/>
        <c:tickLblPos val="nextTo"/>
        <c:crossAx val="80300672"/>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Hash 2 &amp; 1 Clusters</a:t>
            </a:r>
          </a:p>
        </c:rich>
      </c:tx>
      <c:layout/>
      <c:overlay val="0"/>
    </c:title>
    <c:autoTitleDeleted val="0"/>
    <c:plotArea>
      <c:layout/>
      <c:barChart>
        <c:barDir val="col"/>
        <c:grouping val="clustered"/>
        <c:varyColors val="0"/>
        <c:ser>
          <c:idx val="0"/>
          <c:order val="0"/>
          <c:tx>
            <c:strRef>
              <c:f>Sheet1!$A$2</c:f>
              <c:strCache>
                <c:ptCount val="1"/>
                <c:pt idx="0">
                  <c:v>0.05</c:v>
                </c:pt>
              </c:strCache>
            </c:strRef>
          </c:tx>
          <c:invertIfNegative val="0"/>
          <c:cat>
            <c:numRef>
              <c:f>Sheet1!$H$87:$H$124</c:f>
              <c:numCache>
                <c:formatCode>General</c:formatCode>
                <c:ptCount val="3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33</c:v>
                </c:pt>
                <c:pt idx="32">
                  <c:v>34</c:v>
                </c:pt>
                <c:pt idx="33">
                  <c:v>36</c:v>
                </c:pt>
                <c:pt idx="34">
                  <c:v>37</c:v>
                </c:pt>
                <c:pt idx="35">
                  <c:v>38</c:v>
                </c:pt>
                <c:pt idx="36">
                  <c:v>41</c:v>
                </c:pt>
                <c:pt idx="37">
                  <c:v>42</c:v>
                </c:pt>
              </c:numCache>
            </c:numRef>
          </c:cat>
          <c:val>
            <c:numRef>
              <c:f>Sheet1!$I$2:$I$5</c:f>
              <c:numCache>
                <c:formatCode>General</c:formatCode>
                <c:ptCount val="4"/>
                <c:pt idx="0">
                  <c:v>24301</c:v>
                </c:pt>
                <c:pt idx="1">
                  <c:v>898</c:v>
                </c:pt>
                <c:pt idx="2">
                  <c:v>35</c:v>
                </c:pt>
                <c:pt idx="3">
                  <c:v>3</c:v>
                </c:pt>
              </c:numCache>
            </c:numRef>
          </c:val>
        </c:ser>
        <c:ser>
          <c:idx val="1"/>
          <c:order val="1"/>
          <c:tx>
            <c:strRef>
              <c:f>Sheet1!$A$6</c:f>
              <c:strCache>
                <c:ptCount val="1"/>
                <c:pt idx="0">
                  <c:v>0.1</c:v>
                </c:pt>
              </c:strCache>
            </c:strRef>
          </c:tx>
          <c:invertIfNegative val="0"/>
          <c:cat>
            <c:numRef>
              <c:f>Sheet1!$H$87:$H$124</c:f>
              <c:numCache>
                <c:formatCode>General</c:formatCode>
                <c:ptCount val="3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33</c:v>
                </c:pt>
                <c:pt idx="32">
                  <c:v>34</c:v>
                </c:pt>
                <c:pt idx="33">
                  <c:v>36</c:v>
                </c:pt>
                <c:pt idx="34">
                  <c:v>37</c:v>
                </c:pt>
                <c:pt idx="35">
                  <c:v>38</c:v>
                </c:pt>
                <c:pt idx="36">
                  <c:v>41</c:v>
                </c:pt>
                <c:pt idx="37">
                  <c:v>42</c:v>
                </c:pt>
              </c:numCache>
            </c:numRef>
          </c:cat>
          <c:val>
            <c:numRef>
              <c:f>Sheet1!$I$6:$I$10</c:f>
              <c:numCache>
                <c:formatCode>General</c:formatCode>
                <c:ptCount val="5"/>
                <c:pt idx="0">
                  <c:v>45128</c:v>
                </c:pt>
                <c:pt idx="1">
                  <c:v>3182</c:v>
                </c:pt>
                <c:pt idx="2">
                  <c:v>274</c:v>
                </c:pt>
                <c:pt idx="3">
                  <c:v>26</c:v>
                </c:pt>
                <c:pt idx="4">
                  <c:v>2</c:v>
                </c:pt>
              </c:numCache>
            </c:numRef>
          </c:val>
        </c:ser>
        <c:ser>
          <c:idx val="2"/>
          <c:order val="2"/>
          <c:tx>
            <c:strRef>
              <c:f>Sheet1!$A$11</c:f>
              <c:strCache>
                <c:ptCount val="1"/>
                <c:pt idx="0">
                  <c:v>0.5</c:v>
                </c:pt>
              </c:strCache>
            </c:strRef>
          </c:tx>
          <c:invertIfNegative val="0"/>
          <c:cat>
            <c:numRef>
              <c:f>Sheet1!$H$87:$H$124</c:f>
              <c:numCache>
                <c:formatCode>General</c:formatCode>
                <c:ptCount val="3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33</c:v>
                </c:pt>
                <c:pt idx="32">
                  <c:v>34</c:v>
                </c:pt>
                <c:pt idx="33">
                  <c:v>36</c:v>
                </c:pt>
                <c:pt idx="34">
                  <c:v>37</c:v>
                </c:pt>
                <c:pt idx="35">
                  <c:v>38</c:v>
                </c:pt>
                <c:pt idx="36">
                  <c:v>41</c:v>
                </c:pt>
                <c:pt idx="37">
                  <c:v>42</c:v>
                </c:pt>
              </c:numCache>
            </c:numRef>
          </c:cat>
          <c:val>
            <c:numRef>
              <c:f>Sheet1!$I$11:$I$25</c:f>
              <c:numCache>
                <c:formatCode>General</c:formatCode>
                <c:ptCount val="15"/>
                <c:pt idx="0">
                  <c:v>119282</c:v>
                </c:pt>
                <c:pt idx="1">
                  <c:v>34803</c:v>
                </c:pt>
                <c:pt idx="2">
                  <c:v>11942</c:v>
                </c:pt>
                <c:pt idx="3">
                  <c:v>4768</c:v>
                </c:pt>
                <c:pt idx="4">
                  <c:v>1832</c:v>
                </c:pt>
                <c:pt idx="5">
                  <c:v>750</c:v>
                </c:pt>
                <c:pt idx="6">
                  <c:v>330</c:v>
                </c:pt>
                <c:pt idx="7">
                  <c:v>125</c:v>
                </c:pt>
                <c:pt idx="8">
                  <c:v>76</c:v>
                </c:pt>
                <c:pt idx="9">
                  <c:v>33</c:v>
                </c:pt>
                <c:pt idx="10">
                  <c:v>20</c:v>
                </c:pt>
                <c:pt idx="11">
                  <c:v>5</c:v>
                </c:pt>
                <c:pt idx="12">
                  <c:v>5</c:v>
                </c:pt>
                <c:pt idx="13">
                  <c:v>1</c:v>
                </c:pt>
                <c:pt idx="14">
                  <c:v>1</c:v>
                </c:pt>
              </c:numCache>
            </c:numRef>
          </c:val>
        </c:ser>
        <c:ser>
          <c:idx val="3"/>
          <c:order val="3"/>
          <c:tx>
            <c:strRef>
              <c:f>Sheet1!$A$26</c:f>
              <c:strCache>
                <c:ptCount val="1"/>
                <c:pt idx="0">
                  <c:v>0.8</c:v>
                </c:pt>
              </c:strCache>
            </c:strRef>
          </c:tx>
          <c:invertIfNegative val="0"/>
          <c:cat>
            <c:numRef>
              <c:f>Sheet1!$H$87:$H$124</c:f>
              <c:numCache>
                <c:formatCode>General</c:formatCode>
                <c:ptCount val="3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33</c:v>
                </c:pt>
                <c:pt idx="32">
                  <c:v>34</c:v>
                </c:pt>
                <c:pt idx="33">
                  <c:v>36</c:v>
                </c:pt>
                <c:pt idx="34">
                  <c:v>37</c:v>
                </c:pt>
                <c:pt idx="35">
                  <c:v>38</c:v>
                </c:pt>
                <c:pt idx="36">
                  <c:v>41</c:v>
                </c:pt>
                <c:pt idx="37">
                  <c:v>42</c:v>
                </c:pt>
              </c:numCache>
            </c:numRef>
          </c:cat>
          <c:val>
            <c:numRef>
              <c:f>Sheet1!$I$26:$I$48</c:f>
              <c:numCache>
                <c:formatCode>General</c:formatCode>
                <c:ptCount val="23"/>
                <c:pt idx="0">
                  <c:v>113426</c:v>
                </c:pt>
                <c:pt idx="1">
                  <c:v>45346</c:v>
                </c:pt>
                <c:pt idx="2">
                  <c:v>21838</c:v>
                </c:pt>
                <c:pt idx="3">
                  <c:v>11429</c:v>
                </c:pt>
                <c:pt idx="4">
                  <c:v>6286</c:v>
                </c:pt>
                <c:pt idx="5">
                  <c:v>3666</c:v>
                </c:pt>
                <c:pt idx="6">
                  <c:v>2136</c:v>
                </c:pt>
                <c:pt idx="7">
                  <c:v>1325</c:v>
                </c:pt>
                <c:pt idx="8">
                  <c:v>853</c:v>
                </c:pt>
                <c:pt idx="9">
                  <c:v>502</c:v>
                </c:pt>
                <c:pt idx="10">
                  <c:v>344</c:v>
                </c:pt>
                <c:pt idx="11">
                  <c:v>223</c:v>
                </c:pt>
                <c:pt idx="12">
                  <c:v>134</c:v>
                </c:pt>
                <c:pt idx="13">
                  <c:v>101</c:v>
                </c:pt>
                <c:pt idx="14">
                  <c:v>45</c:v>
                </c:pt>
                <c:pt idx="15">
                  <c:v>41</c:v>
                </c:pt>
                <c:pt idx="16">
                  <c:v>32</c:v>
                </c:pt>
                <c:pt idx="17">
                  <c:v>15</c:v>
                </c:pt>
                <c:pt idx="18">
                  <c:v>15</c:v>
                </c:pt>
                <c:pt idx="19">
                  <c:v>6</c:v>
                </c:pt>
                <c:pt idx="20">
                  <c:v>9</c:v>
                </c:pt>
                <c:pt idx="21">
                  <c:v>1</c:v>
                </c:pt>
                <c:pt idx="22">
                  <c:v>1</c:v>
                </c:pt>
              </c:numCache>
            </c:numRef>
          </c:val>
        </c:ser>
        <c:ser>
          <c:idx val="4"/>
          <c:order val="4"/>
          <c:tx>
            <c:strRef>
              <c:f>Sheet1!$A$53</c:f>
              <c:strCache>
                <c:ptCount val="1"/>
                <c:pt idx="0">
                  <c:v>0.9</c:v>
                </c:pt>
              </c:strCache>
            </c:strRef>
          </c:tx>
          <c:invertIfNegative val="0"/>
          <c:cat>
            <c:numRef>
              <c:f>Sheet1!$H$87:$H$124</c:f>
              <c:numCache>
                <c:formatCode>General</c:formatCode>
                <c:ptCount val="3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33</c:v>
                </c:pt>
                <c:pt idx="32">
                  <c:v>34</c:v>
                </c:pt>
                <c:pt idx="33">
                  <c:v>36</c:v>
                </c:pt>
                <c:pt idx="34">
                  <c:v>37</c:v>
                </c:pt>
                <c:pt idx="35">
                  <c:v>38</c:v>
                </c:pt>
                <c:pt idx="36">
                  <c:v>41</c:v>
                </c:pt>
                <c:pt idx="37">
                  <c:v>42</c:v>
                </c:pt>
              </c:numCache>
            </c:numRef>
          </c:cat>
          <c:val>
            <c:numRef>
              <c:f>Sheet1!$I$53:$I$84</c:f>
              <c:numCache>
                <c:formatCode>General</c:formatCode>
                <c:ptCount val="32"/>
                <c:pt idx="0">
                  <c:v>105844</c:v>
                </c:pt>
                <c:pt idx="1">
                  <c:v>45229</c:v>
                </c:pt>
                <c:pt idx="2">
                  <c:v>23074</c:v>
                </c:pt>
                <c:pt idx="3">
                  <c:v>12908</c:v>
                </c:pt>
                <c:pt idx="4">
                  <c:v>7760</c:v>
                </c:pt>
                <c:pt idx="5">
                  <c:v>4785</c:v>
                </c:pt>
                <c:pt idx="6">
                  <c:v>3126</c:v>
                </c:pt>
                <c:pt idx="7">
                  <c:v>2083</c:v>
                </c:pt>
                <c:pt idx="8">
                  <c:v>1382</c:v>
                </c:pt>
                <c:pt idx="9">
                  <c:v>913</c:v>
                </c:pt>
                <c:pt idx="10">
                  <c:v>615</c:v>
                </c:pt>
                <c:pt idx="11">
                  <c:v>391</c:v>
                </c:pt>
                <c:pt idx="12">
                  <c:v>280</c:v>
                </c:pt>
                <c:pt idx="13">
                  <c:v>219</c:v>
                </c:pt>
                <c:pt idx="14">
                  <c:v>143</c:v>
                </c:pt>
                <c:pt idx="15">
                  <c:v>114</c:v>
                </c:pt>
                <c:pt idx="16">
                  <c:v>81</c:v>
                </c:pt>
                <c:pt idx="17">
                  <c:v>40</c:v>
                </c:pt>
                <c:pt idx="18">
                  <c:v>37</c:v>
                </c:pt>
                <c:pt idx="19">
                  <c:v>30</c:v>
                </c:pt>
                <c:pt idx="20">
                  <c:v>20</c:v>
                </c:pt>
                <c:pt idx="21">
                  <c:v>6</c:v>
                </c:pt>
                <c:pt idx="22">
                  <c:v>8</c:v>
                </c:pt>
                <c:pt idx="23">
                  <c:v>4</c:v>
                </c:pt>
                <c:pt idx="24">
                  <c:v>8</c:v>
                </c:pt>
                <c:pt idx="25">
                  <c:v>9</c:v>
                </c:pt>
                <c:pt idx="26">
                  <c:v>1</c:v>
                </c:pt>
                <c:pt idx="27">
                  <c:v>3</c:v>
                </c:pt>
                <c:pt idx="28">
                  <c:v>1</c:v>
                </c:pt>
                <c:pt idx="29">
                  <c:v>1</c:v>
                </c:pt>
                <c:pt idx="30">
                  <c:v>2</c:v>
                </c:pt>
                <c:pt idx="31">
                  <c:v>1</c:v>
                </c:pt>
              </c:numCache>
            </c:numRef>
          </c:val>
        </c:ser>
        <c:ser>
          <c:idx val="5"/>
          <c:order val="5"/>
          <c:tx>
            <c:strRef>
              <c:f>Sheet1!$A$87</c:f>
              <c:strCache>
                <c:ptCount val="1"/>
                <c:pt idx="0">
                  <c:v>0.95</c:v>
                </c:pt>
              </c:strCache>
            </c:strRef>
          </c:tx>
          <c:invertIfNegative val="0"/>
          <c:cat>
            <c:numRef>
              <c:f>Sheet1!$H$87:$H$124</c:f>
              <c:numCache>
                <c:formatCode>General</c:formatCode>
                <c:ptCount val="3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33</c:v>
                </c:pt>
                <c:pt idx="32">
                  <c:v>34</c:v>
                </c:pt>
                <c:pt idx="33">
                  <c:v>36</c:v>
                </c:pt>
                <c:pt idx="34">
                  <c:v>37</c:v>
                </c:pt>
                <c:pt idx="35">
                  <c:v>38</c:v>
                </c:pt>
                <c:pt idx="36">
                  <c:v>41</c:v>
                </c:pt>
                <c:pt idx="37">
                  <c:v>42</c:v>
                </c:pt>
              </c:numCache>
            </c:numRef>
          </c:cat>
          <c:val>
            <c:numRef>
              <c:f>Sheet1!$I$87:$I$124</c:f>
              <c:numCache>
                <c:formatCode>General</c:formatCode>
                <c:ptCount val="38"/>
                <c:pt idx="0">
                  <c:v>101171</c:v>
                </c:pt>
                <c:pt idx="1">
                  <c:v>45086</c:v>
                </c:pt>
                <c:pt idx="2">
                  <c:v>23416</c:v>
                </c:pt>
                <c:pt idx="3">
                  <c:v>13470</c:v>
                </c:pt>
                <c:pt idx="4">
                  <c:v>8301</c:v>
                </c:pt>
                <c:pt idx="5">
                  <c:v>5399</c:v>
                </c:pt>
                <c:pt idx="6">
                  <c:v>3423</c:v>
                </c:pt>
                <c:pt idx="7">
                  <c:v>2327</c:v>
                </c:pt>
                <c:pt idx="8">
                  <c:v>1618</c:v>
                </c:pt>
                <c:pt idx="9">
                  <c:v>1190</c:v>
                </c:pt>
                <c:pt idx="10">
                  <c:v>772</c:v>
                </c:pt>
                <c:pt idx="11">
                  <c:v>544</c:v>
                </c:pt>
                <c:pt idx="12">
                  <c:v>414</c:v>
                </c:pt>
                <c:pt idx="13">
                  <c:v>264</c:v>
                </c:pt>
                <c:pt idx="14">
                  <c:v>189</c:v>
                </c:pt>
                <c:pt idx="15">
                  <c:v>150</c:v>
                </c:pt>
                <c:pt idx="16">
                  <c:v>136</c:v>
                </c:pt>
                <c:pt idx="17">
                  <c:v>87</c:v>
                </c:pt>
                <c:pt idx="18">
                  <c:v>66</c:v>
                </c:pt>
                <c:pt idx="19">
                  <c:v>56</c:v>
                </c:pt>
                <c:pt idx="20">
                  <c:v>39</c:v>
                </c:pt>
                <c:pt idx="21">
                  <c:v>37</c:v>
                </c:pt>
                <c:pt idx="22">
                  <c:v>19</c:v>
                </c:pt>
                <c:pt idx="23">
                  <c:v>27</c:v>
                </c:pt>
                <c:pt idx="24">
                  <c:v>14</c:v>
                </c:pt>
                <c:pt idx="25">
                  <c:v>10</c:v>
                </c:pt>
                <c:pt idx="26">
                  <c:v>6</c:v>
                </c:pt>
                <c:pt idx="27">
                  <c:v>2</c:v>
                </c:pt>
                <c:pt idx="28">
                  <c:v>4</c:v>
                </c:pt>
                <c:pt idx="29">
                  <c:v>3</c:v>
                </c:pt>
                <c:pt idx="30">
                  <c:v>1</c:v>
                </c:pt>
                <c:pt idx="31">
                  <c:v>1</c:v>
                </c:pt>
                <c:pt idx="32">
                  <c:v>2</c:v>
                </c:pt>
                <c:pt idx="33">
                  <c:v>1</c:v>
                </c:pt>
                <c:pt idx="34">
                  <c:v>1</c:v>
                </c:pt>
                <c:pt idx="35">
                  <c:v>1</c:v>
                </c:pt>
                <c:pt idx="36">
                  <c:v>1</c:v>
                </c:pt>
                <c:pt idx="37">
                  <c:v>1</c:v>
                </c:pt>
              </c:numCache>
            </c:numRef>
          </c:val>
        </c:ser>
        <c:dLbls>
          <c:showLegendKey val="0"/>
          <c:showVal val="0"/>
          <c:showCatName val="0"/>
          <c:showSerName val="0"/>
          <c:showPercent val="0"/>
          <c:showBubbleSize val="0"/>
        </c:dLbls>
        <c:gapWidth val="150"/>
        <c:axId val="80353152"/>
        <c:axId val="80363520"/>
      </c:barChart>
      <c:catAx>
        <c:axId val="80353152"/>
        <c:scaling>
          <c:orientation val="minMax"/>
        </c:scaling>
        <c:delete val="0"/>
        <c:axPos val="b"/>
        <c:title>
          <c:tx>
            <c:rich>
              <a:bodyPr/>
              <a:lstStyle/>
              <a:p>
                <a:pPr>
                  <a:defRPr/>
                </a:pPr>
                <a:r>
                  <a:rPr lang="en-US"/>
                  <a:t>Cluster Sizes</a:t>
                </a:r>
              </a:p>
            </c:rich>
          </c:tx>
          <c:layout/>
          <c:overlay val="0"/>
        </c:title>
        <c:numFmt formatCode="General" sourceLinked="1"/>
        <c:majorTickMark val="out"/>
        <c:minorTickMark val="none"/>
        <c:tickLblPos val="nextTo"/>
        <c:crossAx val="80363520"/>
        <c:crosses val="autoZero"/>
        <c:auto val="1"/>
        <c:lblAlgn val="ctr"/>
        <c:lblOffset val="100"/>
        <c:noMultiLvlLbl val="0"/>
      </c:catAx>
      <c:valAx>
        <c:axId val="80363520"/>
        <c:scaling>
          <c:orientation val="minMax"/>
        </c:scaling>
        <c:delete val="0"/>
        <c:axPos val="l"/>
        <c:majorGridlines/>
        <c:title>
          <c:tx>
            <c:rich>
              <a:bodyPr rot="-5400000" vert="horz"/>
              <a:lstStyle/>
              <a:p>
                <a:pPr>
                  <a:defRPr/>
                </a:pPr>
                <a:r>
                  <a:rPr lang="en-US"/>
                  <a:t>Frequency</a:t>
                </a:r>
              </a:p>
            </c:rich>
          </c:tx>
          <c:layout/>
          <c:overlay val="0"/>
        </c:title>
        <c:numFmt formatCode="General" sourceLinked="1"/>
        <c:majorTickMark val="out"/>
        <c:minorTickMark val="none"/>
        <c:tickLblPos val="nextTo"/>
        <c:crossAx val="80353152"/>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Hash 2 &amp; 2 Clusters</a:t>
            </a:r>
          </a:p>
        </c:rich>
      </c:tx>
      <c:layout/>
      <c:overlay val="0"/>
    </c:title>
    <c:autoTitleDeleted val="0"/>
    <c:plotArea>
      <c:layout/>
      <c:barChart>
        <c:barDir val="col"/>
        <c:grouping val="clustered"/>
        <c:varyColors val="0"/>
        <c:ser>
          <c:idx val="0"/>
          <c:order val="0"/>
          <c:tx>
            <c:strRef>
              <c:f>Sheet1!$A$2</c:f>
              <c:strCache>
                <c:ptCount val="1"/>
                <c:pt idx="0">
                  <c:v>0.05</c:v>
                </c:pt>
              </c:strCache>
            </c:strRef>
          </c:tx>
          <c:invertIfNegative val="0"/>
          <c:cat>
            <c:numRef>
              <c:f>Sheet1!$J$87:$J$103</c:f>
              <c:numCache>
                <c:formatCode>General</c:formatCode>
                <c:ptCount val="1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17</c:v>
                </c:pt>
                <c:pt idx="16">
                  <c:v>18</c:v>
                </c:pt>
              </c:numCache>
            </c:numRef>
          </c:cat>
          <c:val>
            <c:numRef>
              <c:f>Sheet1!$K$2:$K$4</c:f>
              <c:numCache>
                <c:formatCode>General</c:formatCode>
                <c:ptCount val="3"/>
                <c:pt idx="0">
                  <c:v>24926</c:v>
                </c:pt>
                <c:pt idx="1">
                  <c:v>617</c:v>
                </c:pt>
                <c:pt idx="2">
                  <c:v>18</c:v>
                </c:pt>
              </c:numCache>
            </c:numRef>
          </c:val>
        </c:ser>
        <c:ser>
          <c:idx val="1"/>
          <c:order val="1"/>
          <c:tx>
            <c:strRef>
              <c:f>Sheet1!$A$6</c:f>
              <c:strCache>
                <c:ptCount val="1"/>
                <c:pt idx="0">
                  <c:v>0.1</c:v>
                </c:pt>
              </c:strCache>
            </c:strRef>
          </c:tx>
          <c:invertIfNegative val="0"/>
          <c:cat>
            <c:numRef>
              <c:f>Sheet1!$J$87:$J$103</c:f>
              <c:numCache>
                <c:formatCode>General</c:formatCode>
                <c:ptCount val="1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17</c:v>
                </c:pt>
                <c:pt idx="16">
                  <c:v>18</c:v>
                </c:pt>
              </c:numCache>
            </c:numRef>
          </c:cat>
          <c:val>
            <c:numRef>
              <c:f>Sheet1!$K$6:$K$9</c:f>
              <c:numCache>
                <c:formatCode>General</c:formatCode>
                <c:ptCount val="4"/>
                <c:pt idx="0">
                  <c:v>47397</c:v>
                </c:pt>
                <c:pt idx="1">
                  <c:v>2315</c:v>
                </c:pt>
                <c:pt idx="2">
                  <c:v>127</c:v>
                </c:pt>
                <c:pt idx="3">
                  <c:v>5</c:v>
                </c:pt>
              </c:numCache>
            </c:numRef>
          </c:val>
        </c:ser>
        <c:ser>
          <c:idx val="2"/>
          <c:order val="2"/>
          <c:tx>
            <c:strRef>
              <c:f>Sheet1!$A$11</c:f>
              <c:strCache>
                <c:ptCount val="1"/>
                <c:pt idx="0">
                  <c:v>0.5</c:v>
                </c:pt>
              </c:strCache>
            </c:strRef>
          </c:tx>
          <c:invertIfNegative val="0"/>
          <c:cat>
            <c:numRef>
              <c:f>Sheet1!$J$87:$J$103</c:f>
              <c:numCache>
                <c:formatCode>General</c:formatCode>
                <c:ptCount val="1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17</c:v>
                </c:pt>
                <c:pt idx="16">
                  <c:v>18</c:v>
                </c:pt>
              </c:numCache>
            </c:numRef>
          </c:cat>
          <c:val>
            <c:numRef>
              <c:f>Sheet1!$K$11:$K$20</c:f>
              <c:numCache>
                <c:formatCode>General</c:formatCode>
                <c:ptCount val="10"/>
                <c:pt idx="0">
                  <c:v>147279</c:v>
                </c:pt>
                <c:pt idx="1">
                  <c:v>36921</c:v>
                </c:pt>
                <c:pt idx="2">
                  <c:v>9309</c:v>
                </c:pt>
                <c:pt idx="3">
                  <c:v>2326</c:v>
                </c:pt>
                <c:pt idx="4">
                  <c:v>560</c:v>
                </c:pt>
                <c:pt idx="5">
                  <c:v>118</c:v>
                </c:pt>
                <c:pt idx="6">
                  <c:v>29</c:v>
                </c:pt>
                <c:pt idx="7">
                  <c:v>3</c:v>
                </c:pt>
                <c:pt idx="8">
                  <c:v>3</c:v>
                </c:pt>
                <c:pt idx="9">
                  <c:v>3</c:v>
                </c:pt>
              </c:numCache>
            </c:numRef>
          </c:val>
        </c:ser>
        <c:ser>
          <c:idx val="3"/>
          <c:order val="3"/>
          <c:tx>
            <c:strRef>
              <c:f>Sheet1!$A$26</c:f>
              <c:strCache>
                <c:ptCount val="1"/>
                <c:pt idx="0">
                  <c:v>0.8</c:v>
                </c:pt>
              </c:strCache>
            </c:strRef>
          </c:tx>
          <c:invertIfNegative val="0"/>
          <c:cat>
            <c:numRef>
              <c:f>Sheet1!$J$87:$J$103</c:f>
              <c:numCache>
                <c:formatCode>General</c:formatCode>
                <c:ptCount val="1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17</c:v>
                </c:pt>
                <c:pt idx="16">
                  <c:v>18</c:v>
                </c:pt>
              </c:numCache>
            </c:numRef>
          </c:cat>
          <c:val>
            <c:numRef>
              <c:f>Sheet1!$K$26:$K$40</c:f>
              <c:numCache>
                <c:formatCode>General</c:formatCode>
                <c:ptCount val="15"/>
                <c:pt idx="0">
                  <c:v>151246</c:v>
                </c:pt>
                <c:pt idx="1">
                  <c:v>60342</c:v>
                </c:pt>
                <c:pt idx="2">
                  <c:v>24121</c:v>
                </c:pt>
                <c:pt idx="3">
                  <c:v>9669</c:v>
                </c:pt>
                <c:pt idx="4">
                  <c:v>3818</c:v>
                </c:pt>
                <c:pt idx="5">
                  <c:v>1613</c:v>
                </c:pt>
                <c:pt idx="6">
                  <c:v>618</c:v>
                </c:pt>
                <c:pt idx="7">
                  <c:v>231</c:v>
                </c:pt>
                <c:pt idx="8">
                  <c:v>93</c:v>
                </c:pt>
                <c:pt idx="9">
                  <c:v>48</c:v>
                </c:pt>
                <c:pt idx="10">
                  <c:v>12</c:v>
                </c:pt>
                <c:pt idx="11">
                  <c:v>1</c:v>
                </c:pt>
                <c:pt idx="12">
                  <c:v>1</c:v>
                </c:pt>
                <c:pt idx="13">
                  <c:v>2</c:v>
                </c:pt>
                <c:pt idx="14">
                  <c:v>1</c:v>
                </c:pt>
              </c:numCache>
            </c:numRef>
          </c:val>
        </c:ser>
        <c:ser>
          <c:idx val="4"/>
          <c:order val="4"/>
          <c:tx>
            <c:strRef>
              <c:f>Sheet1!$A$53</c:f>
              <c:strCache>
                <c:ptCount val="1"/>
                <c:pt idx="0">
                  <c:v>0.9</c:v>
                </c:pt>
              </c:strCache>
            </c:strRef>
          </c:tx>
          <c:invertIfNegative val="0"/>
          <c:cat>
            <c:numRef>
              <c:f>Sheet1!$J$87:$J$103</c:f>
              <c:numCache>
                <c:formatCode>General</c:formatCode>
                <c:ptCount val="1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17</c:v>
                </c:pt>
                <c:pt idx="16">
                  <c:v>18</c:v>
                </c:pt>
              </c:numCache>
            </c:numRef>
          </c:cat>
          <c:val>
            <c:numRef>
              <c:f>Sheet1!$K$53:$K$69</c:f>
              <c:numCache>
                <c:formatCode>General</c:formatCode>
                <c:ptCount val="17"/>
                <c:pt idx="0">
                  <c:v>142646</c:v>
                </c:pt>
                <c:pt idx="1">
                  <c:v>63922</c:v>
                </c:pt>
                <c:pt idx="2">
                  <c:v>29096</c:v>
                </c:pt>
                <c:pt idx="3">
                  <c:v>13082</c:v>
                </c:pt>
                <c:pt idx="4">
                  <c:v>5764</c:v>
                </c:pt>
                <c:pt idx="5">
                  <c:v>2606</c:v>
                </c:pt>
                <c:pt idx="6">
                  <c:v>1248</c:v>
                </c:pt>
                <c:pt idx="7">
                  <c:v>586</c:v>
                </c:pt>
                <c:pt idx="8">
                  <c:v>214</c:v>
                </c:pt>
                <c:pt idx="9">
                  <c:v>103</c:v>
                </c:pt>
                <c:pt idx="10">
                  <c:v>39</c:v>
                </c:pt>
                <c:pt idx="11">
                  <c:v>17</c:v>
                </c:pt>
                <c:pt idx="12">
                  <c:v>9</c:v>
                </c:pt>
                <c:pt idx="13">
                  <c:v>5</c:v>
                </c:pt>
                <c:pt idx="14">
                  <c:v>2</c:v>
                </c:pt>
                <c:pt idx="15">
                  <c:v>3</c:v>
                </c:pt>
                <c:pt idx="16">
                  <c:v>1</c:v>
                </c:pt>
              </c:numCache>
            </c:numRef>
          </c:val>
        </c:ser>
        <c:ser>
          <c:idx val="5"/>
          <c:order val="5"/>
          <c:tx>
            <c:strRef>
              <c:f>Sheet1!$A$87</c:f>
              <c:strCache>
                <c:ptCount val="1"/>
                <c:pt idx="0">
                  <c:v>0.95</c:v>
                </c:pt>
              </c:strCache>
            </c:strRef>
          </c:tx>
          <c:invertIfNegative val="0"/>
          <c:cat>
            <c:numRef>
              <c:f>Sheet1!$J$87:$J$103</c:f>
              <c:numCache>
                <c:formatCode>General</c:formatCode>
                <c:ptCount val="1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17</c:v>
                </c:pt>
                <c:pt idx="16">
                  <c:v>18</c:v>
                </c:pt>
              </c:numCache>
            </c:numRef>
          </c:cat>
          <c:val>
            <c:numRef>
              <c:f>Sheet1!$K$87:$K$103</c:f>
              <c:numCache>
                <c:formatCode>General</c:formatCode>
                <c:ptCount val="17"/>
                <c:pt idx="0">
                  <c:v>137111</c:v>
                </c:pt>
                <c:pt idx="1">
                  <c:v>65494</c:v>
                </c:pt>
                <c:pt idx="2">
                  <c:v>30740</c:v>
                </c:pt>
                <c:pt idx="3">
                  <c:v>14630</c:v>
                </c:pt>
                <c:pt idx="4">
                  <c:v>7163</c:v>
                </c:pt>
                <c:pt idx="5">
                  <c:v>3296</c:v>
                </c:pt>
                <c:pt idx="6">
                  <c:v>1578</c:v>
                </c:pt>
                <c:pt idx="7">
                  <c:v>756</c:v>
                </c:pt>
                <c:pt idx="8">
                  <c:v>348</c:v>
                </c:pt>
                <c:pt idx="9">
                  <c:v>167</c:v>
                </c:pt>
                <c:pt idx="10">
                  <c:v>74</c:v>
                </c:pt>
                <c:pt idx="11">
                  <c:v>39</c:v>
                </c:pt>
                <c:pt idx="12">
                  <c:v>24</c:v>
                </c:pt>
                <c:pt idx="13">
                  <c:v>5</c:v>
                </c:pt>
                <c:pt idx="14">
                  <c:v>2</c:v>
                </c:pt>
                <c:pt idx="15">
                  <c:v>2</c:v>
                </c:pt>
                <c:pt idx="16">
                  <c:v>1</c:v>
                </c:pt>
              </c:numCache>
            </c:numRef>
          </c:val>
        </c:ser>
        <c:dLbls>
          <c:showLegendKey val="0"/>
          <c:showVal val="0"/>
          <c:showCatName val="0"/>
          <c:showSerName val="0"/>
          <c:showPercent val="0"/>
          <c:showBubbleSize val="0"/>
        </c:dLbls>
        <c:gapWidth val="150"/>
        <c:axId val="80417152"/>
        <c:axId val="80419072"/>
      </c:barChart>
      <c:catAx>
        <c:axId val="80417152"/>
        <c:scaling>
          <c:orientation val="minMax"/>
        </c:scaling>
        <c:delete val="0"/>
        <c:axPos val="b"/>
        <c:title>
          <c:tx>
            <c:rich>
              <a:bodyPr/>
              <a:lstStyle/>
              <a:p>
                <a:pPr>
                  <a:defRPr/>
                </a:pPr>
                <a:r>
                  <a:rPr lang="en-US"/>
                  <a:t>Cluster Sizes</a:t>
                </a:r>
              </a:p>
            </c:rich>
          </c:tx>
          <c:layout/>
          <c:overlay val="0"/>
        </c:title>
        <c:numFmt formatCode="General" sourceLinked="1"/>
        <c:majorTickMark val="out"/>
        <c:minorTickMark val="none"/>
        <c:tickLblPos val="nextTo"/>
        <c:crossAx val="80419072"/>
        <c:crosses val="autoZero"/>
        <c:auto val="1"/>
        <c:lblAlgn val="ctr"/>
        <c:lblOffset val="100"/>
        <c:noMultiLvlLbl val="0"/>
      </c:catAx>
      <c:valAx>
        <c:axId val="80419072"/>
        <c:scaling>
          <c:orientation val="minMax"/>
        </c:scaling>
        <c:delete val="0"/>
        <c:axPos val="l"/>
        <c:majorGridlines/>
        <c:title>
          <c:tx>
            <c:rich>
              <a:bodyPr rot="-5400000" vert="horz"/>
              <a:lstStyle/>
              <a:p>
                <a:pPr>
                  <a:defRPr/>
                </a:pPr>
                <a:r>
                  <a:rPr lang="en-US"/>
                  <a:t>Frequency</a:t>
                </a:r>
              </a:p>
            </c:rich>
          </c:tx>
          <c:layout/>
          <c:overlay val="0"/>
        </c:title>
        <c:numFmt formatCode="General" sourceLinked="1"/>
        <c:majorTickMark val="out"/>
        <c:minorTickMark val="none"/>
        <c:tickLblPos val="nextTo"/>
        <c:crossAx val="80417152"/>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Hash 2 &amp; 3 Clusters</a:t>
            </a:r>
          </a:p>
        </c:rich>
      </c:tx>
      <c:layout/>
      <c:overlay val="0"/>
    </c:title>
    <c:autoTitleDeleted val="0"/>
    <c:plotArea>
      <c:layout/>
      <c:barChart>
        <c:barDir val="col"/>
        <c:grouping val="clustered"/>
        <c:varyColors val="0"/>
        <c:ser>
          <c:idx val="0"/>
          <c:order val="0"/>
          <c:tx>
            <c:strRef>
              <c:f>Sheet1!$A$2</c:f>
              <c:strCache>
                <c:ptCount val="1"/>
                <c:pt idx="0">
                  <c:v>0.05</c:v>
                </c:pt>
              </c:strCache>
            </c:strRef>
          </c:tx>
          <c:invertIfNegative val="0"/>
          <c:cat>
            <c:numRef>
              <c:f>Sheet1!$L$87:$L$103</c:f>
              <c:numCache>
                <c:formatCode>General</c:formatCode>
                <c:ptCount val="1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numCache>
            </c:numRef>
          </c:cat>
          <c:val>
            <c:numRef>
              <c:f>Sheet1!$M$2:$M$4</c:f>
              <c:numCache>
                <c:formatCode>General</c:formatCode>
                <c:ptCount val="3"/>
                <c:pt idx="0">
                  <c:v>24921</c:v>
                </c:pt>
                <c:pt idx="1">
                  <c:v>618</c:v>
                </c:pt>
                <c:pt idx="2">
                  <c:v>19</c:v>
                </c:pt>
              </c:numCache>
            </c:numRef>
          </c:val>
        </c:ser>
        <c:ser>
          <c:idx val="1"/>
          <c:order val="1"/>
          <c:tx>
            <c:strRef>
              <c:f>Sheet1!$A$6</c:f>
              <c:strCache>
                <c:ptCount val="1"/>
                <c:pt idx="0">
                  <c:v>0.1</c:v>
                </c:pt>
              </c:strCache>
            </c:strRef>
          </c:tx>
          <c:invertIfNegative val="0"/>
          <c:cat>
            <c:numRef>
              <c:f>Sheet1!$L$87:$L$103</c:f>
              <c:numCache>
                <c:formatCode>General</c:formatCode>
                <c:ptCount val="1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numCache>
            </c:numRef>
          </c:cat>
          <c:val>
            <c:numRef>
              <c:f>Sheet1!$M$6:$M$9</c:f>
              <c:numCache>
                <c:formatCode>General</c:formatCode>
                <c:ptCount val="4"/>
                <c:pt idx="0">
                  <c:v>47331</c:v>
                </c:pt>
                <c:pt idx="1">
                  <c:v>2340</c:v>
                </c:pt>
                <c:pt idx="2">
                  <c:v>131</c:v>
                </c:pt>
                <c:pt idx="3">
                  <c:v>6</c:v>
                </c:pt>
              </c:numCache>
            </c:numRef>
          </c:val>
        </c:ser>
        <c:ser>
          <c:idx val="2"/>
          <c:order val="2"/>
          <c:tx>
            <c:strRef>
              <c:f>Sheet1!$A$11</c:f>
              <c:strCache>
                <c:ptCount val="1"/>
                <c:pt idx="0">
                  <c:v>0.5</c:v>
                </c:pt>
              </c:strCache>
            </c:strRef>
          </c:tx>
          <c:invertIfNegative val="0"/>
          <c:cat>
            <c:numRef>
              <c:f>Sheet1!$L$87:$L$103</c:f>
              <c:numCache>
                <c:formatCode>General</c:formatCode>
                <c:ptCount val="1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numCache>
            </c:numRef>
          </c:cat>
          <c:val>
            <c:numRef>
              <c:f>Sheet1!$M$11:$M$20</c:f>
              <c:numCache>
                <c:formatCode>General</c:formatCode>
                <c:ptCount val="10"/>
                <c:pt idx="0">
                  <c:v>147715</c:v>
                </c:pt>
                <c:pt idx="1">
                  <c:v>36859</c:v>
                </c:pt>
                <c:pt idx="2">
                  <c:v>9218</c:v>
                </c:pt>
                <c:pt idx="3">
                  <c:v>2283</c:v>
                </c:pt>
                <c:pt idx="4">
                  <c:v>569</c:v>
                </c:pt>
                <c:pt idx="5">
                  <c:v>124</c:v>
                </c:pt>
                <c:pt idx="6">
                  <c:v>39</c:v>
                </c:pt>
                <c:pt idx="7">
                  <c:v>2</c:v>
                </c:pt>
                <c:pt idx="8">
                  <c:v>4</c:v>
                </c:pt>
                <c:pt idx="9">
                  <c:v>1</c:v>
                </c:pt>
              </c:numCache>
            </c:numRef>
          </c:val>
        </c:ser>
        <c:ser>
          <c:idx val="3"/>
          <c:order val="3"/>
          <c:tx>
            <c:strRef>
              <c:f>Sheet1!$A$26</c:f>
              <c:strCache>
                <c:ptCount val="1"/>
                <c:pt idx="0">
                  <c:v>0.8</c:v>
                </c:pt>
              </c:strCache>
            </c:strRef>
          </c:tx>
          <c:invertIfNegative val="0"/>
          <c:cat>
            <c:numRef>
              <c:f>Sheet1!$L$87:$L$103</c:f>
              <c:numCache>
                <c:formatCode>General</c:formatCode>
                <c:ptCount val="1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numCache>
            </c:numRef>
          </c:cat>
          <c:val>
            <c:numRef>
              <c:f>Sheet1!$M$26:$M$40</c:f>
              <c:numCache>
                <c:formatCode>General</c:formatCode>
                <c:ptCount val="15"/>
                <c:pt idx="0">
                  <c:v>150624</c:v>
                </c:pt>
                <c:pt idx="1">
                  <c:v>60133</c:v>
                </c:pt>
                <c:pt idx="2">
                  <c:v>24333</c:v>
                </c:pt>
                <c:pt idx="3">
                  <c:v>9580</c:v>
                </c:pt>
                <c:pt idx="4">
                  <c:v>3965</c:v>
                </c:pt>
                <c:pt idx="5">
                  <c:v>1593</c:v>
                </c:pt>
                <c:pt idx="6">
                  <c:v>596</c:v>
                </c:pt>
                <c:pt idx="7">
                  <c:v>253</c:v>
                </c:pt>
                <c:pt idx="8">
                  <c:v>97</c:v>
                </c:pt>
                <c:pt idx="9">
                  <c:v>42</c:v>
                </c:pt>
                <c:pt idx="10">
                  <c:v>20</c:v>
                </c:pt>
                <c:pt idx="11">
                  <c:v>7</c:v>
                </c:pt>
                <c:pt idx="12">
                  <c:v>1</c:v>
                </c:pt>
                <c:pt idx="13">
                  <c:v>1</c:v>
                </c:pt>
                <c:pt idx="14">
                  <c:v>1</c:v>
                </c:pt>
              </c:numCache>
            </c:numRef>
          </c:val>
        </c:ser>
        <c:ser>
          <c:idx val="4"/>
          <c:order val="4"/>
          <c:tx>
            <c:strRef>
              <c:f>Sheet1!$A$53</c:f>
              <c:strCache>
                <c:ptCount val="1"/>
                <c:pt idx="0">
                  <c:v>0.9</c:v>
                </c:pt>
              </c:strCache>
            </c:strRef>
          </c:tx>
          <c:invertIfNegative val="0"/>
          <c:cat>
            <c:numRef>
              <c:f>Sheet1!$L$87:$L$103</c:f>
              <c:numCache>
                <c:formatCode>General</c:formatCode>
                <c:ptCount val="1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numCache>
            </c:numRef>
          </c:cat>
          <c:val>
            <c:numRef>
              <c:f>Sheet1!$M$53:$M$67</c:f>
              <c:numCache>
                <c:formatCode>General</c:formatCode>
                <c:ptCount val="15"/>
                <c:pt idx="0">
                  <c:v>142337</c:v>
                </c:pt>
                <c:pt idx="1">
                  <c:v>64265</c:v>
                </c:pt>
                <c:pt idx="2">
                  <c:v>28988</c:v>
                </c:pt>
                <c:pt idx="3">
                  <c:v>13128</c:v>
                </c:pt>
                <c:pt idx="4">
                  <c:v>5799</c:v>
                </c:pt>
                <c:pt idx="5">
                  <c:v>2593</c:v>
                </c:pt>
                <c:pt idx="6">
                  <c:v>1217</c:v>
                </c:pt>
                <c:pt idx="7">
                  <c:v>538</c:v>
                </c:pt>
                <c:pt idx="8">
                  <c:v>230</c:v>
                </c:pt>
                <c:pt idx="9">
                  <c:v>102</c:v>
                </c:pt>
                <c:pt idx="10">
                  <c:v>51</c:v>
                </c:pt>
                <c:pt idx="11">
                  <c:v>19</c:v>
                </c:pt>
                <c:pt idx="12">
                  <c:v>12</c:v>
                </c:pt>
                <c:pt idx="13">
                  <c:v>4</c:v>
                </c:pt>
                <c:pt idx="14">
                  <c:v>3</c:v>
                </c:pt>
              </c:numCache>
            </c:numRef>
          </c:val>
        </c:ser>
        <c:ser>
          <c:idx val="5"/>
          <c:order val="5"/>
          <c:tx>
            <c:strRef>
              <c:f>Sheet1!$A$87</c:f>
              <c:strCache>
                <c:ptCount val="1"/>
                <c:pt idx="0">
                  <c:v>0.95</c:v>
                </c:pt>
              </c:strCache>
            </c:strRef>
          </c:tx>
          <c:invertIfNegative val="0"/>
          <c:cat>
            <c:numRef>
              <c:f>Sheet1!$L$87:$L$103</c:f>
              <c:numCache>
                <c:formatCode>General</c:formatCode>
                <c:ptCount val="1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numCache>
            </c:numRef>
          </c:cat>
          <c:val>
            <c:numRef>
              <c:f>Sheet1!$M$87:$M$103</c:f>
              <c:numCache>
                <c:formatCode>General</c:formatCode>
                <c:ptCount val="17"/>
                <c:pt idx="0">
                  <c:v>137369</c:v>
                </c:pt>
                <c:pt idx="1">
                  <c:v>65277</c:v>
                </c:pt>
                <c:pt idx="2">
                  <c:v>30939</c:v>
                </c:pt>
                <c:pt idx="3">
                  <c:v>14612</c:v>
                </c:pt>
                <c:pt idx="4">
                  <c:v>6916</c:v>
                </c:pt>
                <c:pt idx="5">
                  <c:v>3386</c:v>
                </c:pt>
                <c:pt idx="6">
                  <c:v>1597</c:v>
                </c:pt>
                <c:pt idx="7">
                  <c:v>774</c:v>
                </c:pt>
                <c:pt idx="8">
                  <c:v>356</c:v>
                </c:pt>
                <c:pt idx="9">
                  <c:v>161</c:v>
                </c:pt>
                <c:pt idx="10">
                  <c:v>83</c:v>
                </c:pt>
                <c:pt idx="11">
                  <c:v>31</c:v>
                </c:pt>
                <c:pt idx="12">
                  <c:v>25</c:v>
                </c:pt>
                <c:pt idx="13">
                  <c:v>7</c:v>
                </c:pt>
                <c:pt idx="14">
                  <c:v>3</c:v>
                </c:pt>
                <c:pt idx="15">
                  <c:v>1</c:v>
                </c:pt>
                <c:pt idx="16">
                  <c:v>2</c:v>
                </c:pt>
              </c:numCache>
            </c:numRef>
          </c:val>
        </c:ser>
        <c:dLbls>
          <c:showLegendKey val="0"/>
          <c:showVal val="0"/>
          <c:showCatName val="0"/>
          <c:showSerName val="0"/>
          <c:showPercent val="0"/>
          <c:showBubbleSize val="0"/>
        </c:dLbls>
        <c:gapWidth val="150"/>
        <c:axId val="80460800"/>
        <c:axId val="80467072"/>
      </c:barChart>
      <c:catAx>
        <c:axId val="80460800"/>
        <c:scaling>
          <c:orientation val="minMax"/>
        </c:scaling>
        <c:delete val="0"/>
        <c:axPos val="b"/>
        <c:title>
          <c:tx>
            <c:rich>
              <a:bodyPr/>
              <a:lstStyle/>
              <a:p>
                <a:pPr>
                  <a:defRPr/>
                </a:pPr>
                <a:r>
                  <a:rPr lang="en-US"/>
                  <a:t>Cluster Sizes</a:t>
                </a:r>
              </a:p>
            </c:rich>
          </c:tx>
          <c:layout/>
          <c:overlay val="0"/>
        </c:title>
        <c:numFmt formatCode="General" sourceLinked="1"/>
        <c:majorTickMark val="out"/>
        <c:minorTickMark val="none"/>
        <c:tickLblPos val="nextTo"/>
        <c:crossAx val="80467072"/>
        <c:crosses val="autoZero"/>
        <c:auto val="1"/>
        <c:lblAlgn val="ctr"/>
        <c:lblOffset val="100"/>
        <c:noMultiLvlLbl val="0"/>
      </c:catAx>
      <c:valAx>
        <c:axId val="80467072"/>
        <c:scaling>
          <c:orientation val="minMax"/>
        </c:scaling>
        <c:delete val="0"/>
        <c:axPos val="l"/>
        <c:majorGridlines/>
        <c:title>
          <c:tx>
            <c:rich>
              <a:bodyPr rot="-5400000" vert="horz"/>
              <a:lstStyle/>
              <a:p>
                <a:pPr>
                  <a:defRPr/>
                </a:pPr>
                <a:r>
                  <a:rPr lang="en-US"/>
                  <a:t>Frequency</a:t>
                </a:r>
              </a:p>
            </c:rich>
          </c:tx>
          <c:layout/>
          <c:overlay val="0"/>
        </c:title>
        <c:numFmt formatCode="General" sourceLinked="1"/>
        <c:majorTickMark val="out"/>
        <c:minorTickMark val="none"/>
        <c:tickLblPos val="nextTo"/>
        <c:crossAx val="80460800"/>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Hash 1 &amp; 2 Combined Trials</a:t>
            </a:r>
          </a:p>
        </c:rich>
      </c:tx>
      <c:layout/>
      <c:overlay val="0"/>
    </c:title>
    <c:autoTitleDeleted val="0"/>
    <c:plotArea>
      <c:layout/>
      <c:lineChart>
        <c:grouping val="standard"/>
        <c:varyColors val="0"/>
        <c:ser>
          <c:idx val="1"/>
          <c:order val="0"/>
          <c:tx>
            <c:strRef>
              <c:f>Sheet1!$H$1</c:f>
              <c:strCache>
                <c:ptCount val="1"/>
                <c:pt idx="0">
                  <c:v>U pre</c:v>
                </c:pt>
              </c:strCache>
            </c:strRef>
          </c:tx>
          <c:cat>
            <c:numRef>
              <c:f>Sheet1!$A$2:$A$7</c:f>
              <c:numCache>
                <c:formatCode>General</c:formatCode>
                <c:ptCount val="6"/>
                <c:pt idx="0">
                  <c:v>0.05</c:v>
                </c:pt>
                <c:pt idx="1">
                  <c:v>0.1</c:v>
                </c:pt>
                <c:pt idx="2">
                  <c:v>0.5</c:v>
                </c:pt>
                <c:pt idx="3">
                  <c:v>0.8</c:v>
                </c:pt>
                <c:pt idx="4">
                  <c:v>0.9</c:v>
                </c:pt>
                <c:pt idx="5">
                  <c:v>0.95</c:v>
                </c:pt>
              </c:numCache>
            </c:numRef>
          </c:cat>
          <c:val>
            <c:numRef>
              <c:f>Sheet1!$H$2:$H$7</c:f>
              <c:numCache>
                <c:formatCode>General</c:formatCode>
                <c:ptCount val="6"/>
                <c:pt idx="0">
                  <c:v>1</c:v>
                </c:pt>
                <c:pt idx="1">
                  <c:v>1</c:v>
                </c:pt>
                <c:pt idx="2">
                  <c:v>2</c:v>
                </c:pt>
                <c:pt idx="3">
                  <c:v>5</c:v>
                </c:pt>
                <c:pt idx="4">
                  <c:v>11</c:v>
                </c:pt>
                <c:pt idx="5">
                  <c:v>21</c:v>
                </c:pt>
              </c:numCache>
            </c:numRef>
          </c:val>
          <c:smooth val="0"/>
        </c:ser>
        <c:ser>
          <c:idx val="3"/>
          <c:order val="1"/>
          <c:tx>
            <c:strRef>
              <c:f>Sheet1!$J$1</c:f>
              <c:strCache>
                <c:ptCount val="1"/>
                <c:pt idx="0">
                  <c:v>U post</c:v>
                </c:pt>
              </c:strCache>
            </c:strRef>
          </c:tx>
          <c:cat>
            <c:numRef>
              <c:f>Sheet1!$A$2:$A$7</c:f>
              <c:numCache>
                <c:formatCode>General</c:formatCode>
                <c:ptCount val="6"/>
                <c:pt idx="0">
                  <c:v>0.05</c:v>
                </c:pt>
                <c:pt idx="1">
                  <c:v>0.1</c:v>
                </c:pt>
                <c:pt idx="2">
                  <c:v>0.5</c:v>
                </c:pt>
                <c:pt idx="3">
                  <c:v>0.8</c:v>
                </c:pt>
                <c:pt idx="4">
                  <c:v>0.9</c:v>
                </c:pt>
                <c:pt idx="5">
                  <c:v>0.95</c:v>
                </c:pt>
              </c:numCache>
            </c:numRef>
          </c:cat>
          <c:val>
            <c:numRef>
              <c:f>Sheet1!$J$2:$J$7</c:f>
              <c:numCache>
                <c:formatCode>General</c:formatCode>
                <c:ptCount val="6"/>
                <c:pt idx="0">
                  <c:v>1</c:v>
                </c:pt>
                <c:pt idx="1">
                  <c:v>1</c:v>
                </c:pt>
                <c:pt idx="2">
                  <c:v>2</c:v>
                </c:pt>
                <c:pt idx="3">
                  <c:v>5</c:v>
                </c:pt>
                <c:pt idx="4">
                  <c:v>11</c:v>
                </c:pt>
                <c:pt idx="5">
                  <c:v>21</c:v>
                </c:pt>
              </c:numCache>
            </c:numRef>
          </c:val>
          <c:smooth val="0"/>
        </c:ser>
        <c:ser>
          <c:idx val="4"/>
          <c:order val="2"/>
          <c:tx>
            <c:strRef>
              <c:f>Sheet1!$K$1</c:f>
              <c:strCache>
                <c:ptCount val="1"/>
                <c:pt idx="0">
                  <c:v>Theoretical</c:v>
                </c:pt>
              </c:strCache>
            </c:strRef>
          </c:tx>
          <c:cat>
            <c:numRef>
              <c:f>Sheet1!$A$2:$A$7</c:f>
              <c:numCache>
                <c:formatCode>General</c:formatCode>
                <c:ptCount val="6"/>
                <c:pt idx="0">
                  <c:v>0.05</c:v>
                </c:pt>
                <c:pt idx="1">
                  <c:v>0.1</c:v>
                </c:pt>
                <c:pt idx="2">
                  <c:v>0.5</c:v>
                </c:pt>
                <c:pt idx="3">
                  <c:v>0.8</c:v>
                </c:pt>
                <c:pt idx="4">
                  <c:v>0.9</c:v>
                </c:pt>
                <c:pt idx="5">
                  <c:v>0.95</c:v>
                </c:pt>
              </c:numCache>
            </c:numRef>
          </c:cat>
          <c:val>
            <c:numRef>
              <c:f>Sheet1!$K$2:$K$7</c:f>
              <c:numCache>
                <c:formatCode>General</c:formatCode>
                <c:ptCount val="6"/>
                <c:pt idx="0">
                  <c:v>1.0526315789473684</c:v>
                </c:pt>
                <c:pt idx="1">
                  <c:v>1.1111111111111112</c:v>
                </c:pt>
                <c:pt idx="2">
                  <c:v>2</c:v>
                </c:pt>
                <c:pt idx="3">
                  <c:v>5.0000000000000009</c:v>
                </c:pt>
                <c:pt idx="4">
                  <c:v>10.000000000000002</c:v>
                </c:pt>
                <c:pt idx="5">
                  <c:v>19.999999999999982</c:v>
                </c:pt>
              </c:numCache>
            </c:numRef>
          </c:val>
          <c:smooth val="0"/>
        </c:ser>
        <c:ser>
          <c:idx val="6"/>
          <c:order val="3"/>
          <c:tx>
            <c:strRef>
              <c:f>Sheet1!$H$16</c:f>
              <c:strCache>
                <c:ptCount val="1"/>
                <c:pt idx="0">
                  <c:v>U pre</c:v>
                </c:pt>
              </c:strCache>
            </c:strRef>
          </c:tx>
          <c:cat>
            <c:numRef>
              <c:f>Sheet1!$A$2:$A$7</c:f>
              <c:numCache>
                <c:formatCode>General</c:formatCode>
                <c:ptCount val="6"/>
                <c:pt idx="0">
                  <c:v>0.05</c:v>
                </c:pt>
                <c:pt idx="1">
                  <c:v>0.1</c:v>
                </c:pt>
                <c:pt idx="2">
                  <c:v>0.5</c:v>
                </c:pt>
                <c:pt idx="3">
                  <c:v>0.8</c:v>
                </c:pt>
                <c:pt idx="4">
                  <c:v>0.9</c:v>
                </c:pt>
                <c:pt idx="5">
                  <c:v>0.95</c:v>
                </c:pt>
              </c:numCache>
            </c:numRef>
          </c:cat>
          <c:val>
            <c:numRef>
              <c:f>Sheet1!$H$17:$H$22</c:f>
              <c:numCache>
                <c:formatCode>General</c:formatCode>
                <c:ptCount val="6"/>
                <c:pt idx="0">
                  <c:v>1</c:v>
                </c:pt>
                <c:pt idx="1">
                  <c:v>1</c:v>
                </c:pt>
                <c:pt idx="2">
                  <c:v>2</c:v>
                </c:pt>
                <c:pt idx="3">
                  <c:v>5</c:v>
                </c:pt>
                <c:pt idx="4">
                  <c:v>11</c:v>
                </c:pt>
                <c:pt idx="5">
                  <c:v>22</c:v>
                </c:pt>
              </c:numCache>
            </c:numRef>
          </c:val>
          <c:smooth val="0"/>
        </c:ser>
        <c:ser>
          <c:idx val="8"/>
          <c:order val="4"/>
          <c:tx>
            <c:strRef>
              <c:f>Sheet1!$J$16</c:f>
              <c:strCache>
                <c:ptCount val="1"/>
                <c:pt idx="0">
                  <c:v>U post</c:v>
                </c:pt>
              </c:strCache>
            </c:strRef>
          </c:tx>
          <c:cat>
            <c:numRef>
              <c:f>Sheet1!$A$2:$A$7</c:f>
              <c:numCache>
                <c:formatCode>General</c:formatCode>
                <c:ptCount val="6"/>
                <c:pt idx="0">
                  <c:v>0.05</c:v>
                </c:pt>
                <c:pt idx="1">
                  <c:v>0.1</c:v>
                </c:pt>
                <c:pt idx="2">
                  <c:v>0.5</c:v>
                </c:pt>
                <c:pt idx="3">
                  <c:v>0.8</c:v>
                </c:pt>
                <c:pt idx="4">
                  <c:v>0.9</c:v>
                </c:pt>
                <c:pt idx="5">
                  <c:v>0.95</c:v>
                </c:pt>
              </c:numCache>
            </c:numRef>
          </c:cat>
          <c:val>
            <c:numRef>
              <c:f>Sheet1!$J$17:$J$22</c:f>
              <c:numCache>
                <c:formatCode>General</c:formatCode>
                <c:ptCount val="6"/>
                <c:pt idx="0">
                  <c:v>1</c:v>
                </c:pt>
                <c:pt idx="1">
                  <c:v>1</c:v>
                </c:pt>
                <c:pt idx="2">
                  <c:v>2</c:v>
                </c:pt>
                <c:pt idx="3">
                  <c:v>5</c:v>
                </c:pt>
                <c:pt idx="4">
                  <c:v>11</c:v>
                </c:pt>
                <c:pt idx="5">
                  <c:v>22</c:v>
                </c:pt>
              </c:numCache>
            </c:numRef>
          </c:val>
          <c:smooth val="0"/>
        </c:ser>
        <c:ser>
          <c:idx val="10"/>
          <c:order val="5"/>
          <c:tx>
            <c:strRef>
              <c:f>Sheet1!$H$31</c:f>
              <c:strCache>
                <c:ptCount val="1"/>
                <c:pt idx="0">
                  <c:v>U pre</c:v>
                </c:pt>
              </c:strCache>
            </c:strRef>
          </c:tx>
          <c:cat>
            <c:numRef>
              <c:f>Sheet1!$A$2:$A$7</c:f>
              <c:numCache>
                <c:formatCode>General</c:formatCode>
                <c:ptCount val="6"/>
                <c:pt idx="0">
                  <c:v>0.05</c:v>
                </c:pt>
                <c:pt idx="1">
                  <c:v>0.1</c:v>
                </c:pt>
                <c:pt idx="2">
                  <c:v>0.5</c:v>
                </c:pt>
                <c:pt idx="3">
                  <c:v>0.8</c:v>
                </c:pt>
                <c:pt idx="4">
                  <c:v>0.9</c:v>
                </c:pt>
                <c:pt idx="5">
                  <c:v>0.95</c:v>
                </c:pt>
              </c:numCache>
            </c:numRef>
          </c:cat>
          <c:val>
            <c:numRef>
              <c:f>Sheet1!$H$32:$H$37</c:f>
              <c:numCache>
                <c:formatCode>General</c:formatCode>
                <c:ptCount val="6"/>
                <c:pt idx="0">
                  <c:v>1</c:v>
                </c:pt>
                <c:pt idx="1">
                  <c:v>1</c:v>
                </c:pt>
                <c:pt idx="2">
                  <c:v>2</c:v>
                </c:pt>
                <c:pt idx="3">
                  <c:v>5</c:v>
                </c:pt>
                <c:pt idx="4">
                  <c:v>11</c:v>
                </c:pt>
                <c:pt idx="5">
                  <c:v>21</c:v>
                </c:pt>
              </c:numCache>
            </c:numRef>
          </c:val>
          <c:smooth val="0"/>
        </c:ser>
        <c:ser>
          <c:idx val="12"/>
          <c:order val="6"/>
          <c:tx>
            <c:strRef>
              <c:f>Sheet1!$J$31</c:f>
              <c:strCache>
                <c:ptCount val="1"/>
                <c:pt idx="0">
                  <c:v>U post</c:v>
                </c:pt>
              </c:strCache>
            </c:strRef>
          </c:tx>
          <c:cat>
            <c:numRef>
              <c:f>Sheet1!$A$2:$A$7</c:f>
              <c:numCache>
                <c:formatCode>General</c:formatCode>
                <c:ptCount val="6"/>
                <c:pt idx="0">
                  <c:v>0.05</c:v>
                </c:pt>
                <c:pt idx="1">
                  <c:v>0.1</c:v>
                </c:pt>
                <c:pt idx="2">
                  <c:v>0.5</c:v>
                </c:pt>
                <c:pt idx="3">
                  <c:v>0.8</c:v>
                </c:pt>
                <c:pt idx="4">
                  <c:v>0.9</c:v>
                </c:pt>
                <c:pt idx="5">
                  <c:v>0.95</c:v>
                </c:pt>
              </c:numCache>
            </c:numRef>
          </c:cat>
          <c:val>
            <c:numRef>
              <c:f>Sheet1!$J$32:$J$37</c:f>
              <c:numCache>
                <c:formatCode>General</c:formatCode>
                <c:ptCount val="6"/>
                <c:pt idx="0">
                  <c:v>1</c:v>
                </c:pt>
                <c:pt idx="1">
                  <c:v>1</c:v>
                </c:pt>
                <c:pt idx="2">
                  <c:v>2</c:v>
                </c:pt>
                <c:pt idx="3">
                  <c:v>5</c:v>
                </c:pt>
                <c:pt idx="4">
                  <c:v>11</c:v>
                </c:pt>
                <c:pt idx="5">
                  <c:v>21</c:v>
                </c:pt>
              </c:numCache>
            </c:numRef>
          </c:val>
          <c:smooth val="0"/>
        </c:ser>
        <c:ser>
          <c:idx val="14"/>
          <c:order val="7"/>
          <c:tx>
            <c:strRef>
              <c:f>Sheet1!$H$46</c:f>
              <c:strCache>
                <c:ptCount val="1"/>
                <c:pt idx="0">
                  <c:v>U pre</c:v>
                </c:pt>
              </c:strCache>
            </c:strRef>
          </c:tx>
          <c:cat>
            <c:numRef>
              <c:f>Sheet1!$A$2:$A$7</c:f>
              <c:numCache>
                <c:formatCode>General</c:formatCode>
                <c:ptCount val="6"/>
                <c:pt idx="0">
                  <c:v>0.05</c:v>
                </c:pt>
                <c:pt idx="1">
                  <c:v>0.1</c:v>
                </c:pt>
                <c:pt idx="2">
                  <c:v>0.5</c:v>
                </c:pt>
                <c:pt idx="3">
                  <c:v>0.8</c:v>
                </c:pt>
                <c:pt idx="4">
                  <c:v>0.9</c:v>
                </c:pt>
                <c:pt idx="5">
                  <c:v>0.95</c:v>
                </c:pt>
              </c:numCache>
            </c:numRef>
          </c:cat>
          <c:val>
            <c:numRef>
              <c:f>Sheet1!$H$47:$H$52</c:f>
              <c:numCache>
                <c:formatCode>General</c:formatCode>
                <c:ptCount val="6"/>
                <c:pt idx="0">
                  <c:v>1</c:v>
                </c:pt>
                <c:pt idx="1">
                  <c:v>1</c:v>
                </c:pt>
                <c:pt idx="2">
                  <c:v>2</c:v>
                </c:pt>
                <c:pt idx="3">
                  <c:v>5</c:v>
                </c:pt>
                <c:pt idx="4">
                  <c:v>11</c:v>
                </c:pt>
                <c:pt idx="5">
                  <c:v>22</c:v>
                </c:pt>
              </c:numCache>
            </c:numRef>
          </c:val>
          <c:smooth val="0"/>
        </c:ser>
        <c:ser>
          <c:idx val="16"/>
          <c:order val="8"/>
          <c:tx>
            <c:strRef>
              <c:f>Sheet1!$J$46</c:f>
              <c:strCache>
                <c:ptCount val="1"/>
                <c:pt idx="0">
                  <c:v>U post</c:v>
                </c:pt>
              </c:strCache>
            </c:strRef>
          </c:tx>
          <c:cat>
            <c:numRef>
              <c:f>Sheet1!$A$2:$A$7</c:f>
              <c:numCache>
                <c:formatCode>General</c:formatCode>
                <c:ptCount val="6"/>
                <c:pt idx="0">
                  <c:v>0.05</c:v>
                </c:pt>
                <c:pt idx="1">
                  <c:v>0.1</c:v>
                </c:pt>
                <c:pt idx="2">
                  <c:v>0.5</c:v>
                </c:pt>
                <c:pt idx="3">
                  <c:v>0.8</c:v>
                </c:pt>
                <c:pt idx="4">
                  <c:v>0.9</c:v>
                </c:pt>
                <c:pt idx="5">
                  <c:v>0.95</c:v>
                </c:pt>
              </c:numCache>
            </c:numRef>
          </c:cat>
          <c:val>
            <c:numRef>
              <c:f>Sheet1!$J$47:$J$52</c:f>
              <c:numCache>
                <c:formatCode>General</c:formatCode>
                <c:ptCount val="6"/>
                <c:pt idx="0">
                  <c:v>1</c:v>
                </c:pt>
                <c:pt idx="1">
                  <c:v>1</c:v>
                </c:pt>
                <c:pt idx="2">
                  <c:v>2</c:v>
                </c:pt>
                <c:pt idx="3">
                  <c:v>5</c:v>
                </c:pt>
                <c:pt idx="4">
                  <c:v>11</c:v>
                </c:pt>
                <c:pt idx="5">
                  <c:v>22</c:v>
                </c:pt>
              </c:numCache>
            </c:numRef>
          </c:val>
          <c:smooth val="0"/>
        </c:ser>
        <c:ser>
          <c:idx val="18"/>
          <c:order val="9"/>
          <c:tx>
            <c:strRef>
              <c:f>Sheet1!$H$61</c:f>
              <c:strCache>
                <c:ptCount val="1"/>
                <c:pt idx="0">
                  <c:v>U pre</c:v>
                </c:pt>
              </c:strCache>
            </c:strRef>
          </c:tx>
          <c:cat>
            <c:numRef>
              <c:f>Sheet1!$A$2:$A$7</c:f>
              <c:numCache>
                <c:formatCode>General</c:formatCode>
                <c:ptCount val="6"/>
                <c:pt idx="0">
                  <c:v>0.05</c:v>
                </c:pt>
                <c:pt idx="1">
                  <c:v>0.1</c:v>
                </c:pt>
                <c:pt idx="2">
                  <c:v>0.5</c:v>
                </c:pt>
                <c:pt idx="3">
                  <c:v>0.8</c:v>
                </c:pt>
                <c:pt idx="4">
                  <c:v>0.9</c:v>
                </c:pt>
                <c:pt idx="5">
                  <c:v>0.95</c:v>
                </c:pt>
              </c:numCache>
            </c:numRef>
          </c:cat>
          <c:val>
            <c:numRef>
              <c:f>Sheet1!$H$62:$H$67</c:f>
              <c:numCache>
                <c:formatCode>General</c:formatCode>
                <c:ptCount val="6"/>
                <c:pt idx="0">
                  <c:v>1</c:v>
                </c:pt>
                <c:pt idx="1">
                  <c:v>1</c:v>
                </c:pt>
                <c:pt idx="2">
                  <c:v>2</c:v>
                </c:pt>
                <c:pt idx="3">
                  <c:v>5</c:v>
                </c:pt>
                <c:pt idx="4">
                  <c:v>11</c:v>
                </c:pt>
                <c:pt idx="5">
                  <c:v>21</c:v>
                </c:pt>
              </c:numCache>
            </c:numRef>
          </c:val>
          <c:smooth val="0"/>
        </c:ser>
        <c:ser>
          <c:idx val="20"/>
          <c:order val="10"/>
          <c:tx>
            <c:strRef>
              <c:f>Sheet1!$J$61</c:f>
              <c:strCache>
                <c:ptCount val="1"/>
                <c:pt idx="0">
                  <c:v>U post</c:v>
                </c:pt>
              </c:strCache>
            </c:strRef>
          </c:tx>
          <c:cat>
            <c:numRef>
              <c:f>Sheet1!$A$2:$A$7</c:f>
              <c:numCache>
                <c:formatCode>General</c:formatCode>
                <c:ptCount val="6"/>
                <c:pt idx="0">
                  <c:v>0.05</c:v>
                </c:pt>
                <c:pt idx="1">
                  <c:v>0.1</c:v>
                </c:pt>
                <c:pt idx="2">
                  <c:v>0.5</c:v>
                </c:pt>
                <c:pt idx="3">
                  <c:v>0.8</c:v>
                </c:pt>
                <c:pt idx="4">
                  <c:v>0.9</c:v>
                </c:pt>
                <c:pt idx="5">
                  <c:v>0.95</c:v>
                </c:pt>
              </c:numCache>
            </c:numRef>
          </c:cat>
          <c:val>
            <c:numRef>
              <c:f>Sheet1!$J$62:$J$67</c:f>
              <c:numCache>
                <c:formatCode>General</c:formatCode>
                <c:ptCount val="6"/>
                <c:pt idx="0">
                  <c:v>1</c:v>
                </c:pt>
                <c:pt idx="1">
                  <c:v>1</c:v>
                </c:pt>
                <c:pt idx="2">
                  <c:v>2</c:v>
                </c:pt>
                <c:pt idx="3">
                  <c:v>5</c:v>
                </c:pt>
                <c:pt idx="4">
                  <c:v>11</c:v>
                </c:pt>
                <c:pt idx="5">
                  <c:v>21</c:v>
                </c:pt>
              </c:numCache>
            </c:numRef>
          </c:val>
          <c:smooth val="0"/>
        </c:ser>
        <c:dLbls>
          <c:showLegendKey val="0"/>
          <c:showVal val="0"/>
          <c:showCatName val="0"/>
          <c:showSerName val="0"/>
          <c:showPercent val="0"/>
          <c:showBubbleSize val="0"/>
        </c:dLbls>
        <c:marker val="1"/>
        <c:smooth val="0"/>
        <c:axId val="81177216"/>
        <c:axId val="81187584"/>
      </c:lineChart>
      <c:catAx>
        <c:axId val="81177216"/>
        <c:scaling>
          <c:orientation val="minMax"/>
        </c:scaling>
        <c:delete val="0"/>
        <c:axPos val="b"/>
        <c:title>
          <c:tx>
            <c:rich>
              <a:bodyPr/>
              <a:lstStyle/>
              <a:p>
                <a:pPr>
                  <a:defRPr/>
                </a:pPr>
                <a:r>
                  <a:rPr lang="en-US"/>
                  <a:t>Alpha</a:t>
                </a:r>
              </a:p>
            </c:rich>
          </c:tx>
          <c:layout/>
          <c:overlay val="0"/>
        </c:title>
        <c:numFmt formatCode="General" sourceLinked="1"/>
        <c:majorTickMark val="out"/>
        <c:minorTickMark val="none"/>
        <c:tickLblPos val="nextTo"/>
        <c:crossAx val="81187584"/>
        <c:crosses val="autoZero"/>
        <c:auto val="1"/>
        <c:lblAlgn val="ctr"/>
        <c:lblOffset val="100"/>
        <c:noMultiLvlLbl val="0"/>
      </c:catAx>
      <c:valAx>
        <c:axId val="81187584"/>
        <c:scaling>
          <c:orientation val="minMax"/>
        </c:scaling>
        <c:delete val="0"/>
        <c:axPos val="l"/>
        <c:majorGridlines/>
        <c:title>
          <c:tx>
            <c:rich>
              <a:bodyPr rot="-5400000" vert="horz"/>
              <a:lstStyle/>
              <a:p>
                <a:pPr>
                  <a:defRPr/>
                </a:pPr>
                <a:r>
                  <a:rPr lang="en-US"/>
                  <a:t>Probes</a:t>
                </a:r>
              </a:p>
            </c:rich>
          </c:tx>
          <c:layout/>
          <c:overlay val="0"/>
        </c:title>
        <c:numFmt formatCode="General" sourceLinked="1"/>
        <c:majorTickMark val="out"/>
        <c:minorTickMark val="none"/>
        <c:tickLblPos val="nextTo"/>
        <c:crossAx val="81177216"/>
        <c:crosses val="autoZero"/>
        <c:crossBetween val="between"/>
      </c:valAx>
    </c:plotArea>
    <c:legend>
      <c:legendPos val="r"/>
      <c:layout>
        <c:manualLayout>
          <c:xMode val="edge"/>
          <c:yMode val="edge"/>
          <c:x val="0.74179193509902175"/>
          <c:y val="0.23442957130358705"/>
          <c:w val="0.23926867096158436"/>
          <c:h val="0.70322440944881892"/>
        </c:manualLayout>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Hash 1 &amp; 3 Combined Trials</a:t>
            </a:r>
          </a:p>
        </c:rich>
      </c:tx>
      <c:layout/>
      <c:overlay val="0"/>
    </c:title>
    <c:autoTitleDeleted val="0"/>
    <c:plotArea>
      <c:layout/>
      <c:lineChart>
        <c:grouping val="standard"/>
        <c:varyColors val="0"/>
        <c:ser>
          <c:idx val="1"/>
          <c:order val="0"/>
          <c:tx>
            <c:strRef>
              <c:f>Sheet1!$M$1</c:f>
              <c:strCache>
                <c:ptCount val="1"/>
                <c:pt idx="0">
                  <c:v>U pre</c:v>
                </c:pt>
              </c:strCache>
            </c:strRef>
          </c:tx>
          <c:cat>
            <c:numRef>
              <c:f>Sheet1!$A$2:$A$7</c:f>
              <c:numCache>
                <c:formatCode>General</c:formatCode>
                <c:ptCount val="6"/>
                <c:pt idx="0">
                  <c:v>0.05</c:v>
                </c:pt>
                <c:pt idx="1">
                  <c:v>0.1</c:v>
                </c:pt>
                <c:pt idx="2">
                  <c:v>0.5</c:v>
                </c:pt>
                <c:pt idx="3">
                  <c:v>0.8</c:v>
                </c:pt>
                <c:pt idx="4">
                  <c:v>0.9</c:v>
                </c:pt>
                <c:pt idx="5">
                  <c:v>0.95</c:v>
                </c:pt>
              </c:numCache>
            </c:numRef>
          </c:cat>
          <c:val>
            <c:numRef>
              <c:f>Sheet1!$M$2:$M$7</c:f>
              <c:numCache>
                <c:formatCode>General</c:formatCode>
                <c:ptCount val="6"/>
                <c:pt idx="0">
                  <c:v>1</c:v>
                </c:pt>
                <c:pt idx="1">
                  <c:v>1</c:v>
                </c:pt>
                <c:pt idx="2">
                  <c:v>2</c:v>
                </c:pt>
                <c:pt idx="3">
                  <c:v>5</c:v>
                </c:pt>
                <c:pt idx="4">
                  <c:v>11</c:v>
                </c:pt>
                <c:pt idx="5">
                  <c:v>21</c:v>
                </c:pt>
              </c:numCache>
            </c:numRef>
          </c:val>
          <c:smooth val="0"/>
        </c:ser>
        <c:ser>
          <c:idx val="3"/>
          <c:order val="1"/>
          <c:tx>
            <c:strRef>
              <c:f>Sheet1!$O$1</c:f>
              <c:strCache>
                <c:ptCount val="1"/>
                <c:pt idx="0">
                  <c:v>U post</c:v>
                </c:pt>
              </c:strCache>
            </c:strRef>
          </c:tx>
          <c:cat>
            <c:numRef>
              <c:f>Sheet1!$A$2:$A$7</c:f>
              <c:numCache>
                <c:formatCode>General</c:formatCode>
                <c:ptCount val="6"/>
                <c:pt idx="0">
                  <c:v>0.05</c:v>
                </c:pt>
                <c:pt idx="1">
                  <c:v>0.1</c:v>
                </c:pt>
                <c:pt idx="2">
                  <c:v>0.5</c:v>
                </c:pt>
                <c:pt idx="3">
                  <c:v>0.8</c:v>
                </c:pt>
                <c:pt idx="4">
                  <c:v>0.9</c:v>
                </c:pt>
                <c:pt idx="5">
                  <c:v>0.95</c:v>
                </c:pt>
              </c:numCache>
            </c:numRef>
          </c:cat>
          <c:val>
            <c:numRef>
              <c:f>Sheet1!$O$2:$O$7</c:f>
              <c:numCache>
                <c:formatCode>General</c:formatCode>
                <c:ptCount val="6"/>
                <c:pt idx="0">
                  <c:v>1</c:v>
                </c:pt>
                <c:pt idx="1">
                  <c:v>1</c:v>
                </c:pt>
                <c:pt idx="2">
                  <c:v>2</c:v>
                </c:pt>
                <c:pt idx="3">
                  <c:v>5</c:v>
                </c:pt>
                <c:pt idx="4">
                  <c:v>11</c:v>
                </c:pt>
                <c:pt idx="5">
                  <c:v>21</c:v>
                </c:pt>
              </c:numCache>
            </c:numRef>
          </c:val>
          <c:smooth val="0"/>
        </c:ser>
        <c:ser>
          <c:idx val="4"/>
          <c:order val="2"/>
          <c:tx>
            <c:strRef>
              <c:f>Sheet1!$P$1</c:f>
              <c:strCache>
                <c:ptCount val="1"/>
                <c:pt idx="0">
                  <c:v>Theoretical</c:v>
                </c:pt>
              </c:strCache>
            </c:strRef>
          </c:tx>
          <c:cat>
            <c:numRef>
              <c:f>Sheet1!$A$2:$A$7</c:f>
              <c:numCache>
                <c:formatCode>General</c:formatCode>
                <c:ptCount val="6"/>
                <c:pt idx="0">
                  <c:v>0.05</c:v>
                </c:pt>
                <c:pt idx="1">
                  <c:v>0.1</c:v>
                </c:pt>
                <c:pt idx="2">
                  <c:v>0.5</c:v>
                </c:pt>
                <c:pt idx="3">
                  <c:v>0.8</c:v>
                </c:pt>
                <c:pt idx="4">
                  <c:v>0.9</c:v>
                </c:pt>
                <c:pt idx="5">
                  <c:v>0.95</c:v>
                </c:pt>
              </c:numCache>
            </c:numRef>
          </c:cat>
          <c:val>
            <c:numRef>
              <c:f>Sheet1!$P$2:$P$7</c:f>
              <c:numCache>
                <c:formatCode>General</c:formatCode>
                <c:ptCount val="6"/>
                <c:pt idx="0">
                  <c:v>1.0526315789473684</c:v>
                </c:pt>
                <c:pt idx="1">
                  <c:v>1.1111111111111112</c:v>
                </c:pt>
                <c:pt idx="2">
                  <c:v>2</c:v>
                </c:pt>
                <c:pt idx="3">
                  <c:v>5.0000000000000009</c:v>
                </c:pt>
                <c:pt idx="4">
                  <c:v>10.000000000000002</c:v>
                </c:pt>
                <c:pt idx="5">
                  <c:v>19.999999999999982</c:v>
                </c:pt>
              </c:numCache>
            </c:numRef>
          </c:val>
          <c:smooth val="0"/>
        </c:ser>
        <c:ser>
          <c:idx val="6"/>
          <c:order val="3"/>
          <c:tx>
            <c:strRef>
              <c:f>Sheet1!$M$16</c:f>
              <c:strCache>
                <c:ptCount val="1"/>
                <c:pt idx="0">
                  <c:v>U pre</c:v>
                </c:pt>
              </c:strCache>
            </c:strRef>
          </c:tx>
          <c:cat>
            <c:numRef>
              <c:f>Sheet1!$A$2:$A$7</c:f>
              <c:numCache>
                <c:formatCode>General</c:formatCode>
                <c:ptCount val="6"/>
                <c:pt idx="0">
                  <c:v>0.05</c:v>
                </c:pt>
                <c:pt idx="1">
                  <c:v>0.1</c:v>
                </c:pt>
                <c:pt idx="2">
                  <c:v>0.5</c:v>
                </c:pt>
                <c:pt idx="3">
                  <c:v>0.8</c:v>
                </c:pt>
                <c:pt idx="4">
                  <c:v>0.9</c:v>
                </c:pt>
                <c:pt idx="5">
                  <c:v>0.95</c:v>
                </c:pt>
              </c:numCache>
            </c:numRef>
          </c:cat>
          <c:val>
            <c:numRef>
              <c:f>Sheet1!$M$17:$M$22</c:f>
              <c:numCache>
                <c:formatCode>General</c:formatCode>
                <c:ptCount val="6"/>
                <c:pt idx="0">
                  <c:v>1</c:v>
                </c:pt>
                <c:pt idx="1">
                  <c:v>1</c:v>
                </c:pt>
                <c:pt idx="2">
                  <c:v>2</c:v>
                </c:pt>
                <c:pt idx="3">
                  <c:v>5</c:v>
                </c:pt>
                <c:pt idx="4">
                  <c:v>11</c:v>
                </c:pt>
                <c:pt idx="5">
                  <c:v>22</c:v>
                </c:pt>
              </c:numCache>
            </c:numRef>
          </c:val>
          <c:smooth val="0"/>
        </c:ser>
        <c:ser>
          <c:idx val="8"/>
          <c:order val="4"/>
          <c:tx>
            <c:strRef>
              <c:f>Sheet1!$O$16</c:f>
              <c:strCache>
                <c:ptCount val="1"/>
                <c:pt idx="0">
                  <c:v>U post</c:v>
                </c:pt>
              </c:strCache>
            </c:strRef>
          </c:tx>
          <c:cat>
            <c:numRef>
              <c:f>Sheet1!$A$2:$A$7</c:f>
              <c:numCache>
                <c:formatCode>General</c:formatCode>
                <c:ptCount val="6"/>
                <c:pt idx="0">
                  <c:v>0.05</c:v>
                </c:pt>
                <c:pt idx="1">
                  <c:v>0.1</c:v>
                </c:pt>
                <c:pt idx="2">
                  <c:v>0.5</c:v>
                </c:pt>
                <c:pt idx="3">
                  <c:v>0.8</c:v>
                </c:pt>
                <c:pt idx="4">
                  <c:v>0.9</c:v>
                </c:pt>
                <c:pt idx="5">
                  <c:v>0.95</c:v>
                </c:pt>
              </c:numCache>
            </c:numRef>
          </c:cat>
          <c:val>
            <c:numRef>
              <c:f>Sheet1!$O$17:$O$22</c:f>
              <c:numCache>
                <c:formatCode>General</c:formatCode>
                <c:ptCount val="6"/>
                <c:pt idx="0">
                  <c:v>1</c:v>
                </c:pt>
                <c:pt idx="1">
                  <c:v>1</c:v>
                </c:pt>
                <c:pt idx="2">
                  <c:v>2</c:v>
                </c:pt>
                <c:pt idx="3">
                  <c:v>5</c:v>
                </c:pt>
                <c:pt idx="4">
                  <c:v>11</c:v>
                </c:pt>
                <c:pt idx="5">
                  <c:v>22</c:v>
                </c:pt>
              </c:numCache>
            </c:numRef>
          </c:val>
          <c:smooth val="0"/>
        </c:ser>
        <c:ser>
          <c:idx val="10"/>
          <c:order val="5"/>
          <c:tx>
            <c:strRef>
              <c:f>Sheet1!$M$31</c:f>
              <c:strCache>
                <c:ptCount val="1"/>
                <c:pt idx="0">
                  <c:v>U pre</c:v>
                </c:pt>
              </c:strCache>
            </c:strRef>
          </c:tx>
          <c:cat>
            <c:numRef>
              <c:f>Sheet1!$A$2:$A$7</c:f>
              <c:numCache>
                <c:formatCode>General</c:formatCode>
                <c:ptCount val="6"/>
                <c:pt idx="0">
                  <c:v>0.05</c:v>
                </c:pt>
                <c:pt idx="1">
                  <c:v>0.1</c:v>
                </c:pt>
                <c:pt idx="2">
                  <c:v>0.5</c:v>
                </c:pt>
                <c:pt idx="3">
                  <c:v>0.8</c:v>
                </c:pt>
                <c:pt idx="4">
                  <c:v>0.9</c:v>
                </c:pt>
                <c:pt idx="5">
                  <c:v>0.95</c:v>
                </c:pt>
              </c:numCache>
            </c:numRef>
          </c:cat>
          <c:val>
            <c:numRef>
              <c:f>Sheet1!$M$32:$M$37</c:f>
              <c:numCache>
                <c:formatCode>General</c:formatCode>
                <c:ptCount val="6"/>
                <c:pt idx="0">
                  <c:v>1</c:v>
                </c:pt>
                <c:pt idx="1">
                  <c:v>1</c:v>
                </c:pt>
                <c:pt idx="2">
                  <c:v>2</c:v>
                </c:pt>
                <c:pt idx="3">
                  <c:v>5</c:v>
                </c:pt>
                <c:pt idx="4">
                  <c:v>11</c:v>
                </c:pt>
                <c:pt idx="5">
                  <c:v>22</c:v>
                </c:pt>
              </c:numCache>
            </c:numRef>
          </c:val>
          <c:smooth val="0"/>
        </c:ser>
        <c:ser>
          <c:idx val="12"/>
          <c:order val="6"/>
          <c:tx>
            <c:strRef>
              <c:f>Sheet1!$O$31</c:f>
              <c:strCache>
                <c:ptCount val="1"/>
                <c:pt idx="0">
                  <c:v>U post</c:v>
                </c:pt>
              </c:strCache>
            </c:strRef>
          </c:tx>
          <c:cat>
            <c:numRef>
              <c:f>Sheet1!$A$2:$A$7</c:f>
              <c:numCache>
                <c:formatCode>General</c:formatCode>
                <c:ptCount val="6"/>
                <c:pt idx="0">
                  <c:v>0.05</c:v>
                </c:pt>
                <c:pt idx="1">
                  <c:v>0.1</c:v>
                </c:pt>
                <c:pt idx="2">
                  <c:v>0.5</c:v>
                </c:pt>
                <c:pt idx="3">
                  <c:v>0.8</c:v>
                </c:pt>
                <c:pt idx="4">
                  <c:v>0.9</c:v>
                </c:pt>
                <c:pt idx="5">
                  <c:v>0.95</c:v>
                </c:pt>
              </c:numCache>
            </c:numRef>
          </c:cat>
          <c:val>
            <c:numRef>
              <c:f>Sheet1!$O$32:$O$37</c:f>
              <c:numCache>
                <c:formatCode>General</c:formatCode>
                <c:ptCount val="6"/>
                <c:pt idx="0">
                  <c:v>1</c:v>
                </c:pt>
                <c:pt idx="1">
                  <c:v>1</c:v>
                </c:pt>
                <c:pt idx="2">
                  <c:v>2</c:v>
                </c:pt>
                <c:pt idx="3">
                  <c:v>5</c:v>
                </c:pt>
                <c:pt idx="4">
                  <c:v>11</c:v>
                </c:pt>
                <c:pt idx="5">
                  <c:v>22</c:v>
                </c:pt>
              </c:numCache>
            </c:numRef>
          </c:val>
          <c:smooth val="0"/>
        </c:ser>
        <c:ser>
          <c:idx val="14"/>
          <c:order val="7"/>
          <c:tx>
            <c:strRef>
              <c:f>Sheet1!$M$46</c:f>
              <c:strCache>
                <c:ptCount val="1"/>
                <c:pt idx="0">
                  <c:v>U pre</c:v>
                </c:pt>
              </c:strCache>
            </c:strRef>
          </c:tx>
          <c:cat>
            <c:numRef>
              <c:f>Sheet1!$A$2:$A$7</c:f>
              <c:numCache>
                <c:formatCode>General</c:formatCode>
                <c:ptCount val="6"/>
                <c:pt idx="0">
                  <c:v>0.05</c:v>
                </c:pt>
                <c:pt idx="1">
                  <c:v>0.1</c:v>
                </c:pt>
                <c:pt idx="2">
                  <c:v>0.5</c:v>
                </c:pt>
                <c:pt idx="3">
                  <c:v>0.8</c:v>
                </c:pt>
                <c:pt idx="4">
                  <c:v>0.9</c:v>
                </c:pt>
                <c:pt idx="5">
                  <c:v>0.95</c:v>
                </c:pt>
              </c:numCache>
            </c:numRef>
          </c:cat>
          <c:val>
            <c:numRef>
              <c:f>Sheet1!$M$47:$M$52</c:f>
              <c:numCache>
                <c:formatCode>General</c:formatCode>
                <c:ptCount val="6"/>
                <c:pt idx="0">
                  <c:v>1</c:v>
                </c:pt>
                <c:pt idx="1">
                  <c:v>1</c:v>
                </c:pt>
                <c:pt idx="2">
                  <c:v>2</c:v>
                </c:pt>
                <c:pt idx="3">
                  <c:v>5</c:v>
                </c:pt>
                <c:pt idx="4">
                  <c:v>11</c:v>
                </c:pt>
                <c:pt idx="5">
                  <c:v>22</c:v>
                </c:pt>
              </c:numCache>
            </c:numRef>
          </c:val>
          <c:smooth val="0"/>
        </c:ser>
        <c:ser>
          <c:idx val="16"/>
          <c:order val="8"/>
          <c:tx>
            <c:strRef>
              <c:f>Sheet1!$O$46</c:f>
              <c:strCache>
                <c:ptCount val="1"/>
                <c:pt idx="0">
                  <c:v>U post</c:v>
                </c:pt>
              </c:strCache>
            </c:strRef>
          </c:tx>
          <c:cat>
            <c:numRef>
              <c:f>Sheet1!$A$2:$A$7</c:f>
              <c:numCache>
                <c:formatCode>General</c:formatCode>
                <c:ptCount val="6"/>
                <c:pt idx="0">
                  <c:v>0.05</c:v>
                </c:pt>
                <c:pt idx="1">
                  <c:v>0.1</c:v>
                </c:pt>
                <c:pt idx="2">
                  <c:v>0.5</c:v>
                </c:pt>
                <c:pt idx="3">
                  <c:v>0.8</c:v>
                </c:pt>
                <c:pt idx="4">
                  <c:v>0.9</c:v>
                </c:pt>
                <c:pt idx="5">
                  <c:v>0.95</c:v>
                </c:pt>
              </c:numCache>
            </c:numRef>
          </c:cat>
          <c:val>
            <c:numRef>
              <c:f>Sheet1!$O$47:$O$52</c:f>
              <c:numCache>
                <c:formatCode>General</c:formatCode>
                <c:ptCount val="6"/>
                <c:pt idx="0">
                  <c:v>1</c:v>
                </c:pt>
                <c:pt idx="1">
                  <c:v>1</c:v>
                </c:pt>
                <c:pt idx="2">
                  <c:v>2</c:v>
                </c:pt>
                <c:pt idx="3">
                  <c:v>5</c:v>
                </c:pt>
                <c:pt idx="4">
                  <c:v>11</c:v>
                </c:pt>
                <c:pt idx="5">
                  <c:v>22</c:v>
                </c:pt>
              </c:numCache>
            </c:numRef>
          </c:val>
          <c:smooth val="0"/>
        </c:ser>
        <c:ser>
          <c:idx val="18"/>
          <c:order val="9"/>
          <c:tx>
            <c:strRef>
              <c:f>Sheet1!$M$61</c:f>
              <c:strCache>
                <c:ptCount val="1"/>
                <c:pt idx="0">
                  <c:v>U pre</c:v>
                </c:pt>
              </c:strCache>
            </c:strRef>
          </c:tx>
          <c:cat>
            <c:numRef>
              <c:f>Sheet1!$A$2:$A$7</c:f>
              <c:numCache>
                <c:formatCode>General</c:formatCode>
                <c:ptCount val="6"/>
                <c:pt idx="0">
                  <c:v>0.05</c:v>
                </c:pt>
                <c:pt idx="1">
                  <c:v>0.1</c:v>
                </c:pt>
                <c:pt idx="2">
                  <c:v>0.5</c:v>
                </c:pt>
                <c:pt idx="3">
                  <c:v>0.8</c:v>
                </c:pt>
                <c:pt idx="4">
                  <c:v>0.9</c:v>
                </c:pt>
                <c:pt idx="5">
                  <c:v>0.95</c:v>
                </c:pt>
              </c:numCache>
            </c:numRef>
          </c:cat>
          <c:val>
            <c:numRef>
              <c:f>Sheet1!$M$62:$M$67</c:f>
              <c:numCache>
                <c:formatCode>General</c:formatCode>
                <c:ptCount val="6"/>
                <c:pt idx="0">
                  <c:v>1</c:v>
                </c:pt>
                <c:pt idx="1">
                  <c:v>1</c:v>
                </c:pt>
                <c:pt idx="2">
                  <c:v>2</c:v>
                </c:pt>
                <c:pt idx="3">
                  <c:v>5</c:v>
                </c:pt>
                <c:pt idx="4">
                  <c:v>11</c:v>
                </c:pt>
                <c:pt idx="5">
                  <c:v>23</c:v>
                </c:pt>
              </c:numCache>
            </c:numRef>
          </c:val>
          <c:smooth val="0"/>
        </c:ser>
        <c:ser>
          <c:idx val="20"/>
          <c:order val="10"/>
          <c:tx>
            <c:strRef>
              <c:f>Sheet1!$O$61</c:f>
              <c:strCache>
                <c:ptCount val="1"/>
                <c:pt idx="0">
                  <c:v>U post</c:v>
                </c:pt>
              </c:strCache>
            </c:strRef>
          </c:tx>
          <c:cat>
            <c:numRef>
              <c:f>Sheet1!$A$2:$A$7</c:f>
              <c:numCache>
                <c:formatCode>General</c:formatCode>
                <c:ptCount val="6"/>
                <c:pt idx="0">
                  <c:v>0.05</c:v>
                </c:pt>
                <c:pt idx="1">
                  <c:v>0.1</c:v>
                </c:pt>
                <c:pt idx="2">
                  <c:v>0.5</c:v>
                </c:pt>
                <c:pt idx="3">
                  <c:v>0.8</c:v>
                </c:pt>
                <c:pt idx="4">
                  <c:v>0.9</c:v>
                </c:pt>
                <c:pt idx="5">
                  <c:v>0.95</c:v>
                </c:pt>
              </c:numCache>
            </c:numRef>
          </c:cat>
          <c:val>
            <c:numRef>
              <c:f>Sheet1!$O$62:$O$67</c:f>
              <c:numCache>
                <c:formatCode>General</c:formatCode>
                <c:ptCount val="6"/>
                <c:pt idx="0">
                  <c:v>1</c:v>
                </c:pt>
                <c:pt idx="1">
                  <c:v>1</c:v>
                </c:pt>
                <c:pt idx="2">
                  <c:v>2</c:v>
                </c:pt>
                <c:pt idx="3">
                  <c:v>5</c:v>
                </c:pt>
                <c:pt idx="4">
                  <c:v>11</c:v>
                </c:pt>
                <c:pt idx="5">
                  <c:v>23</c:v>
                </c:pt>
              </c:numCache>
            </c:numRef>
          </c:val>
          <c:smooth val="0"/>
        </c:ser>
        <c:dLbls>
          <c:showLegendKey val="0"/>
          <c:showVal val="0"/>
          <c:showCatName val="0"/>
          <c:showSerName val="0"/>
          <c:showPercent val="0"/>
          <c:showBubbleSize val="0"/>
        </c:dLbls>
        <c:marker val="1"/>
        <c:smooth val="0"/>
        <c:axId val="82551936"/>
        <c:axId val="82553856"/>
      </c:lineChart>
      <c:catAx>
        <c:axId val="82551936"/>
        <c:scaling>
          <c:orientation val="minMax"/>
        </c:scaling>
        <c:delete val="0"/>
        <c:axPos val="b"/>
        <c:title>
          <c:tx>
            <c:rich>
              <a:bodyPr/>
              <a:lstStyle/>
              <a:p>
                <a:pPr>
                  <a:defRPr/>
                </a:pPr>
                <a:r>
                  <a:rPr lang="en-US"/>
                  <a:t>Alpha</a:t>
                </a:r>
              </a:p>
            </c:rich>
          </c:tx>
          <c:layout/>
          <c:overlay val="0"/>
        </c:title>
        <c:numFmt formatCode="General" sourceLinked="1"/>
        <c:majorTickMark val="out"/>
        <c:minorTickMark val="none"/>
        <c:tickLblPos val="nextTo"/>
        <c:crossAx val="82553856"/>
        <c:crosses val="autoZero"/>
        <c:auto val="1"/>
        <c:lblAlgn val="ctr"/>
        <c:lblOffset val="100"/>
        <c:noMultiLvlLbl val="0"/>
      </c:catAx>
      <c:valAx>
        <c:axId val="82553856"/>
        <c:scaling>
          <c:orientation val="minMax"/>
        </c:scaling>
        <c:delete val="0"/>
        <c:axPos val="l"/>
        <c:majorGridlines/>
        <c:title>
          <c:tx>
            <c:rich>
              <a:bodyPr rot="-5400000" vert="horz"/>
              <a:lstStyle/>
              <a:p>
                <a:pPr>
                  <a:defRPr/>
                </a:pPr>
                <a:r>
                  <a:rPr lang="en-US"/>
                  <a:t>Probes</a:t>
                </a:r>
              </a:p>
            </c:rich>
          </c:tx>
          <c:layout/>
          <c:overlay val="0"/>
        </c:title>
        <c:numFmt formatCode="General" sourceLinked="1"/>
        <c:majorTickMark val="out"/>
        <c:minorTickMark val="none"/>
        <c:tickLblPos val="nextTo"/>
        <c:crossAx val="82551936"/>
        <c:crosses val="autoZero"/>
        <c:crossBetween val="between"/>
      </c:valAx>
    </c:plotArea>
    <c:legend>
      <c:legendPos val="r"/>
      <c:layout>
        <c:manualLayout>
          <c:xMode val="edge"/>
          <c:yMode val="edge"/>
          <c:x val="0.74179193509902175"/>
          <c:y val="0.23442957130358705"/>
          <c:w val="0.23926867096158436"/>
          <c:h val="0.70322440944881892"/>
        </c:manualLayout>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Hash 2 &amp; 1 Combined Trials</a:t>
            </a:r>
          </a:p>
        </c:rich>
      </c:tx>
      <c:layout/>
      <c:overlay val="0"/>
    </c:title>
    <c:autoTitleDeleted val="0"/>
    <c:plotArea>
      <c:layout/>
      <c:lineChart>
        <c:grouping val="standard"/>
        <c:varyColors val="0"/>
        <c:ser>
          <c:idx val="1"/>
          <c:order val="0"/>
          <c:tx>
            <c:strRef>
              <c:f>Sheet1!$C$8</c:f>
              <c:strCache>
                <c:ptCount val="1"/>
                <c:pt idx="0">
                  <c:v>U pre</c:v>
                </c:pt>
              </c:strCache>
            </c:strRef>
          </c:tx>
          <c:cat>
            <c:numRef>
              <c:f>Sheet1!$A$2:$A$7</c:f>
              <c:numCache>
                <c:formatCode>General</c:formatCode>
                <c:ptCount val="6"/>
                <c:pt idx="0">
                  <c:v>0.05</c:v>
                </c:pt>
                <c:pt idx="1">
                  <c:v>0.1</c:v>
                </c:pt>
                <c:pt idx="2">
                  <c:v>0.5</c:v>
                </c:pt>
                <c:pt idx="3">
                  <c:v>0.8</c:v>
                </c:pt>
                <c:pt idx="4">
                  <c:v>0.9</c:v>
                </c:pt>
                <c:pt idx="5">
                  <c:v>0.95</c:v>
                </c:pt>
              </c:numCache>
            </c:numRef>
          </c:cat>
          <c:val>
            <c:numRef>
              <c:f>Sheet1!$C$9:$C$14</c:f>
              <c:numCache>
                <c:formatCode>General</c:formatCode>
                <c:ptCount val="6"/>
                <c:pt idx="0">
                  <c:v>1</c:v>
                </c:pt>
                <c:pt idx="1">
                  <c:v>1</c:v>
                </c:pt>
                <c:pt idx="2">
                  <c:v>2</c:v>
                </c:pt>
                <c:pt idx="3">
                  <c:v>12</c:v>
                </c:pt>
                <c:pt idx="4">
                  <c:v>50</c:v>
                </c:pt>
                <c:pt idx="5">
                  <c:v>207</c:v>
                </c:pt>
              </c:numCache>
            </c:numRef>
          </c:val>
          <c:smooth val="0"/>
        </c:ser>
        <c:ser>
          <c:idx val="3"/>
          <c:order val="1"/>
          <c:tx>
            <c:strRef>
              <c:f>Sheet1!$E$8</c:f>
              <c:strCache>
                <c:ptCount val="1"/>
                <c:pt idx="0">
                  <c:v>U post</c:v>
                </c:pt>
              </c:strCache>
            </c:strRef>
          </c:tx>
          <c:cat>
            <c:numRef>
              <c:f>Sheet1!$A$2:$A$7</c:f>
              <c:numCache>
                <c:formatCode>General</c:formatCode>
                <c:ptCount val="6"/>
                <c:pt idx="0">
                  <c:v>0.05</c:v>
                </c:pt>
                <c:pt idx="1">
                  <c:v>0.1</c:v>
                </c:pt>
                <c:pt idx="2">
                  <c:v>0.5</c:v>
                </c:pt>
                <c:pt idx="3">
                  <c:v>0.8</c:v>
                </c:pt>
                <c:pt idx="4">
                  <c:v>0.9</c:v>
                </c:pt>
                <c:pt idx="5">
                  <c:v>0.95</c:v>
                </c:pt>
              </c:numCache>
            </c:numRef>
          </c:cat>
          <c:val>
            <c:numRef>
              <c:f>Sheet1!$E$9:$E$14</c:f>
              <c:numCache>
                <c:formatCode>General</c:formatCode>
                <c:ptCount val="6"/>
                <c:pt idx="0">
                  <c:v>1</c:v>
                </c:pt>
                <c:pt idx="1">
                  <c:v>1</c:v>
                </c:pt>
                <c:pt idx="2">
                  <c:v>2</c:v>
                </c:pt>
                <c:pt idx="3">
                  <c:v>12</c:v>
                </c:pt>
                <c:pt idx="4">
                  <c:v>50</c:v>
                </c:pt>
                <c:pt idx="5">
                  <c:v>207</c:v>
                </c:pt>
              </c:numCache>
            </c:numRef>
          </c:val>
          <c:smooth val="0"/>
        </c:ser>
        <c:ser>
          <c:idx val="4"/>
          <c:order val="2"/>
          <c:tx>
            <c:strRef>
              <c:f>Sheet1!$F$8</c:f>
              <c:strCache>
                <c:ptCount val="1"/>
                <c:pt idx="0">
                  <c:v>Theoretical</c:v>
                </c:pt>
              </c:strCache>
            </c:strRef>
          </c:tx>
          <c:cat>
            <c:numRef>
              <c:f>Sheet1!$A$2:$A$7</c:f>
              <c:numCache>
                <c:formatCode>General</c:formatCode>
                <c:ptCount val="6"/>
                <c:pt idx="0">
                  <c:v>0.05</c:v>
                </c:pt>
                <c:pt idx="1">
                  <c:v>0.1</c:v>
                </c:pt>
                <c:pt idx="2">
                  <c:v>0.5</c:v>
                </c:pt>
                <c:pt idx="3">
                  <c:v>0.8</c:v>
                </c:pt>
                <c:pt idx="4">
                  <c:v>0.9</c:v>
                </c:pt>
                <c:pt idx="5">
                  <c:v>0.95</c:v>
                </c:pt>
              </c:numCache>
            </c:numRef>
          </c:cat>
          <c:val>
            <c:numRef>
              <c:f>Sheet1!$F$9:$F$14</c:f>
              <c:numCache>
                <c:formatCode>General</c:formatCode>
                <c:ptCount val="6"/>
                <c:pt idx="0">
                  <c:v>1.0526315789473684</c:v>
                </c:pt>
                <c:pt idx="1">
                  <c:v>1.1111111111111112</c:v>
                </c:pt>
                <c:pt idx="2">
                  <c:v>2</c:v>
                </c:pt>
                <c:pt idx="3">
                  <c:v>5.0000000000000009</c:v>
                </c:pt>
                <c:pt idx="4">
                  <c:v>10.000000000000002</c:v>
                </c:pt>
                <c:pt idx="5">
                  <c:v>19.999999999999982</c:v>
                </c:pt>
              </c:numCache>
            </c:numRef>
          </c:val>
          <c:smooth val="0"/>
        </c:ser>
        <c:ser>
          <c:idx val="6"/>
          <c:order val="3"/>
          <c:tx>
            <c:strRef>
              <c:f>Sheet1!$C$23</c:f>
              <c:strCache>
                <c:ptCount val="1"/>
                <c:pt idx="0">
                  <c:v>U pre</c:v>
                </c:pt>
              </c:strCache>
            </c:strRef>
          </c:tx>
          <c:cat>
            <c:numRef>
              <c:f>Sheet1!$A$2:$A$7</c:f>
              <c:numCache>
                <c:formatCode>General</c:formatCode>
                <c:ptCount val="6"/>
                <c:pt idx="0">
                  <c:v>0.05</c:v>
                </c:pt>
                <c:pt idx="1">
                  <c:v>0.1</c:v>
                </c:pt>
                <c:pt idx="2">
                  <c:v>0.5</c:v>
                </c:pt>
                <c:pt idx="3">
                  <c:v>0.8</c:v>
                </c:pt>
                <c:pt idx="4">
                  <c:v>0.9</c:v>
                </c:pt>
                <c:pt idx="5">
                  <c:v>0.95</c:v>
                </c:pt>
              </c:numCache>
            </c:numRef>
          </c:cat>
          <c:val>
            <c:numRef>
              <c:f>Sheet1!$C$24:$C$29</c:f>
              <c:numCache>
                <c:formatCode>General</c:formatCode>
                <c:ptCount val="6"/>
                <c:pt idx="0">
                  <c:v>1</c:v>
                </c:pt>
                <c:pt idx="1">
                  <c:v>1</c:v>
                </c:pt>
                <c:pt idx="2">
                  <c:v>2</c:v>
                </c:pt>
                <c:pt idx="3">
                  <c:v>12</c:v>
                </c:pt>
                <c:pt idx="4">
                  <c:v>50</c:v>
                </c:pt>
                <c:pt idx="5">
                  <c:v>188</c:v>
                </c:pt>
              </c:numCache>
            </c:numRef>
          </c:val>
          <c:smooth val="0"/>
        </c:ser>
        <c:ser>
          <c:idx val="8"/>
          <c:order val="4"/>
          <c:tx>
            <c:strRef>
              <c:f>Sheet1!$E$23</c:f>
              <c:strCache>
                <c:ptCount val="1"/>
                <c:pt idx="0">
                  <c:v>U post</c:v>
                </c:pt>
              </c:strCache>
            </c:strRef>
          </c:tx>
          <c:cat>
            <c:numRef>
              <c:f>Sheet1!$A$2:$A$7</c:f>
              <c:numCache>
                <c:formatCode>General</c:formatCode>
                <c:ptCount val="6"/>
                <c:pt idx="0">
                  <c:v>0.05</c:v>
                </c:pt>
                <c:pt idx="1">
                  <c:v>0.1</c:v>
                </c:pt>
                <c:pt idx="2">
                  <c:v>0.5</c:v>
                </c:pt>
                <c:pt idx="3">
                  <c:v>0.8</c:v>
                </c:pt>
                <c:pt idx="4">
                  <c:v>0.9</c:v>
                </c:pt>
                <c:pt idx="5">
                  <c:v>0.95</c:v>
                </c:pt>
              </c:numCache>
            </c:numRef>
          </c:cat>
          <c:val>
            <c:numRef>
              <c:f>Sheet1!$E$24:$E$29</c:f>
              <c:numCache>
                <c:formatCode>General</c:formatCode>
                <c:ptCount val="6"/>
                <c:pt idx="0">
                  <c:v>1</c:v>
                </c:pt>
                <c:pt idx="1">
                  <c:v>1</c:v>
                </c:pt>
                <c:pt idx="2">
                  <c:v>2</c:v>
                </c:pt>
                <c:pt idx="3">
                  <c:v>12</c:v>
                </c:pt>
                <c:pt idx="4">
                  <c:v>50</c:v>
                </c:pt>
                <c:pt idx="5">
                  <c:v>188</c:v>
                </c:pt>
              </c:numCache>
            </c:numRef>
          </c:val>
          <c:smooth val="0"/>
        </c:ser>
        <c:ser>
          <c:idx val="10"/>
          <c:order val="5"/>
          <c:tx>
            <c:strRef>
              <c:f>Sheet1!$C$38</c:f>
              <c:strCache>
                <c:ptCount val="1"/>
                <c:pt idx="0">
                  <c:v>U pre</c:v>
                </c:pt>
              </c:strCache>
            </c:strRef>
          </c:tx>
          <c:cat>
            <c:numRef>
              <c:f>Sheet1!$A$2:$A$7</c:f>
              <c:numCache>
                <c:formatCode>General</c:formatCode>
                <c:ptCount val="6"/>
                <c:pt idx="0">
                  <c:v>0.05</c:v>
                </c:pt>
                <c:pt idx="1">
                  <c:v>0.1</c:v>
                </c:pt>
                <c:pt idx="2">
                  <c:v>0.5</c:v>
                </c:pt>
                <c:pt idx="3">
                  <c:v>0.8</c:v>
                </c:pt>
                <c:pt idx="4">
                  <c:v>0.9</c:v>
                </c:pt>
                <c:pt idx="5">
                  <c:v>0.95</c:v>
                </c:pt>
              </c:numCache>
            </c:numRef>
          </c:cat>
          <c:val>
            <c:numRef>
              <c:f>Sheet1!$C$39:$C$44</c:f>
              <c:numCache>
                <c:formatCode>General</c:formatCode>
                <c:ptCount val="6"/>
                <c:pt idx="0">
                  <c:v>1</c:v>
                </c:pt>
                <c:pt idx="1">
                  <c:v>1</c:v>
                </c:pt>
                <c:pt idx="2">
                  <c:v>2</c:v>
                </c:pt>
                <c:pt idx="3">
                  <c:v>13</c:v>
                </c:pt>
                <c:pt idx="4">
                  <c:v>50</c:v>
                </c:pt>
                <c:pt idx="5">
                  <c:v>190</c:v>
                </c:pt>
              </c:numCache>
            </c:numRef>
          </c:val>
          <c:smooth val="0"/>
        </c:ser>
        <c:ser>
          <c:idx val="12"/>
          <c:order val="6"/>
          <c:tx>
            <c:strRef>
              <c:f>Sheet1!$E$38</c:f>
              <c:strCache>
                <c:ptCount val="1"/>
                <c:pt idx="0">
                  <c:v>U post</c:v>
                </c:pt>
              </c:strCache>
            </c:strRef>
          </c:tx>
          <c:cat>
            <c:numRef>
              <c:f>Sheet1!$A$2:$A$7</c:f>
              <c:numCache>
                <c:formatCode>General</c:formatCode>
                <c:ptCount val="6"/>
                <c:pt idx="0">
                  <c:v>0.05</c:v>
                </c:pt>
                <c:pt idx="1">
                  <c:v>0.1</c:v>
                </c:pt>
                <c:pt idx="2">
                  <c:v>0.5</c:v>
                </c:pt>
                <c:pt idx="3">
                  <c:v>0.8</c:v>
                </c:pt>
                <c:pt idx="4">
                  <c:v>0.9</c:v>
                </c:pt>
                <c:pt idx="5">
                  <c:v>0.95</c:v>
                </c:pt>
              </c:numCache>
            </c:numRef>
          </c:cat>
          <c:val>
            <c:numRef>
              <c:f>Sheet1!$E$39:$E$44</c:f>
              <c:numCache>
                <c:formatCode>General</c:formatCode>
                <c:ptCount val="6"/>
                <c:pt idx="0">
                  <c:v>1</c:v>
                </c:pt>
                <c:pt idx="1">
                  <c:v>1</c:v>
                </c:pt>
                <c:pt idx="2">
                  <c:v>2</c:v>
                </c:pt>
                <c:pt idx="3">
                  <c:v>13</c:v>
                </c:pt>
                <c:pt idx="4">
                  <c:v>50</c:v>
                </c:pt>
                <c:pt idx="5">
                  <c:v>190</c:v>
                </c:pt>
              </c:numCache>
            </c:numRef>
          </c:val>
          <c:smooth val="0"/>
        </c:ser>
        <c:ser>
          <c:idx val="14"/>
          <c:order val="7"/>
          <c:tx>
            <c:strRef>
              <c:f>Sheet1!$C$53</c:f>
              <c:strCache>
                <c:ptCount val="1"/>
                <c:pt idx="0">
                  <c:v>U pre</c:v>
                </c:pt>
              </c:strCache>
            </c:strRef>
          </c:tx>
          <c:cat>
            <c:numRef>
              <c:f>Sheet1!$A$2:$A$7</c:f>
              <c:numCache>
                <c:formatCode>General</c:formatCode>
                <c:ptCount val="6"/>
                <c:pt idx="0">
                  <c:v>0.05</c:v>
                </c:pt>
                <c:pt idx="1">
                  <c:v>0.1</c:v>
                </c:pt>
                <c:pt idx="2">
                  <c:v>0.5</c:v>
                </c:pt>
                <c:pt idx="3">
                  <c:v>0.8</c:v>
                </c:pt>
                <c:pt idx="4">
                  <c:v>0.9</c:v>
                </c:pt>
                <c:pt idx="5">
                  <c:v>0.95</c:v>
                </c:pt>
              </c:numCache>
            </c:numRef>
          </c:cat>
          <c:val>
            <c:numRef>
              <c:f>Sheet1!$C$54:$C$59</c:f>
              <c:numCache>
                <c:formatCode>General</c:formatCode>
                <c:ptCount val="6"/>
                <c:pt idx="0">
                  <c:v>1</c:v>
                </c:pt>
                <c:pt idx="1">
                  <c:v>1</c:v>
                </c:pt>
                <c:pt idx="2">
                  <c:v>2</c:v>
                </c:pt>
                <c:pt idx="3">
                  <c:v>12</c:v>
                </c:pt>
                <c:pt idx="4">
                  <c:v>49</c:v>
                </c:pt>
                <c:pt idx="5">
                  <c:v>194</c:v>
                </c:pt>
              </c:numCache>
            </c:numRef>
          </c:val>
          <c:smooth val="0"/>
        </c:ser>
        <c:ser>
          <c:idx val="16"/>
          <c:order val="8"/>
          <c:tx>
            <c:strRef>
              <c:f>Sheet1!$E$53</c:f>
              <c:strCache>
                <c:ptCount val="1"/>
                <c:pt idx="0">
                  <c:v>U post</c:v>
                </c:pt>
              </c:strCache>
            </c:strRef>
          </c:tx>
          <c:cat>
            <c:numRef>
              <c:f>Sheet1!$A$2:$A$7</c:f>
              <c:numCache>
                <c:formatCode>General</c:formatCode>
                <c:ptCount val="6"/>
                <c:pt idx="0">
                  <c:v>0.05</c:v>
                </c:pt>
                <c:pt idx="1">
                  <c:v>0.1</c:v>
                </c:pt>
                <c:pt idx="2">
                  <c:v>0.5</c:v>
                </c:pt>
                <c:pt idx="3">
                  <c:v>0.8</c:v>
                </c:pt>
                <c:pt idx="4">
                  <c:v>0.9</c:v>
                </c:pt>
                <c:pt idx="5">
                  <c:v>0.95</c:v>
                </c:pt>
              </c:numCache>
            </c:numRef>
          </c:cat>
          <c:val>
            <c:numRef>
              <c:f>Sheet1!$E$54:$E$59</c:f>
              <c:numCache>
                <c:formatCode>General</c:formatCode>
                <c:ptCount val="6"/>
                <c:pt idx="0">
                  <c:v>1</c:v>
                </c:pt>
                <c:pt idx="1">
                  <c:v>1</c:v>
                </c:pt>
                <c:pt idx="2">
                  <c:v>2</c:v>
                </c:pt>
                <c:pt idx="3">
                  <c:v>12</c:v>
                </c:pt>
                <c:pt idx="4">
                  <c:v>49</c:v>
                </c:pt>
                <c:pt idx="5">
                  <c:v>194</c:v>
                </c:pt>
              </c:numCache>
            </c:numRef>
          </c:val>
          <c:smooth val="0"/>
        </c:ser>
        <c:ser>
          <c:idx val="18"/>
          <c:order val="9"/>
          <c:tx>
            <c:strRef>
              <c:f>Sheet1!$C$68</c:f>
              <c:strCache>
                <c:ptCount val="1"/>
                <c:pt idx="0">
                  <c:v>U pre</c:v>
                </c:pt>
              </c:strCache>
            </c:strRef>
          </c:tx>
          <c:cat>
            <c:numRef>
              <c:f>Sheet1!$A$2:$A$7</c:f>
              <c:numCache>
                <c:formatCode>General</c:formatCode>
                <c:ptCount val="6"/>
                <c:pt idx="0">
                  <c:v>0.05</c:v>
                </c:pt>
                <c:pt idx="1">
                  <c:v>0.1</c:v>
                </c:pt>
                <c:pt idx="2">
                  <c:v>0.5</c:v>
                </c:pt>
                <c:pt idx="3">
                  <c:v>0.8</c:v>
                </c:pt>
                <c:pt idx="4">
                  <c:v>0.9</c:v>
                </c:pt>
                <c:pt idx="5">
                  <c:v>0.95</c:v>
                </c:pt>
              </c:numCache>
            </c:numRef>
          </c:cat>
          <c:val>
            <c:numRef>
              <c:f>Sheet1!$C$69:$C$74</c:f>
              <c:numCache>
                <c:formatCode>General</c:formatCode>
                <c:ptCount val="6"/>
                <c:pt idx="0">
                  <c:v>1</c:v>
                </c:pt>
                <c:pt idx="1">
                  <c:v>1</c:v>
                </c:pt>
                <c:pt idx="2">
                  <c:v>2</c:v>
                </c:pt>
                <c:pt idx="3">
                  <c:v>13</c:v>
                </c:pt>
                <c:pt idx="4">
                  <c:v>49</c:v>
                </c:pt>
                <c:pt idx="5">
                  <c:v>188</c:v>
                </c:pt>
              </c:numCache>
            </c:numRef>
          </c:val>
          <c:smooth val="0"/>
        </c:ser>
        <c:ser>
          <c:idx val="20"/>
          <c:order val="10"/>
          <c:tx>
            <c:strRef>
              <c:f>Sheet1!$E$68</c:f>
              <c:strCache>
                <c:ptCount val="1"/>
                <c:pt idx="0">
                  <c:v>U post</c:v>
                </c:pt>
              </c:strCache>
            </c:strRef>
          </c:tx>
          <c:cat>
            <c:numRef>
              <c:f>Sheet1!$A$2:$A$7</c:f>
              <c:numCache>
                <c:formatCode>General</c:formatCode>
                <c:ptCount val="6"/>
                <c:pt idx="0">
                  <c:v>0.05</c:v>
                </c:pt>
                <c:pt idx="1">
                  <c:v>0.1</c:v>
                </c:pt>
                <c:pt idx="2">
                  <c:v>0.5</c:v>
                </c:pt>
                <c:pt idx="3">
                  <c:v>0.8</c:v>
                </c:pt>
                <c:pt idx="4">
                  <c:v>0.9</c:v>
                </c:pt>
                <c:pt idx="5">
                  <c:v>0.95</c:v>
                </c:pt>
              </c:numCache>
            </c:numRef>
          </c:cat>
          <c:val>
            <c:numRef>
              <c:f>Sheet1!$E$69:$E$74</c:f>
              <c:numCache>
                <c:formatCode>General</c:formatCode>
                <c:ptCount val="6"/>
                <c:pt idx="0">
                  <c:v>1</c:v>
                </c:pt>
                <c:pt idx="1">
                  <c:v>1</c:v>
                </c:pt>
                <c:pt idx="2">
                  <c:v>2</c:v>
                </c:pt>
                <c:pt idx="3">
                  <c:v>13</c:v>
                </c:pt>
                <c:pt idx="4">
                  <c:v>49</c:v>
                </c:pt>
                <c:pt idx="5">
                  <c:v>188</c:v>
                </c:pt>
              </c:numCache>
            </c:numRef>
          </c:val>
          <c:smooth val="0"/>
        </c:ser>
        <c:dLbls>
          <c:showLegendKey val="0"/>
          <c:showVal val="0"/>
          <c:showCatName val="0"/>
          <c:showSerName val="0"/>
          <c:showPercent val="0"/>
          <c:showBubbleSize val="0"/>
        </c:dLbls>
        <c:marker val="1"/>
        <c:smooth val="0"/>
        <c:axId val="82283904"/>
        <c:axId val="82298368"/>
      </c:lineChart>
      <c:catAx>
        <c:axId val="82283904"/>
        <c:scaling>
          <c:orientation val="minMax"/>
        </c:scaling>
        <c:delete val="0"/>
        <c:axPos val="b"/>
        <c:title>
          <c:tx>
            <c:rich>
              <a:bodyPr/>
              <a:lstStyle/>
              <a:p>
                <a:pPr>
                  <a:defRPr/>
                </a:pPr>
                <a:r>
                  <a:rPr lang="en-US"/>
                  <a:t>Alpha</a:t>
                </a:r>
              </a:p>
            </c:rich>
          </c:tx>
          <c:layout/>
          <c:overlay val="0"/>
        </c:title>
        <c:numFmt formatCode="General" sourceLinked="1"/>
        <c:majorTickMark val="out"/>
        <c:minorTickMark val="none"/>
        <c:tickLblPos val="nextTo"/>
        <c:crossAx val="82298368"/>
        <c:crosses val="autoZero"/>
        <c:auto val="1"/>
        <c:lblAlgn val="ctr"/>
        <c:lblOffset val="100"/>
        <c:noMultiLvlLbl val="0"/>
      </c:catAx>
      <c:valAx>
        <c:axId val="82298368"/>
        <c:scaling>
          <c:orientation val="minMax"/>
        </c:scaling>
        <c:delete val="0"/>
        <c:axPos val="l"/>
        <c:majorGridlines/>
        <c:title>
          <c:tx>
            <c:rich>
              <a:bodyPr rot="-5400000" vert="horz"/>
              <a:lstStyle/>
              <a:p>
                <a:pPr>
                  <a:defRPr/>
                </a:pPr>
                <a:r>
                  <a:rPr lang="en-US"/>
                  <a:t>Probes</a:t>
                </a:r>
              </a:p>
            </c:rich>
          </c:tx>
          <c:layout/>
          <c:overlay val="0"/>
        </c:title>
        <c:numFmt formatCode="General" sourceLinked="1"/>
        <c:majorTickMark val="out"/>
        <c:minorTickMark val="none"/>
        <c:tickLblPos val="nextTo"/>
        <c:crossAx val="82283904"/>
        <c:crosses val="autoZero"/>
        <c:crossBetween val="between"/>
      </c:valAx>
    </c:plotArea>
    <c:legend>
      <c:legendPos val="r"/>
      <c:layout>
        <c:manualLayout>
          <c:xMode val="edge"/>
          <c:yMode val="edge"/>
          <c:x val="0.73232223812932473"/>
          <c:y val="0.23442957130358705"/>
          <c:w val="0.23926867096158436"/>
          <c:h val="0.70322440944881892"/>
        </c:manualLayout>
      </c:layout>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Hash 2 &amp; 2 Combined Trials</a:t>
            </a:r>
          </a:p>
        </c:rich>
      </c:tx>
      <c:layout/>
      <c:overlay val="0"/>
    </c:title>
    <c:autoTitleDeleted val="0"/>
    <c:plotArea>
      <c:layout/>
      <c:lineChart>
        <c:grouping val="standard"/>
        <c:varyColors val="0"/>
        <c:ser>
          <c:idx val="1"/>
          <c:order val="0"/>
          <c:tx>
            <c:strRef>
              <c:f>Sheet1!$H$8</c:f>
              <c:strCache>
                <c:ptCount val="1"/>
                <c:pt idx="0">
                  <c:v>U pre</c:v>
                </c:pt>
              </c:strCache>
            </c:strRef>
          </c:tx>
          <c:cat>
            <c:numRef>
              <c:f>Sheet1!$A$2:$A$7</c:f>
              <c:numCache>
                <c:formatCode>General</c:formatCode>
                <c:ptCount val="6"/>
                <c:pt idx="0">
                  <c:v>0.05</c:v>
                </c:pt>
                <c:pt idx="1">
                  <c:v>0.1</c:v>
                </c:pt>
                <c:pt idx="2">
                  <c:v>0.5</c:v>
                </c:pt>
                <c:pt idx="3">
                  <c:v>0.8</c:v>
                </c:pt>
                <c:pt idx="4">
                  <c:v>0.9</c:v>
                </c:pt>
                <c:pt idx="5">
                  <c:v>0.95</c:v>
                </c:pt>
              </c:numCache>
            </c:numRef>
          </c:cat>
          <c:val>
            <c:numRef>
              <c:f>Sheet1!$H$9:$H$14</c:f>
              <c:numCache>
                <c:formatCode>General</c:formatCode>
                <c:ptCount val="6"/>
                <c:pt idx="0">
                  <c:v>1</c:v>
                </c:pt>
                <c:pt idx="1">
                  <c:v>1</c:v>
                </c:pt>
                <c:pt idx="2">
                  <c:v>1</c:v>
                </c:pt>
                <c:pt idx="3">
                  <c:v>4</c:v>
                </c:pt>
                <c:pt idx="4">
                  <c:v>10</c:v>
                </c:pt>
                <c:pt idx="5">
                  <c:v>20</c:v>
                </c:pt>
              </c:numCache>
            </c:numRef>
          </c:val>
          <c:smooth val="0"/>
        </c:ser>
        <c:ser>
          <c:idx val="3"/>
          <c:order val="1"/>
          <c:tx>
            <c:strRef>
              <c:f>Sheet1!$J$8</c:f>
              <c:strCache>
                <c:ptCount val="1"/>
                <c:pt idx="0">
                  <c:v>U post</c:v>
                </c:pt>
              </c:strCache>
            </c:strRef>
          </c:tx>
          <c:cat>
            <c:numRef>
              <c:f>Sheet1!$A$2:$A$7</c:f>
              <c:numCache>
                <c:formatCode>General</c:formatCode>
                <c:ptCount val="6"/>
                <c:pt idx="0">
                  <c:v>0.05</c:v>
                </c:pt>
                <c:pt idx="1">
                  <c:v>0.1</c:v>
                </c:pt>
                <c:pt idx="2">
                  <c:v>0.5</c:v>
                </c:pt>
                <c:pt idx="3">
                  <c:v>0.8</c:v>
                </c:pt>
                <c:pt idx="4">
                  <c:v>0.9</c:v>
                </c:pt>
                <c:pt idx="5">
                  <c:v>0.95</c:v>
                </c:pt>
              </c:numCache>
            </c:numRef>
          </c:cat>
          <c:val>
            <c:numRef>
              <c:f>Sheet1!$J$9:$J$14</c:f>
              <c:numCache>
                <c:formatCode>General</c:formatCode>
                <c:ptCount val="6"/>
                <c:pt idx="0">
                  <c:v>1</c:v>
                </c:pt>
                <c:pt idx="1">
                  <c:v>1</c:v>
                </c:pt>
                <c:pt idx="2">
                  <c:v>1</c:v>
                </c:pt>
                <c:pt idx="3">
                  <c:v>4</c:v>
                </c:pt>
                <c:pt idx="4">
                  <c:v>10</c:v>
                </c:pt>
                <c:pt idx="5">
                  <c:v>20</c:v>
                </c:pt>
              </c:numCache>
            </c:numRef>
          </c:val>
          <c:smooth val="0"/>
        </c:ser>
        <c:ser>
          <c:idx val="4"/>
          <c:order val="2"/>
          <c:tx>
            <c:strRef>
              <c:f>Sheet1!$K$8</c:f>
              <c:strCache>
                <c:ptCount val="1"/>
                <c:pt idx="0">
                  <c:v>Theoretical</c:v>
                </c:pt>
              </c:strCache>
            </c:strRef>
          </c:tx>
          <c:cat>
            <c:numRef>
              <c:f>Sheet1!$A$2:$A$7</c:f>
              <c:numCache>
                <c:formatCode>General</c:formatCode>
                <c:ptCount val="6"/>
                <c:pt idx="0">
                  <c:v>0.05</c:v>
                </c:pt>
                <c:pt idx="1">
                  <c:v>0.1</c:v>
                </c:pt>
                <c:pt idx="2">
                  <c:v>0.5</c:v>
                </c:pt>
                <c:pt idx="3">
                  <c:v>0.8</c:v>
                </c:pt>
                <c:pt idx="4">
                  <c:v>0.9</c:v>
                </c:pt>
                <c:pt idx="5">
                  <c:v>0.95</c:v>
                </c:pt>
              </c:numCache>
            </c:numRef>
          </c:cat>
          <c:val>
            <c:numRef>
              <c:f>Sheet1!$K$9:$K$14</c:f>
              <c:numCache>
                <c:formatCode>General</c:formatCode>
                <c:ptCount val="6"/>
                <c:pt idx="0">
                  <c:v>1.0526315789473684</c:v>
                </c:pt>
                <c:pt idx="1">
                  <c:v>1.1111111111111112</c:v>
                </c:pt>
                <c:pt idx="2">
                  <c:v>2</c:v>
                </c:pt>
                <c:pt idx="3">
                  <c:v>5.0000000000000009</c:v>
                </c:pt>
                <c:pt idx="4">
                  <c:v>10.000000000000002</c:v>
                </c:pt>
                <c:pt idx="5">
                  <c:v>19.999999999999982</c:v>
                </c:pt>
              </c:numCache>
            </c:numRef>
          </c:val>
          <c:smooth val="0"/>
        </c:ser>
        <c:ser>
          <c:idx val="6"/>
          <c:order val="3"/>
          <c:tx>
            <c:strRef>
              <c:f>Sheet1!$H$23</c:f>
              <c:strCache>
                <c:ptCount val="1"/>
                <c:pt idx="0">
                  <c:v>U pre</c:v>
                </c:pt>
              </c:strCache>
            </c:strRef>
          </c:tx>
          <c:cat>
            <c:numRef>
              <c:f>Sheet1!$A$2:$A$7</c:f>
              <c:numCache>
                <c:formatCode>General</c:formatCode>
                <c:ptCount val="6"/>
                <c:pt idx="0">
                  <c:v>0.05</c:v>
                </c:pt>
                <c:pt idx="1">
                  <c:v>0.1</c:v>
                </c:pt>
                <c:pt idx="2">
                  <c:v>0.5</c:v>
                </c:pt>
                <c:pt idx="3">
                  <c:v>0.8</c:v>
                </c:pt>
                <c:pt idx="4">
                  <c:v>0.9</c:v>
                </c:pt>
                <c:pt idx="5">
                  <c:v>0.95</c:v>
                </c:pt>
              </c:numCache>
            </c:numRef>
          </c:cat>
          <c:val>
            <c:numRef>
              <c:f>Sheet1!$H$24:$H$29</c:f>
              <c:numCache>
                <c:formatCode>General</c:formatCode>
                <c:ptCount val="6"/>
                <c:pt idx="0">
                  <c:v>1</c:v>
                </c:pt>
                <c:pt idx="1">
                  <c:v>1</c:v>
                </c:pt>
                <c:pt idx="2">
                  <c:v>1</c:v>
                </c:pt>
                <c:pt idx="3">
                  <c:v>4</c:v>
                </c:pt>
                <c:pt idx="4">
                  <c:v>10</c:v>
                </c:pt>
                <c:pt idx="5">
                  <c:v>20</c:v>
                </c:pt>
              </c:numCache>
            </c:numRef>
          </c:val>
          <c:smooth val="0"/>
        </c:ser>
        <c:ser>
          <c:idx val="8"/>
          <c:order val="4"/>
          <c:tx>
            <c:strRef>
              <c:f>Sheet1!$J$23</c:f>
              <c:strCache>
                <c:ptCount val="1"/>
                <c:pt idx="0">
                  <c:v>U post</c:v>
                </c:pt>
              </c:strCache>
            </c:strRef>
          </c:tx>
          <c:cat>
            <c:numRef>
              <c:f>Sheet1!$A$2:$A$7</c:f>
              <c:numCache>
                <c:formatCode>General</c:formatCode>
                <c:ptCount val="6"/>
                <c:pt idx="0">
                  <c:v>0.05</c:v>
                </c:pt>
                <c:pt idx="1">
                  <c:v>0.1</c:v>
                </c:pt>
                <c:pt idx="2">
                  <c:v>0.5</c:v>
                </c:pt>
                <c:pt idx="3">
                  <c:v>0.8</c:v>
                </c:pt>
                <c:pt idx="4">
                  <c:v>0.9</c:v>
                </c:pt>
                <c:pt idx="5">
                  <c:v>0.95</c:v>
                </c:pt>
              </c:numCache>
            </c:numRef>
          </c:cat>
          <c:val>
            <c:numRef>
              <c:f>Sheet1!$J$24:$J$29</c:f>
              <c:numCache>
                <c:formatCode>General</c:formatCode>
                <c:ptCount val="6"/>
                <c:pt idx="0">
                  <c:v>1</c:v>
                </c:pt>
                <c:pt idx="1">
                  <c:v>1</c:v>
                </c:pt>
                <c:pt idx="2">
                  <c:v>1</c:v>
                </c:pt>
                <c:pt idx="3">
                  <c:v>4</c:v>
                </c:pt>
                <c:pt idx="4">
                  <c:v>10</c:v>
                </c:pt>
                <c:pt idx="5">
                  <c:v>20</c:v>
                </c:pt>
              </c:numCache>
            </c:numRef>
          </c:val>
          <c:smooth val="0"/>
        </c:ser>
        <c:ser>
          <c:idx val="10"/>
          <c:order val="5"/>
          <c:tx>
            <c:strRef>
              <c:f>Sheet1!$H$38</c:f>
              <c:strCache>
                <c:ptCount val="1"/>
                <c:pt idx="0">
                  <c:v>U pre</c:v>
                </c:pt>
              </c:strCache>
            </c:strRef>
          </c:tx>
          <c:cat>
            <c:numRef>
              <c:f>Sheet1!$A$2:$A$7</c:f>
              <c:numCache>
                <c:formatCode>General</c:formatCode>
                <c:ptCount val="6"/>
                <c:pt idx="0">
                  <c:v>0.05</c:v>
                </c:pt>
                <c:pt idx="1">
                  <c:v>0.1</c:v>
                </c:pt>
                <c:pt idx="2">
                  <c:v>0.5</c:v>
                </c:pt>
                <c:pt idx="3">
                  <c:v>0.8</c:v>
                </c:pt>
                <c:pt idx="4">
                  <c:v>0.9</c:v>
                </c:pt>
                <c:pt idx="5">
                  <c:v>0.95</c:v>
                </c:pt>
              </c:numCache>
            </c:numRef>
          </c:cat>
          <c:val>
            <c:numRef>
              <c:f>Sheet1!$H$39:$H$44</c:f>
              <c:numCache>
                <c:formatCode>General</c:formatCode>
                <c:ptCount val="6"/>
                <c:pt idx="0">
                  <c:v>1</c:v>
                </c:pt>
                <c:pt idx="1">
                  <c:v>1</c:v>
                </c:pt>
                <c:pt idx="2">
                  <c:v>1</c:v>
                </c:pt>
                <c:pt idx="3">
                  <c:v>5</c:v>
                </c:pt>
                <c:pt idx="4">
                  <c:v>9</c:v>
                </c:pt>
                <c:pt idx="5">
                  <c:v>20</c:v>
                </c:pt>
              </c:numCache>
            </c:numRef>
          </c:val>
          <c:smooth val="0"/>
        </c:ser>
        <c:ser>
          <c:idx val="12"/>
          <c:order val="6"/>
          <c:tx>
            <c:strRef>
              <c:f>Sheet1!$J$38</c:f>
              <c:strCache>
                <c:ptCount val="1"/>
                <c:pt idx="0">
                  <c:v>U post</c:v>
                </c:pt>
              </c:strCache>
            </c:strRef>
          </c:tx>
          <c:cat>
            <c:numRef>
              <c:f>Sheet1!$A$2:$A$7</c:f>
              <c:numCache>
                <c:formatCode>General</c:formatCode>
                <c:ptCount val="6"/>
                <c:pt idx="0">
                  <c:v>0.05</c:v>
                </c:pt>
                <c:pt idx="1">
                  <c:v>0.1</c:v>
                </c:pt>
                <c:pt idx="2">
                  <c:v>0.5</c:v>
                </c:pt>
                <c:pt idx="3">
                  <c:v>0.8</c:v>
                </c:pt>
                <c:pt idx="4">
                  <c:v>0.9</c:v>
                </c:pt>
                <c:pt idx="5">
                  <c:v>0.95</c:v>
                </c:pt>
              </c:numCache>
            </c:numRef>
          </c:cat>
          <c:val>
            <c:numRef>
              <c:f>Sheet1!$J$39:$J$44</c:f>
              <c:numCache>
                <c:formatCode>General</c:formatCode>
                <c:ptCount val="6"/>
                <c:pt idx="0">
                  <c:v>1</c:v>
                </c:pt>
                <c:pt idx="1">
                  <c:v>1</c:v>
                </c:pt>
                <c:pt idx="2">
                  <c:v>1</c:v>
                </c:pt>
                <c:pt idx="3">
                  <c:v>5</c:v>
                </c:pt>
                <c:pt idx="4">
                  <c:v>9</c:v>
                </c:pt>
                <c:pt idx="5">
                  <c:v>20</c:v>
                </c:pt>
              </c:numCache>
            </c:numRef>
          </c:val>
          <c:smooth val="0"/>
        </c:ser>
        <c:ser>
          <c:idx val="14"/>
          <c:order val="7"/>
          <c:tx>
            <c:strRef>
              <c:f>Sheet1!$H$53</c:f>
              <c:strCache>
                <c:ptCount val="1"/>
                <c:pt idx="0">
                  <c:v>U pre</c:v>
                </c:pt>
              </c:strCache>
            </c:strRef>
          </c:tx>
          <c:cat>
            <c:numRef>
              <c:f>Sheet1!$A$2:$A$7</c:f>
              <c:numCache>
                <c:formatCode>General</c:formatCode>
                <c:ptCount val="6"/>
                <c:pt idx="0">
                  <c:v>0.05</c:v>
                </c:pt>
                <c:pt idx="1">
                  <c:v>0.1</c:v>
                </c:pt>
                <c:pt idx="2">
                  <c:v>0.5</c:v>
                </c:pt>
                <c:pt idx="3">
                  <c:v>0.8</c:v>
                </c:pt>
                <c:pt idx="4">
                  <c:v>0.9</c:v>
                </c:pt>
                <c:pt idx="5">
                  <c:v>0.95</c:v>
                </c:pt>
              </c:numCache>
            </c:numRef>
          </c:cat>
          <c:val>
            <c:numRef>
              <c:f>Sheet1!$H$54:$H$59</c:f>
              <c:numCache>
                <c:formatCode>General</c:formatCode>
                <c:ptCount val="6"/>
                <c:pt idx="0">
                  <c:v>1</c:v>
                </c:pt>
                <c:pt idx="1">
                  <c:v>1</c:v>
                </c:pt>
                <c:pt idx="2">
                  <c:v>1</c:v>
                </c:pt>
                <c:pt idx="3">
                  <c:v>4</c:v>
                </c:pt>
                <c:pt idx="4">
                  <c:v>9</c:v>
                </c:pt>
                <c:pt idx="5">
                  <c:v>20</c:v>
                </c:pt>
              </c:numCache>
            </c:numRef>
          </c:val>
          <c:smooth val="0"/>
        </c:ser>
        <c:ser>
          <c:idx val="16"/>
          <c:order val="8"/>
          <c:tx>
            <c:strRef>
              <c:f>Sheet1!$J$53</c:f>
              <c:strCache>
                <c:ptCount val="1"/>
                <c:pt idx="0">
                  <c:v>U post</c:v>
                </c:pt>
              </c:strCache>
            </c:strRef>
          </c:tx>
          <c:cat>
            <c:numRef>
              <c:f>Sheet1!$A$2:$A$7</c:f>
              <c:numCache>
                <c:formatCode>General</c:formatCode>
                <c:ptCount val="6"/>
                <c:pt idx="0">
                  <c:v>0.05</c:v>
                </c:pt>
                <c:pt idx="1">
                  <c:v>0.1</c:v>
                </c:pt>
                <c:pt idx="2">
                  <c:v>0.5</c:v>
                </c:pt>
                <c:pt idx="3">
                  <c:v>0.8</c:v>
                </c:pt>
                <c:pt idx="4">
                  <c:v>0.9</c:v>
                </c:pt>
                <c:pt idx="5">
                  <c:v>0.95</c:v>
                </c:pt>
              </c:numCache>
            </c:numRef>
          </c:cat>
          <c:val>
            <c:numRef>
              <c:f>Sheet1!$J$54:$J$59</c:f>
              <c:numCache>
                <c:formatCode>General</c:formatCode>
                <c:ptCount val="6"/>
                <c:pt idx="0">
                  <c:v>1</c:v>
                </c:pt>
                <c:pt idx="1">
                  <c:v>1</c:v>
                </c:pt>
                <c:pt idx="2">
                  <c:v>1</c:v>
                </c:pt>
                <c:pt idx="3">
                  <c:v>4</c:v>
                </c:pt>
                <c:pt idx="4">
                  <c:v>9</c:v>
                </c:pt>
                <c:pt idx="5">
                  <c:v>20</c:v>
                </c:pt>
              </c:numCache>
            </c:numRef>
          </c:val>
          <c:smooth val="0"/>
        </c:ser>
        <c:ser>
          <c:idx val="18"/>
          <c:order val="9"/>
          <c:tx>
            <c:strRef>
              <c:f>Sheet1!$H$68</c:f>
              <c:strCache>
                <c:ptCount val="1"/>
                <c:pt idx="0">
                  <c:v>U pre</c:v>
                </c:pt>
              </c:strCache>
            </c:strRef>
          </c:tx>
          <c:cat>
            <c:numRef>
              <c:f>Sheet1!$A$2:$A$7</c:f>
              <c:numCache>
                <c:formatCode>General</c:formatCode>
                <c:ptCount val="6"/>
                <c:pt idx="0">
                  <c:v>0.05</c:v>
                </c:pt>
                <c:pt idx="1">
                  <c:v>0.1</c:v>
                </c:pt>
                <c:pt idx="2">
                  <c:v>0.5</c:v>
                </c:pt>
                <c:pt idx="3">
                  <c:v>0.8</c:v>
                </c:pt>
                <c:pt idx="4">
                  <c:v>0.9</c:v>
                </c:pt>
                <c:pt idx="5">
                  <c:v>0.95</c:v>
                </c:pt>
              </c:numCache>
            </c:numRef>
          </c:cat>
          <c:val>
            <c:numRef>
              <c:f>Sheet1!$H$69:$H$74</c:f>
              <c:numCache>
                <c:formatCode>General</c:formatCode>
                <c:ptCount val="6"/>
                <c:pt idx="0">
                  <c:v>1</c:v>
                </c:pt>
                <c:pt idx="1">
                  <c:v>1</c:v>
                </c:pt>
                <c:pt idx="2">
                  <c:v>1</c:v>
                </c:pt>
                <c:pt idx="3">
                  <c:v>5</c:v>
                </c:pt>
                <c:pt idx="4">
                  <c:v>10</c:v>
                </c:pt>
                <c:pt idx="5">
                  <c:v>19</c:v>
                </c:pt>
              </c:numCache>
            </c:numRef>
          </c:val>
          <c:smooth val="0"/>
        </c:ser>
        <c:ser>
          <c:idx val="20"/>
          <c:order val="10"/>
          <c:tx>
            <c:strRef>
              <c:f>Sheet1!$J$68</c:f>
              <c:strCache>
                <c:ptCount val="1"/>
                <c:pt idx="0">
                  <c:v>U post</c:v>
                </c:pt>
              </c:strCache>
            </c:strRef>
          </c:tx>
          <c:cat>
            <c:numRef>
              <c:f>Sheet1!$A$2:$A$7</c:f>
              <c:numCache>
                <c:formatCode>General</c:formatCode>
                <c:ptCount val="6"/>
                <c:pt idx="0">
                  <c:v>0.05</c:v>
                </c:pt>
                <c:pt idx="1">
                  <c:v>0.1</c:v>
                </c:pt>
                <c:pt idx="2">
                  <c:v>0.5</c:v>
                </c:pt>
                <c:pt idx="3">
                  <c:v>0.8</c:v>
                </c:pt>
                <c:pt idx="4">
                  <c:v>0.9</c:v>
                </c:pt>
                <c:pt idx="5">
                  <c:v>0.95</c:v>
                </c:pt>
              </c:numCache>
            </c:numRef>
          </c:cat>
          <c:val>
            <c:numRef>
              <c:f>Sheet1!$J$69:$J$74</c:f>
              <c:numCache>
                <c:formatCode>General</c:formatCode>
                <c:ptCount val="6"/>
                <c:pt idx="0">
                  <c:v>1</c:v>
                </c:pt>
                <c:pt idx="1">
                  <c:v>1</c:v>
                </c:pt>
                <c:pt idx="2">
                  <c:v>1</c:v>
                </c:pt>
                <c:pt idx="3">
                  <c:v>5</c:v>
                </c:pt>
                <c:pt idx="4">
                  <c:v>10</c:v>
                </c:pt>
                <c:pt idx="5">
                  <c:v>19</c:v>
                </c:pt>
              </c:numCache>
            </c:numRef>
          </c:val>
          <c:smooth val="0"/>
        </c:ser>
        <c:dLbls>
          <c:showLegendKey val="0"/>
          <c:showVal val="0"/>
          <c:showCatName val="0"/>
          <c:showSerName val="0"/>
          <c:showPercent val="0"/>
          <c:showBubbleSize val="0"/>
        </c:dLbls>
        <c:marker val="1"/>
        <c:smooth val="0"/>
        <c:axId val="82347904"/>
        <c:axId val="82350080"/>
      </c:lineChart>
      <c:catAx>
        <c:axId val="82347904"/>
        <c:scaling>
          <c:orientation val="minMax"/>
        </c:scaling>
        <c:delete val="0"/>
        <c:axPos val="b"/>
        <c:title>
          <c:tx>
            <c:rich>
              <a:bodyPr/>
              <a:lstStyle/>
              <a:p>
                <a:pPr>
                  <a:defRPr/>
                </a:pPr>
                <a:r>
                  <a:rPr lang="en-US"/>
                  <a:t>Alpha</a:t>
                </a:r>
              </a:p>
            </c:rich>
          </c:tx>
          <c:layout/>
          <c:overlay val="0"/>
        </c:title>
        <c:numFmt formatCode="General" sourceLinked="1"/>
        <c:majorTickMark val="out"/>
        <c:minorTickMark val="none"/>
        <c:tickLblPos val="nextTo"/>
        <c:crossAx val="82350080"/>
        <c:crosses val="autoZero"/>
        <c:auto val="1"/>
        <c:lblAlgn val="ctr"/>
        <c:lblOffset val="100"/>
        <c:noMultiLvlLbl val="0"/>
      </c:catAx>
      <c:valAx>
        <c:axId val="82350080"/>
        <c:scaling>
          <c:orientation val="minMax"/>
        </c:scaling>
        <c:delete val="0"/>
        <c:axPos val="l"/>
        <c:majorGridlines/>
        <c:title>
          <c:tx>
            <c:rich>
              <a:bodyPr rot="-5400000" vert="horz"/>
              <a:lstStyle/>
              <a:p>
                <a:pPr>
                  <a:defRPr/>
                </a:pPr>
                <a:r>
                  <a:rPr lang="en-US"/>
                  <a:t>Probes</a:t>
                </a:r>
              </a:p>
            </c:rich>
          </c:tx>
          <c:layout/>
          <c:overlay val="0"/>
        </c:title>
        <c:numFmt formatCode="General" sourceLinked="1"/>
        <c:majorTickMark val="out"/>
        <c:minorTickMark val="none"/>
        <c:tickLblPos val="nextTo"/>
        <c:crossAx val="82347904"/>
        <c:crosses val="autoZero"/>
        <c:crossBetween val="between"/>
      </c:valAx>
    </c:plotArea>
    <c:legend>
      <c:legendPos val="r"/>
      <c:layout>
        <c:manualLayout>
          <c:xMode val="edge"/>
          <c:yMode val="edge"/>
          <c:x val="0.73547880378589037"/>
          <c:y val="0.23442957130358705"/>
          <c:w val="0.23926867096158436"/>
          <c:h val="0.70322440944881892"/>
        </c:manualLayout>
      </c:layout>
      <c:overlay val="0"/>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Hash 2 &amp; 3 Combined Trials</a:t>
            </a:r>
          </a:p>
        </c:rich>
      </c:tx>
      <c:layout/>
      <c:overlay val="0"/>
    </c:title>
    <c:autoTitleDeleted val="0"/>
    <c:plotArea>
      <c:layout/>
      <c:lineChart>
        <c:grouping val="standard"/>
        <c:varyColors val="0"/>
        <c:ser>
          <c:idx val="1"/>
          <c:order val="0"/>
          <c:tx>
            <c:strRef>
              <c:f>Sheet1!$M$8</c:f>
              <c:strCache>
                <c:ptCount val="1"/>
                <c:pt idx="0">
                  <c:v>U pre</c:v>
                </c:pt>
              </c:strCache>
            </c:strRef>
          </c:tx>
          <c:cat>
            <c:numRef>
              <c:f>Sheet1!$A$2:$A$7</c:f>
              <c:numCache>
                <c:formatCode>General</c:formatCode>
                <c:ptCount val="6"/>
                <c:pt idx="0">
                  <c:v>0.05</c:v>
                </c:pt>
                <c:pt idx="1">
                  <c:v>0.1</c:v>
                </c:pt>
                <c:pt idx="2">
                  <c:v>0.5</c:v>
                </c:pt>
                <c:pt idx="3">
                  <c:v>0.8</c:v>
                </c:pt>
                <c:pt idx="4">
                  <c:v>0.9</c:v>
                </c:pt>
                <c:pt idx="5">
                  <c:v>0.95</c:v>
                </c:pt>
              </c:numCache>
            </c:numRef>
          </c:cat>
          <c:val>
            <c:numRef>
              <c:f>Sheet1!$M$9:$M$14</c:f>
              <c:numCache>
                <c:formatCode>General</c:formatCode>
                <c:ptCount val="6"/>
                <c:pt idx="0">
                  <c:v>1</c:v>
                </c:pt>
                <c:pt idx="1">
                  <c:v>1</c:v>
                </c:pt>
                <c:pt idx="2">
                  <c:v>1</c:v>
                </c:pt>
                <c:pt idx="3">
                  <c:v>5</c:v>
                </c:pt>
                <c:pt idx="4">
                  <c:v>10</c:v>
                </c:pt>
                <c:pt idx="5">
                  <c:v>19</c:v>
                </c:pt>
              </c:numCache>
            </c:numRef>
          </c:val>
          <c:smooth val="0"/>
        </c:ser>
        <c:ser>
          <c:idx val="3"/>
          <c:order val="1"/>
          <c:tx>
            <c:strRef>
              <c:f>Sheet1!$O$8</c:f>
              <c:strCache>
                <c:ptCount val="1"/>
                <c:pt idx="0">
                  <c:v>U post</c:v>
                </c:pt>
              </c:strCache>
            </c:strRef>
          </c:tx>
          <c:cat>
            <c:numRef>
              <c:f>Sheet1!$A$2:$A$7</c:f>
              <c:numCache>
                <c:formatCode>General</c:formatCode>
                <c:ptCount val="6"/>
                <c:pt idx="0">
                  <c:v>0.05</c:v>
                </c:pt>
                <c:pt idx="1">
                  <c:v>0.1</c:v>
                </c:pt>
                <c:pt idx="2">
                  <c:v>0.5</c:v>
                </c:pt>
                <c:pt idx="3">
                  <c:v>0.8</c:v>
                </c:pt>
                <c:pt idx="4">
                  <c:v>0.9</c:v>
                </c:pt>
                <c:pt idx="5">
                  <c:v>0.95</c:v>
                </c:pt>
              </c:numCache>
            </c:numRef>
          </c:cat>
          <c:val>
            <c:numRef>
              <c:f>Sheet1!$O$9:$O$14</c:f>
              <c:numCache>
                <c:formatCode>General</c:formatCode>
                <c:ptCount val="6"/>
                <c:pt idx="0">
                  <c:v>1</c:v>
                </c:pt>
                <c:pt idx="1">
                  <c:v>1</c:v>
                </c:pt>
                <c:pt idx="2">
                  <c:v>1</c:v>
                </c:pt>
                <c:pt idx="3">
                  <c:v>5</c:v>
                </c:pt>
                <c:pt idx="4">
                  <c:v>10</c:v>
                </c:pt>
                <c:pt idx="5">
                  <c:v>19</c:v>
                </c:pt>
              </c:numCache>
            </c:numRef>
          </c:val>
          <c:smooth val="0"/>
        </c:ser>
        <c:ser>
          <c:idx val="4"/>
          <c:order val="2"/>
          <c:tx>
            <c:strRef>
              <c:f>Sheet1!$P$8</c:f>
              <c:strCache>
                <c:ptCount val="1"/>
                <c:pt idx="0">
                  <c:v>Theoretical</c:v>
                </c:pt>
              </c:strCache>
            </c:strRef>
          </c:tx>
          <c:cat>
            <c:numRef>
              <c:f>Sheet1!$A$2:$A$7</c:f>
              <c:numCache>
                <c:formatCode>General</c:formatCode>
                <c:ptCount val="6"/>
                <c:pt idx="0">
                  <c:v>0.05</c:v>
                </c:pt>
                <c:pt idx="1">
                  <c:v>0.1</c:v>
                </c:pt>
                <c:pt idx="2">
                  <c:v>0.5</c:v>
                </c:pt>
                <c:pt idx="3">
                  <c:v>0.8</c:v>
                </c:pt>
                <c:pt idx="4">
                  <c:v>0.9</c:v>
                </c:pt>
                <c:pt idx="5">
                  <c:v>0.95</c:v>
                </c:pt>
              </c:numCache>
            </c:numRef>
          </c:cat>
          <c:val>
            <c:numRef>
              <c:f>Sheet1!$P$9:$P$14</c:f>
              <c:numCache>
                <c:formatCode>General</c:formatCode>
                <c:ptCount val="6"/>
                <c:pt idx="0">
                  <c:v>1.0526315789473684</c:v>
                </c:pt>
                <c:pt idx="1">
                  <c:v>1.1111111111111112</c:v>
                </c:pt>
                <c:pt idx="2">
                  <c:v>2</c:v>
                </c:pt>
                <c:pt idx="3">
                  <c:v>5.0000000000000009</c:v>
                </c:pt>
                <c:pt idx="4">
                  <c:v>10.000000000000002</c:v>
                </c:pt>
                <c:pt idx="5">
                  <c:v>19.999999999999982</c:v>
                </c:pt>
              </c:numCache>
            </c:numRef>
          </c:val>
          <c:smooth val="0"/>
        </c:ser>
        <c:ser>
          <c:idx val="6"/>
          <c:order val="3"/>
          <c:tx>
            <c:strRef>
              <c:f>Sheet1!$M$23</c:f>
              <c:strCache>
                <c:ptCount val="1"/>
                <c:pt idx="0">
                  <c:v>U pre</c:v>
                </c:pt>
              </c:strCache>
            </c:strRef>
          </c:tx>
          <c:cat>
            <c:numRef>
              <c:f>Sheet1!$A$2:$A$7</c:f>
              <c:numCache>
                <c:formatCode>General</c:formatCode>
                <c:ptCount val="6"/>
                <c:pt idx="0">
                  <c:v>0.05</c:v>
                </c:pt>
                <c:pt idx="1">
                  <c:v>0.1</c:v>
                </c:pt>
                <c:pt idx="2">
                  <c:v>0.5</c:v>
                </c:pt>
                <c:pt idx="3">
                  <c:v>0.8</c:v>
                </c:pt>
                <c:pt idx="4">
                  <c:v>0.9</c:v>
                </c:pt>
                <c:pt idx="5">
                  <c:v>0.95</c:v>
                </c:pt>
              </c:numCache>
            </c:numRef>
          </c:cat>
          <c:val>
            <c:numRef>
              <c:f>Sheet1!$M$24:$M$29</c:f>
              <c:numCache>
                <c:formatCode>General</c:formatCode>
                <c:ptCount val="6"/>
                <c:pt idx="0">
                  <c:v>1</c:v>
                </c:pt>
                <c:pt idx="1">
                  <c:v>1</c:v>
                </c:pt>
                <c:pt idx="2">
                  <c:v>2</c:v>
                </c:pt>
                <c:pt idx="3">
                  <c:v>5</c:v>
                </c:pt>
                <c:pt idx="4">
                  <c:v>9</c:v>
                </c:pt>
                <c:pt idx="5">
                  <c:v>19</c:v>
                </c:pt>
              </c:numCache>
            </c:numRef>
          </c:val>
          <c:smooth val="0"/>
        </c:ser>
        <c:ser>
          <c:idx val="8"/>
          <c:order val="4"/>
          <c:tx>
            <c:strRef>
              <c:f>Sheet1!$O$23</c:f>
              <c:strCache>
                <c:ptCount val="1"/>
                <c:pt idx="0">
                  <c:v>U post</c:v>
                </c:pt>
              </c:strCache>
            </c:strRef>
          </c:tx>
          <c:cat>
            <c:numRef>
              <c:f>Sheet1!$A$2:$A$7</c:f>
              <c:numCache>
                <c:formatCode>General</c:formatCode>
                <c:ptCount val="6"/>
                <c:pt idx="0">
                  <c:v>0.05</c:v>
                </c:pt>
                <c:pt idx="1">
                  <c:v>0.1</c:v>
                </c:pt>
                <c:pt idx="2">
                  <c:v>0.5</c:v>
                </c:pt>
                <c:pt idx="3">
                  <c:v>0.8</c:v>
                </c:pt>
                <c:pt idx="4">
                  <c:v>0.9</c:v>
                </c:pt>
                <c:pt idx="5">
                  <c:v>0.95</c:v>
                </c:pt>
              </c:numCache>
            </c:numRef>
          </c:cat>
          <c:val>
            <c:numRef>
              <c:f>Sheet1!$O$24:$O$29</c:f>
              <c:numCache>
                <c:formatCode>General</c:formatCode>
                <c:ptCount val="6"/>
                <c:pt idx="0">
                  <c:v>1</c:v>
                </c:pt>
                <c:pt idx="1">
                  <c:v>1</c:v>
                </c:pt>
                <c:pt idx="2">
                  <c:v>2</c:v>
                </c:pt>
                <c:pt idx="3">
                  <c:v>5</c:v>
                </c:pt>
                <c:pt idx="4">
                  <c:v>9</c:v>
                </c:pt>
                <c:pt idx="5">
                  <c:v>19</c:v>
                </c:pt>
              </c:numCache>
            </c:numRef>
          </c:val>
          <c:smooth val="0"/>
        </c:ser>
        <c:ser>
          <c:idx val="10"/>
          <c:order val="5"/>
          <c:tx>
            <c:strRef>
              <c:f>Sheet1!$M$38</c:f>
              <c:strCache>
                <c:ptCount val="1"/>
                <c:pt idx="0">
                  <c:v>U pre</c:v>
                </c:pt>
              </c:strCache>
            </c:strRef>
          </c:tx>
          <c:cat>
            <c:numRef>
              <c:f>Sheet1!$A$2:$A$7</c:f>
              <c:numCache>
                <c:formatCode>General</c:formatCode>
                <c:ptCount val="6"/>
                <c:pt idx="0">
                  <c:v>0.05</c:v>
                </c:pt>
                <c:pt idx="1">
                  <c:v>0.1</c:v>
                </c:pt>
                <c:pt idx="2">
                  <c:v>0.5</c:v>
                </c:pt>
                <c:pt idx="3">
                  <c:v>0.8</c:v>
                </c:pt>
                <c:pt idx="4">
                  <c:v>0.9</c:v>
                </c:pt>
                <c:pt idx="5">
                  <c:v>0.95</c:v>
                </c:pt>
              </c:numCache>
            </c:numRef>
          </c:cat>
          <c:val>
            <c:numRef>
              <c:f>Sheet1!$M$39:$M$44</c:f>
              <c:numCache>
                <c:formatCode>General</c:formatCode>
                <c:ptCount val="6"/>
                <c:pt idx="0">
                  <c:v>1</c:v>
                </c:pt>
                <c:pt idx="1">
                  <c:v>1</c:v>
                </c:pt>
                <c:pt idx="2">
                  <c:v>2</c:v>
                </c:pt>
                <c:pt idx="3">
                  <c:v>5</c:v>
                </c:pt>
                <c:pt idx="4">
                  <c:v>10</c:v>
                </c:pt>
                <c:pt idx="5">
                  <c:v>20</c:v>
                </c:pt>
              </c:numCache>
            </c:numRef>
          </c:val>
          <c:smooth val="0"/>
        </c:ser>
        <c:ser>
          <c:idx val="12"/>
          <c:order val="6"/>
          <c:tx>
            <c:strRef>
              <c:f>Sheet1!$O$38</c:f>
              <c:strCache>
                <c:ptCount val="1"/>
                <c:pt idx="0">
                  <c:v>U post</c:v>
                </c:pt>
              </c:strCache>
            </c:strRef>
          </c:tx>
          <c:cat>
            <c:numRef>
              <c:f>Sheet1!$A$2:$A$7</c:f>
              <c:numCache>
                <c:formatCode>General</c:formatCode>
                <c:ptCount val="6"/>
                <c:pt idx="0">
                  <c:v>0.05</c:v>
                </c:pt>
                <c:pt idx="1">
                  <c:v>0.1</c:v>
                </c:pt>
                <c:pt idx="2">
                  <c:v>0.5</c:v>
                </c:pt>
                <c:pt idx="3">
                  <c:v>0.8</c:v>
                </c:pt>
                <c:pt idx="4">
                  <c:v>0.9</c:v>
                </c:pt>
                <c:pt idx="5">
                  <c:v>0.95</c:v>
                </c:pt>
              </c:numCache>
            </c:numRef>
          </c:cat>
          <c:val>
            <c:numRef>
              <c:f>Sheet1!$O$39:$O$44</c:f>
              <c:numCache>
                <c:formatCode>General</c:formatCode>
                <c:ptCount val="6"/>
                <c:pt idx="0">
                  <c:v>1</c:v>
                </c:pt>
                <c:pt idx="1">
                  <c:v>1</c:v>
                </c:pt>
                <c:pt idx="2">
                  <c:v>2</c:v>
                </c:pt>
                <c:pt idx="3">
                  <c:v>5</c:v>
                </c:pt>
                <c:pt idx="4">
                  <c:v>10</c:v>
                </c:pt>
                <c:pt idx="5">
                  <c:v>20</c:v>
                </c:pt>
              </c:numCache>
            </c:numRef>
          </c:val>
          <c:smooth val="0"/>
        </c:ser>
        <c:ser>
          <c:idx val="14"/>
          <c:order val="7"/>
          <c:tx>
            <c:strRef>
              <c:f>Sheet1!$M$53</c:f>
              <c:strCache>
                <c:ptCount val="1"/>
                <c:pt idx="0">
                  <c:v>U pre</c:v>
                </c:pt>
              </c:strCache>
            </c:strRef>
          </c:tx>
          <c:cat>
            <c:numRef>
              <c:f>Sheet1!$A$2:$A$7</c:f>
              <c:numCache>
                <c:formatCode>General</c:formatCode>
                <c:ptCount val="6"/>
                <c:pt idx="0">
                  <c:v>0.05</c:v>
                </c:pt>
                <c:pt idx="1">
                  <c:v>0.1</c:v>
                </c:pt>
                <c:pt idx="2">
                  <c:v>0.5</c:v>
                </c:pt>
                <c:pt idx="3">
                  <c:v>0.8</c:v>
                </c:pt>
                <c:pt idx="4">
                  <c:v>0.9</c:v>
                </c:pt>
                <c:pt idx="5">
                  <c:v>0.95</c:v>
                </c:pt>
              </c:numCache>
            </c:numRef>
          </c:cat>
          <c:val>
            <c:numRef>
              <c:f>Sheet1!$M$54:$M$59</c:f>
              <c:numCache>
                <c:formatCode>General</c:formatCode>
                <c:ptCount val="6"/>
                <c:pt idx="0">
                  <c:v>1</c:v>
                </c:pt>
                <c:pt idx="1">
                  <c:v>1</c:v>
                </c:pt>
                <c:pt idx="2">
                  <c:v>1</c:v>
                </c:pt>
                <c:pt idx="3">
                  <c:v>5</c:v>
                </c:pt>
                <c:pt idx="4">
                  <c:v>10</c:v>
                </c:pt>
                <c:pt idx="5">
                  <c:v>19</c:v>
                </c:pt>
              </c:numCache>
            </c:numRef>
          </c:val>
          <c:smooth val="0"/>
        </c:ser>
        <c:ser>
          <c:idx val="16"/>
          <c:order val="8"/>
          <c:tx>
            <c:strRef>
              <c:f>Sheet1!$O$53</c:f>
              <c:strCache>
                <c:ptCount val="1"/>
                <c:pt idx="0">
                  <c:v>U post</c:v>
                </c:pt>
              </c:strCache>
            </c:strRef>
          </c:tx>
          <c:cat>
            <c:numRef>
              <c:f>Sheet1!$A$2:$A$7</c:f>
              <c:numCache>
                <c:formatCode>General</c:formatCode>
                <c:ptCount val="6"/>
                <c:pt idx="0">
                  <c:v>0.05</c:v>
                </c:pt>
                <c:pt idx="1">
                  <c:v>0.1</c:v>
                </c:pt>
                <c:pt idx="2">
                  <c:v>0.5</c:v>
                </c:pt>
                <c:pt idx="3">
                  <c:v>0.8</c:v>
                </c:pt>
                <c:pt idx="4">
                  <c:v>0.9</c:v>
                </c:pt>
                <c:pt idx="5">
                  <c:v>0.95</c:v>
                </c:pt>
              </c:numCache>
            </c:numRef>
          </c:cat>
          <c:val>
            <c:numRef>
              <c:f>Sheet1!$O$54:$O$59</c:f>
              <c:numCache>
                <c:formatCode>General</c:formatCode>
                <c:ptCount val="6"/>
                <c:pt idx="0">
                  <c:v>1</c:v>
                </c:pt>
                <c:pt idx="1">
                  <c:v>1</c:v>
                </c:pt>
                <c:pt idx="2">
                  <c:v>1</c:v>
                </c:pt>
                <c:pt idx="3">
                  <c:v>5</c:v>
                </c:pt>
                <c:pt idx="4">
                  <c:v>10</c:v>
                </c:pt>
                <c:pt idx="5">
                  <c:v>19</c:v>
                </c:pt>
              </c:numCache>
            </c:numRef>
          </c:val>
          <c:smooth val="0"/>
        </c:ser>
        <c:ser>
          <c:idx val="18"/>
          <c:order val="9"/>
          <c:tx>
            <c:strRef>
              <c:f>Sheet1!$M$68</c:f>
              <c:strCache>
                <c:ptCount val="1"/>
                <c:pt idx="0">
                  <c:v>U pre</c:v>
                </c:pt>
              </c:strCache>
            </c:strRef>
          </c:tx>
          <c:cat>
            <c:numRef>
              <c:f>Sheet1!$A$2:$A$7</c:f>
              <c:numCache>
                <c:formatCode>General</c:formatCode>
                <c:ptCount val="6"/>
                <c:pt idx="0">
                  <c:v>0.05</c:v>
                </c:pt>
                <c:pt idx="1">
                  <c:v>0.1</c:v>
                </c:pt>
                <c:pt idx="2">
                  <c:v>0.5</c:v>
                </c:pt>
                <c:pt idx="3">
                  <c:v>0.8</c:v>
                </c:pt>
                <c:pt idx="4">
                  <c:v>0.9</c:v>
                </c:pt>
                <c:pt idx="5">
                  <c:v>0.95</c:v>
                </c:pt>
              </c:numCache>
            </c:numRef>
          </c:cat>
          <c:val>
            <c:numRef>
              <c:f>Sheet1!$M$69:$M$74</c:f>
              <c:numCache>
                <c:formatCode>General</c:formatCode>
                <c:ptCount val="6"/>
                <c:pt idx="0">
                  <c:v>1</c:v>
                </c:pt>
                <c:pt idx="1">
                  <c:v>1</c:v>
                </c:pt>
                <c:pt idx="2">
                  <c:v>2</c:v>
                </c:pt>
                <c:pt idx="3">
                  <c:v>4</c:v>
                </c:pt>
                <c:pt idx="4">
                  <c:v>10</c:v>
                </c:pt>
                <c:pt idx="5">
                  <c:v>20</c:v>
                </c:pt>
              </c:numCache>
            </c:numRef>
          </c:val>
          <c:smooth val="0"/>
        </c:ser>
        <c:ser>
          <c:idx val="20"/>
          <c:order val="10"/>
          <c:tx>
            <c:strRef>
              <c:f>Sheet1!$O$68</c:f>
              <c:strCache>
                <c:ptCount val="1"/>
                <c:pt idx="0">
                  <c:v>U post</c:v>
                </c:pt>
              </c:strCache>
            </c:strRef>
          </c:tx>
          <c:cat>
            <c:numRef>
              <c:f>Sheet1!$A$2:$A$7</c:f>
              <c:numCache>
                <c:formatCode>General</c:formatCode>
                <c:ptCount val="6"/>
                <c:pt idx="0">
                  <c:v>0.05</c:v>
                </c:pt>
                <c:pt idx="1">
                  <c:v>0.1</c:v>
                </c:pt>
                <c:pt idx="2">
                  <c:v>0.5</c:v>
                </c:pt>
                <c:pt idx="3">
                  <c:v>0.8</c:v>
                </c:pt>
                <c:pt idx="4">
                  <c:v>0.9</c:v>
                </c:pt>
                <c:pt idx="5">
                  <c:v>0.95</c:v>
                </c:pt>
              </c:numCache>
            </c:numRef>
          </c:cat>
          <c:val>
            <c:numRef>
              <c:f>Sheet1!$O$69:$O$74</c:f>
              <c:numCache>
                <c:formatCode>General</c:formatCode>
                <c:ptCount val="6"/>
                <c:pt idx="0">
                  <c:v>1</c:v>
                </c:pt>
                <c:pt idx="1">
                  <c:v>1</c:v>
                </c:pt>
                <c:pt idx="2">
                  <c:v>2</c:v>
                </c:pt>
                <c:pt idx="3">
                  <c:v>4</c:v>
                </c:pt>
                <c:pt idx="4">
                  <c:v>10</c:v>
                </c:pt>
                <c:pt idx="5">
                  <c:v>20</c:v>
                </c:pt>
              </c:numCache>
            </c:numRef>
          </c:val>
          <c:smooth val="0"/>
        </c:ser>
        <c:dLbls>
          <c:showLegendKey val="0"/>
          <c:showVal val="0"/>
          <c:showCatName val="0"/>
          <c:showSerName val="0"/>
          <c:showPercent val="0"/>
          <c:showBubbleSize val="0"/>
        </c:dLbls>
        <c:marker val="1"/>
        <c:smooth val="0"/>
        <c:axId val="82403712"/>
        <c:axId val="82405632"/>
      </c:lineChart>
      <c:catAx>
        <c:axId val="82403712"/>
        <c:scaling>
          <c:orientation val="minMax"/>
        </c:scaling>
        <c:delete val="0"/>
        <c:axPos val="b"/>
        <c:title>
          <c:tx>
            <c:rich>
              <a:bodyPr/>
              <a:lstStyle/>
              <a:p>
                <a:pPr>
                  <a:defRPr/>
                </a:pPr>
                <a:r>
                  <a:rPr lang="en-US"/>
                  <a:t>Alpha</a:t>
                </a:r>
              </a:p>
            </c:rich>
          </c:tx>
          <c:layout/>
          <c:overlay val="0"/>
        </c:title>
        <c:numFmt formatCode="General" sourceLinked="1"/>
        <c:majorTickMark val="out"/>
        <c:minorTickMark val="none"/>
        <c:tickLblPos val="nextTo"/>
        <c:crossAx val="82405632"/>
        <c:crosses val="autoZero"/>
        <c:auto val="1"/>
        <c:lblAlgn val="ctr"/>
        <c:lblOffset val="100"/>
        <c:noMultiLvlLbl val="0"/>
      </c:catAx>
      <c:valAx>
        <c:axId val="82405632"/>
        <c:scaling>
          <c:orientation val="minMax"/>
        </c:scaling>
        <c:delete val="0"/>
        <c:axPos val="l"/>
        <c:majorGridlines/>
        <c:title>
          <c:tx>
            <c:rich>
              <a:bodyPr rot="-5400000" vert="horz"/>
              <a:lstStyle/>
              <a:p>
                <a:pPr>
                  <a:defRPr/>
                </a:pPr>
                <a:r>
                  <a:rPr lang="en-US"/>
                  <a:t>Probes</a:t>
                </a:r>
              </a:p>
            </c:rich>
          </c:tx>
          <c:layout/>
          <c:overlay val="0"/>
        </c:title>
        <c:numFmt formatCode="General" sourceLinked="1"/>
        <c:majorTickMark val="out"/>
        <c:minorTickMark val="none"/>
        <c:tickLblPos val="nextTo"/>
        <c:crossAx val="82403712"/>
        <c:crosses val="autoZero"/>
        <c:crossBetween val="between"/>
      </c:valAx>
    </c:plotArea>
    <c:legend>
      <c:legendPos val="r"/>
      <c:layout>
        <c:manualLayout>
          <c:xMode val="edge"/>
          <c:yMode val="edge"/>
          <c:x val="0.738635369442456"/>
          <c:y val="0.23442957130358705"/>
          <c:w val="0.23926867096158436"/>
          <c:h val="0.70322440944881892"/>
        </c:manualLayout>
      </c:layout>
      <c:overlay val="0"/>
    </c:legend>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Hash</a:t>
            </a:r>
            <a:r>
              <a:rPr lang="en-US" baseline="0"/>
              <a:t> 1 &amp; 1 Combined Trials</a:t>
            </a:r>
            <a:endParaRPr lang="en-US"/>
          </a:p>
        </c:rich>
      </c:tx>
      <c:layout/>
      <c:overlay val="0"/>
    </c:title>
    <c:autoTitleDeleted val="0"/>
    <c:plotArea>
      <c:layout/>
      <c:lineChart>
        <c:grouping val="standard"/>
        <c:varyColors val="0"/>
        <c:ser>
          <c:idx val="0"/>
          <c:order val="0"/>
          <c:tx>
            <c:strRef>
              <c:f>Sheet1!$B$2</c:f>
              <c:strCache>
                <c:ptCount val="1"/>
                <c:pt idx="0">
                  <c:v>Avg S pre 1</c:v>
                </c:pt>
              </c:strCache>
            </c:strRef>
          </c:tx>
          <c:cat>
            <c:numRef>
              <c:f>Sheet1!$A$12:$A$17</c:f>
              <c:numCache>
                <c:formatCode>General</c:formatCode>
                <c:ptCount val="6"/>
                <c:pt idx="0">
                  <c:v>0.05</c:v>
                </c:pt>
                <c:pt idx="1">
                  <c:v>0.1</c:v>
                </c:pt>
                <c:pt idx="2">
                  <c:v>0.5</c:v>
                </c:pt>
                <c:pt idx="3">
                  <c:v>0.8</c:v>
                </c:pt>
                <c:pt idx="4">
                  <c:v>0.9</c:v>
                </c:pt>
                <c:pt idx="5">
                  <c:v>0.95</c:v>
                </c:pt>
              </c:numCache>
            </c:numRef>
          </c:cat>
          <c:val>
            <c:numRef>
              <c:f>Sheet1!$B$3:$B$8</c:f>
              <c:numCache>
                <c:formatCode>0.00E+00</c:formatCode>
                <c:ptCount val="6"/>
                <c:pt idx="0">
                  <c:v>1.85397E-7</c:v>
                </c:pt>
                <c:pt idx="1">
                  <c:v>1.9424700000000001E-7</c:v>
                </c:pt>
                <c:pt idx="2">
                  <c:v>1.93821E-7</c:v>
                </c:pt>
                <c:pt idx="3">
                  <c:v>2.0590799999999999E-7</c:v>
                </c:pt>
                <c:pt idx="4">
                  <c:v>2.1248899999999999E-7</c:v>
                </c:pt>
                <c:pt idx="5">
                  <c:v>2.1559499999999999E-7</c:v>
                </c:pt>
              </c:numCache>
            </c:numRef>
          </c:val>
          <c:smooth val="0"/>
        </c:ser>
        <c:ser>
          <c:idx val="1"/>
          <c:order val="1"/>
          <c:tx>
            <c:strRef>
              <c:f>Sheet1!$C$2</c:f>
              <c:strCache>
                <c:ptCount val="1"/>
                <c:pt idx="0">
                  <c:v>Avg U pre 1</c:v>
                </c:pt>
              </c:strCache>
            </c:strRef>
          </c:tx>
          <c:cat>
            <c:numRef>
              <c:f>Sheet1!$A$12:$A$17</c:f>
              <c:numCache>
                <c:formatCode>General</c:formatCode>
                <c:ptCount val="6"/>
                <c:pt idx="0">
                  <c:v>0.05</c:v>
                </c:pt>
                <c:pt idx="1">
                  <c:v>0.1</c:v>
                </c:pt>
                <c:pt idx="2">
                  <c:v>0.5</c:v>
                </c:pt>
                <c:pt idx="3">
                  <c:v>0.8</c:v>
                </c:pt>
                <c:pt idx="4">
                  <c:v>0.9</c:v>
                </c:pt>
                <c:pt idx="5">
                  <c:v>0.95</c:v>
                </c:pt>
              </c:numCache>
            </c:numRef>
          </c:cat>
          <c:val>
            <c:numRef>
              <c:f>Sheet1!$C$3:$C$8</c:f>
              <c:numCache>
                <c:formatCode>0.00E+00</c:formatCode>
                <c:ptCount val="6"/>
                <c:pt idx="0">
                  <c:v>2.3467E-7</c:v>
                </c:pt>
                <c:pt idx="1">
                  <c:v>2.5038E-7</c:v>
                </c:pt>
                <c:pt idx="2">
                  <c:v>3.2027E-7</c:v>
                </c:pt>
                <c:pt idx="3">
                  <c:v>8.6901000000000002E-7</c:v>
                </c:pt>
                <c:pt idx="4">
                  <c:v>2.7781999999999999E-6</c:v>
                </c:pt>
                <c:pt idx="5">
                  <c:v>1.20715E-5</c:v>
                </c:pt>
              </c:numCache>
            </c:numRef>
          </c:val>
          <c:smooth val="0"/>
        </c:ser>
        <c:ser>
          <c:idx val="2"/>
          <c:order val="2"/>
          <c:tx>
            <c:strRef>
              <c:f>Sheet1!$D$2</c:f>
              <c:strCache>
                <c:ptCount val="1"/>
                <c:pt idx="0">
                  <c:v>Avg S post 1</c:v>
                </c:pt>
              </c:strCache>
            </c:strRef>
          </c:tx>
          <c:cat>
            <c:numRef>
              <c:f>Sheet1!$A$12:$A$17</c:f>
              <c:numCache>
                <c:formatCode>General</c:formatCode>
                <c:ptCount val="6"/>
                <c:pt idx="0">
                  <c:v>0.05</c:v>
                </c:pt>
                <c:pt idx="1">
                  <c:v>0.1</c:v>
                </c:pt>
                <c:pt idx="2">
                  <c:v>0.5</c:v>
                </c:pt>
                <c:pt idx="3">
                  <c:v>0.8</c:v>
                </c:pt>
                <c:pt idx="4">
                  <c:v>0.9</c:v>
                </c:pt>
                <c:pt idx="5">
                  <c:v>0.95</c:v>
                </c:pt>
              </c:numCache>
            </c:numRef>
          </c:cat>
          <c:val>
            <c:numRef>
              <c:f>Sheet1!$D$3:$D$8</c:f>
              <c:numCache>
                <c:formatCode>0.00E+00</c:formatCode>
                <c:ptCount val="6"/>
                <c:pt idx="0">
                  <c:v>1.8432900000000001E-7</c:v>
                </c:pt>
                <c:pt idx="1">
                  <c:v>2.00618E-7</c:v>
                </c:pt>
                <c:pt idx="2">
                  <c:v>1.9381699999999999E-7</c:v>
                </c:pt>
                <c:pt idx="3">
                  <c:v>2.06077E-7</c:v>
                </c:pt>
                <c:pt idx="4">
                  <c:v>2.1820899999999999E-7</c:v>
                </c:pt>
                <c:pt idx="5">
                  <c:v>2.1293299999999999E-7</c:v>
                </c:pt>
              </c:numCache>
            </c:numRef>
          </c:val>
          <c:smooth val="0"/>
        </c:ser>
        <c:ser>
          <c:idx val="3"/>
          <c:order val="3"/>
          <c:tx>
            <c:strRef>
              <c:f>Sheet1!$E$2</c:f>
              <c:strCache>
                <c:ptCount val="1"/>
                <c:pt idx="0">
                  <c:v>Avg U post 1</c:v>
                </c:pt>
              </c:strCache>
            </c:strRef>
          </c:tx>
          <c:cat>
            <c:numRef>
              <c:f>Sheet1!$A$12:$A$17</c:f>
              <c:numCache>
                <c:formatCode>General</c:formatCode>
                <c:ptCount val="6"/>
                <c:pt idx="0">
                  <c:v>0.05</c:v>
                </c:pt>
                <c:pt idx="1">
                  <c:v>0.1</c:v>
                </c:pt>
                <c:pt idx="2">
                  <c:v>0.5</c:v>
                </c:pt>
                <c:pt idx="3">
                  <c:v>0.8</c:v>
                </c:pt>
                <c:pt idx="4">
                  <c:v>0.9</c:v>
                </c:pt>
                <c:pt idx="5">
                  <c:v>0.95</c:v>
                </c:pt>
              </c:numCache>
            </c:numRef>
          </c:cat>
          <c:val>
            <c:numRef>
              <c:f>Sheet1!$E$3:$E$8</c:f>
              <c:numCache>
                <c:formatCode>0.00E+00</c:formatCode>
                <c:ptCount val="6"/>
                <c:pt idx="0">
                  <c:v>2.3193000000000001E-7</c:v>
                </c:pt>
                <c:pt idx="1">
                  <c:v>2.4942000000000002E-7</c:v>
                </c:pt>
                <c:pt idx="2">
                  <c:v>3.2460999999999999E-7</c:v>
                </c:pt>
                <c:pt idx="3">
                  <c:v>8.6784000000000002E-7</c:v>
                </c:pt>
                <c:pt idx="4">
                  <c:v>2.7773200000000002E-6</c:v>
                </c:pt>
                <c:pt idx="5">
                  <c:v>1.22859E-5</c:v>
                </c:pt>
              </c:numCache>
            </c:numRef>
          </c:val>
          <c:smooth val="0"/>
        </c:ser>
        <c:ser>
          <c:idx val="4"/>
          <c:order val="4"/>
          <c:tx>
            <c:strRef>
              <c:f>Sheet1!$B$11</c:f>
              <c:strCache>
                <c:ptCount val="1"/>
                <c:pt idx="0">
                  <c:v>Avg S pre 2</c:v>
                </c:pt>
              </c:strCache>
            </c:strRef>
          </c:tx>
          <c:cat>
            <c:numRef>
              <c:f>Sheet1!$A$12:$A$17</c:f>
              <c:numCache>
                <c:formatCode>General</c:formatCode>
                <c:ptCount val="6"/>
                <c:pt idx="0">
                  <c:v>0.05</c:v>
                </c:pt>
                <c:pt idx="1">
                  <c:v>0.1</c:v>
                </c:pt>
                <c:pt idx="2">
                  <c:v>0.5</c:v>
                </c:pt>
                <c:pt idx="3">
                  <c:v>0.8</c:v>
                </c:pt>
                <c:pt idx="4">
                  <c:v>0.9</c:v>
                </c:pt>
                <c:pt idx="5">
                  <c:v>0.95</c:v>
                </c:pt>
              </c:numCache>
            </c:numRef>
          </c:cat>
          <c:val>
            <c:numRef>
              <c:f>Sheet1!$B$12:$B$17</c:f>
              <c:numCache>
                <c:formatCode>0.00E+00</c:formatCode>
                <c:ptCount val="6"/>
                <c:pt idx="0">
                  <c:v>1.8417599999999999E-7</c:v>
                </c:pt>
                <c:pt idx="1">
                  <c:v>1.84043E-7</c:v>
                </c:pt>
                <c:pt idx="2">
                  <c:v>1.9577000000000001E-7</c:v>
                </c:pt>
                <c:pt idx="3">
                  <c:v>2.0642299999999999E-7</c:v>
                </c:pt>
                <c:pt idx="4">
                  <c:v>2.1402200000000001E-7</c:v>
                </c:pt>
                <c:pt idx="5">
                  <c:v>2.1001099999999999E-7</c:v>
                </c:pt>
              </c:numCache>
            </c:numRef>
          </c:val>
          <c:smooth val="0"/>
        </c:ser>
        <c:ser>
          <c:idx val="5"/>
          <c:order val="5"/>
          <c:tx>
            <c:strRef>
              <c:f>Sheet1!$C$11</c:f>
              <c:strCache>
                <c:ptCount val="1"/>
                <c:pt idx="0">
                  <c:v>Avg U pre 2</c:v>
                </c:pt>
              </c:strCache>
            </c:strRef>
          </c:tx>
          <c:cat>
            <c:numRef>
              <c:f>Sheet1!$A$12:$A$17</c:f>
              <c:numCache>
                <c:formatCode>General</c:formatCode>
                <c:ptCount val="6"/>
                <c:pt idx="0">
                  <c:v>0.05</c:v>
                </c:pt>
                <c:pt idx="1">
                  <c:v>0.1</c:v>
                </c:pt>
                <c:pt idx="2">
                  <c:v>0.5</c:v>
                </c:pt>
                <c:pt idx="3">
                  <c:v>0.8</c:v>
                </c:pt>
                <c:pt idx="4">
                  <c:v>0.9</c:v>
                </c:pt>
                <c:pt idx="5">
                  <c:v>0.95</c:v>
                </c:pt>
              </c:numCache>
            </c:numRef>
          </c:cat>
          <c:val>
            <c:numRef>
              <c:f>Sheet1!$C$12:$C$17</c:f>
              <c:numCache>
                <c:formatCode>0.00E+00</c:formatCode>
                <c:ptCount val="6"/>
                <c:pt idx="0">
                  <c:v>2.3365E-7</c:v>
                </c:pt>
                <c:pt idx="1">
                  <c:v>2.4158000000000002E-7</c:v>
                </c:pt>
                <c:pt idx="2">
                  <c:v>3.2282999999999999E-7</c:v>
                </c:pt>
                <c:pt idx="3">
                  <c:v>8.6708999999999996E-7</c:v>
                </c:pt>
                <c:pt idx="4">
                  <c:v>2.88014E-6</c:v>
                </c:pt>
                <c:pt idx="5">
                  <c:v>1.0265799999999999E-5</c:v>
                </c:pt>
              </c:numCache>
            </c:numRef>
          </c:val>
          <c:smooth val="0"/>
        </c:ser>
        <c:ser>
          <c:idx val="6"/>
          <c:order val="6"/>
          <c:tx>
            <c:strRef>
              <c:f>Sheet1!$D$11</c:f>
              <c:strCache>
                <c:ptCount val="1"/>
                <c:pt idx="0">
                  <c:v>Avg S post 2</c:v>
                </c:pt>
              </c:strCache>
            </c:strRef>
          </c:tx>
          <c:cat>
            <c:numRef>
              <c:f>Sheet1!$A$12:$A$17</c:f>
              <c:numCache>
                <c:formatCode>General</c:formatCode>
                <c:ptCount val="6"/>
                <c:pt idx="0">
                  <c:v>0.05</c:v>
                </c:pt>
                <c:pt idx="1">
                  <c:v>0.1</c:v>
                </c:pt>
                <c:pt idx="2">
                  <c:v>0.5</c:v>
                </c:pt>
                <c:pt idx="3">
                  <c:v>0.8</c:v>
                </c:pt>
                <c:pt idx="4">
                  <c:v>0.9</c:v>
                </c:pt>
                <c:pt idx="5">
                  <c:v>0.95</c:v>
                </c:pt>
              </c:numCache>
            </c:numRef>
          </c:cat>
          <c:val>
            <c:numRef>
              <c:f>Sheet1!$D$12:$D$17</c:f>
              <c:numCache>
                <c:formatCode>0.00E+00</c:formatCode>
                <c:ptCount val="6"/>
                <c:pt idx="0">
                  <c:v>1.85206E-7</c:v>
                </c:pt>
                <c:pt idx="1">
                  <c:v>1.83967E-7</c:v>
                </c:pt>
                <c:pt idx="2">
                  <c:v>1.95335E-7</c:v>
                </c:pt>
                <c:pt idx="3">
                  <c:v>2.0723799999999999E-7</c:v>
                </c:pt>
                <c:pt idx="4">
                  <c:v>2.2350699999999999E-7</c:v>
                </c:pt>
                <c:pt idx="5">
                  <c:v>2.21947E-7</c:v>
                </c:pt>
              </c:numCache>
            </c:numRef>
          </c:val>
          <c:smooth val="0"/>
        </c:ser>
        <c:ser>
          <c:idx val="7"/>
          <c:order val="7"/>
          <c:tx>
            <c:strRef>
              <c:f>Sheet1!$E$11</c:f>
              <c:strCache>
                <c:ptCount val="1"/>
                <c:pt idx="0">
                  <c:v>Avg U post 2</c:v>
                </c:pt>
              </c:strCache>
            </c:strRef>
          </c:tx>
          <c:cat>
            <c:numRef>
              <c:f>Sheet1!$A$12:$A$17</c:f>
              <c:numCache>
                <c:formatCode>General</c:formatCode>
                <c:ptCount val="6"/>
                <c:pt idx="0">
                  <c:v>0.05</c:v>
                </c:pt>
                <c:pt idx="1">
                  <c:v>0.1</c:v>
                </c:pt>
                <c:pt idx="2">
                  <c:v>0.5</c:v>
                </c:pt>
                <c:pt idx="3">
                  <c:v>0.8</c:v>
                </c:pt>
                <c:pt idx="4">
                  <c:v>0.9</c:v>
                </c:pt>
                <c:pt idx="5">
                  <c:v>0.95</c:v>
                </c:pt>
              </c:numCache>
            </c:numRef>
          </c:cat>
          <c:val>
            <c:numRef>
              <c:f>Sheet1!$E$12:$E$17</c:f>
              <c:numCache>
                <c:formatCode>0.00E+00</c:formatCode>
                <c:ptCount val="6"/>
                <c:pt idx="0">
                  <c:v>2.3418E-7</c:v>
                </c:pt>
                <c:pt idx="1">
                  <c:v>2.3736999999999999E-7</c:v>
                </c:pt>
                <c:pt idx="2">
                  <c:v>3.2398999999999998E-7</c:v>
                </c:pt>
                <c:pt idx="3">
                  <c:v>8.6922E-7</c:v>
                </c:pt>
                <c:pt idx="4">
                  <c:v>2.8921499999999999E-6</c:v>
                </c:pt>
                <c:pt idx="5">
                  <c:v>1.0541E-5</c:v>
                </c:pt>
              </c:numCache>
            </c:numRef>
          </c:val>
          <c:smooth val="0"/>
        </c:ser>
        <c:ser>
          <c:idx val="8"/>
          <c:order val="8"/>
          <c:tx>
            <c:strRef>
              <c:f>Sheet1!$B$20</c:f>
              <c:strCache>
                <c:ptCount val="1"/>
                <c:pt idx="0">
                  <c:v>Avg S pre 3</c:v>
                </c:pt>
              </c:strCache>
            </c:strRef>
          </c:tx>
          <c:cat>
            <c:numRef>
              <c:f>Sheet1!$A$12:$A$17</c:f>
              <c:numCache>
                <c:formatCode>General</c:formatCode>
                <c:ptCount val="6"/>
                <c:pt idx="0">
                  <c:v>0.05</c:v>
                </c:pt>
                <c:pt idx="1">
                  <c:v>0.1</c:v>
                </c:pt>
                <c:pt idx="2">
                  <c:v>0.5</c:v>
                </c:pt>
                <c:pt idx="3">
                  <c:v>0.8</c:v>
                </c:pt>
                <c:pt idx="4">
                  <c:v>0.9</c:v>
                </c:pt>
                <c:pt idx="5">
                  <c:v>0.95</c:v>
                </c:pt>
              </c:numCache>
            </c:numRef>
          </c:cat>
          <c:val>
            <c:numRef>
              <c:f>Sheet1!$B$21:$B$26</c:f>
              <c:numCache>
                <c:formatCode>0.00E+00</c:formatCode>
                <c:ptCount val="6"/>
                <c:pt idx="0">
                  <c:v>1.84138E-7</c:v>
                </c:pt>
                <c:pt idx="1">
                  <c:v>1.8482499999999999E-7</c:v>
                </c:pt>
                <c:pt idx="2">
                  <c:v>1.9467499999999999E-7</c:v>
                </c:pt>
                <c:pt idx="3">
                  <c:v>2.14246E-7</c:v>
                </c:pt>
                <c:pt idx="4">
                  <c:v>2.1133900000000001E-7</c:v>
                </c:pt>
                <c:pt idx="5">
                  <c:v>2.1390999999999999E-7</c:v>
                </c:pt>
              </c:numCache>
            </c:numRef>
          </c:val>
          <c:smooth val="0"/>
        </c:ser>
        <c:ser>
          <c:idx val="9"/>
          <c:order val="9"/>
          <c:tx>
            <c:strRef>
              <c:f>Sheet1!$C$20</c:f>
              <c:strCache>
                <c:ptCount val="1"/>
                <c:pt idx="0">
                  <c:v>Avg U pre 3</c:v>
                </c:pt>
              </c:strCache>
            </c:strRef>
          </c:tx>
          <c:cat>
            <c:numRef>
              <c:f>Sheet1!$A$12:$A$17</c:f>
              <c:numCache>
                <c:formatCode>General</c:formatCode>
                <c:ptCount val="6"/>
                <c:pt idx="0">
                  <c:v>0.05</c:v>
                </c:pt>
                <c:pt idx="1">
                  <c:v>0.1</c:v>
                </c:pt>
                <c:pt idx="2">
                  <c:v>0.5</c:v>
                </c:pt>
                <c:pt idx="3">
                  <c:v>0.8</c:v>
                </c:pt>
                <c:pt idx="4">
                  <c:v>0.9</c:v>
                </c:pt>
                <c:pt idx="5">
                  <c:v>0.95</c:v>
                </c:pt>
              </c:numCache>
            </c:numRef>
          </c:cat>
          <c:val>
            <c:numRef>
              <c:f>Sheet1!$C$21:$C$26</c:f>
              <c:numCache>
                <c:formatCode>0.00E+00</c:formatCode>
                <c:ptCount val="6"/>
                <c:pt idx="0">
                  <c:v>2.3326000000000001E-7</c:v>
                </c:pt>
                <c:pt idx="1">
                  <c:v>2.4130999999999998E-7</c:v>
                </c:pt>
                <c:pt idx="2">
                  <c:v>3.2873000000000001E-7</c:v>
                </c:pt>
                <c:pt idx="3">
                  <c:v>8.9118000000000002E-7</c:v>
                </c:pt>
                <c:pt idx="4">
                  <c:v>2.70419E-6</c:v>
                </c:pt>
                <c:pt idx="5">
                  <c:v>1.02737E-5</c:v>
                </c:pt>
              </c:numCache>
            </c:numRef>
          </c:val>
          <c:smooth val="0"/>
        </c:ser>
        <c:ser>
          <c:idx val="10"/>
          <c:order val="10"/>
          <c:tx>
            <c:strRef>
              <c:f>Sheet1!$D$20</c:f>
              <c:strCache>
                <c:ptCount val="1"/>
                <c:pt idx="0">
                  <c:v>Avg S post 3</c:v>
                </c:pt>
              </c:strCache>
            </c:strRef>
          </c:tx>
          <c:cat>
            <c:numRef>
              <c:f>Sheet1!$A$12:$A$17</c:f>
              <c:numCache>
                <c:formatCode>General</c:formatCode>
                <c:ptCount val="6"/>
                <c:pt idx="0">
                  <c:v>0.05</c:v>
                </c:pt>
                <c:pt idx="1">
                  <c:v>0.1</c:v>
                </c:pt>
                <c:pt idx="2">
                  <c:v>0.5</c:v>
                </c:pt>
                <c:pt idx="3">
                  <c:v>0.8</c:v>
                </c:pt>
                <c:pt idx="4">
                  <c:v>0.9</c:v>
                </c:pt>
                <c:pt idx="5">
                  <c:v>0.95</c:v>
                </c:pt>
              </c:numCache>
            </c:numRef>
          </c:cat>
          <c:val>
            <c:numRef>
              <c:f>Sheet1!$D$21:$D$26</c:f>
              <c:numCache>
                <c:formatCode>0.00E+00</c:formatCode>
                <c:ptCount val="6"/>
                <c:pt idx="0">
                  <c:v>1.8474900000000001E-7</c:v>
                </c:pt>
                <c:pt idx="1">
                  <c:v>1.84997E-7</c:v>
                </c:pt>
                <c:pt idx="2">
                  <c:v>1.9506500000000001E-7</c:v>
                </c:pt>
                <c:pt idx="3">
                  <c:v>2.1379699999999999E-7</c:v>
                </c:pt>
                <c:pt idx="4">
                  <c:v>2.1131700000000001E-7</c:v>
                </c:pt>
                <c:pt idx="5">
                  <c:v>2.1451699999999999E-7</c:v>
                </c:pt>
              </c:numCache>
            </c:numRef>
          </c:val>
          <c:smooth val="0"/>
        </c:ser>
        <c:ser>
          <c:idx val="11"/>
          <c:order val="11"/>
          <c:tx>
            <c:strRef>
              <c:f>Sheet1!$E$20</c:f>
              <c:strCache>
                <c:ptCount val="1"/>
                <c:pt idx="0">
                  <c:v>Avg U post 3</c:v>
                </c:pt>
              </c:strCache>
            </c:strRef>
          </c:tx>
          <c:cat>
            <c:numRef>
              <c:f>Sheet1!$A$12:$A$17</c:f>
              <c:numCache>
                <c:formatCode>General</c:formatCode>
                <c:ptCount val="6"/>
                <c:pt idx="0">
                  <c:v>0.05</c:v>
                </c:pt>
                <c:pt idx="1">
                  <c:v>0.1</c:v>
                </c:pt>
                <c:pt idx="2">
                  <c:v>0.5</c:v>
                </c:pt>
                <c:pt idx="3">
                  <c:v>0.8</c:v>
                </c:pt>
                <c:pt idx="4">
                  <c:v>0.9</c:v>
                </c:pt>
                <c:pt idx="5">
                  <c:v>0.95</c:v>
                </c:pt>
              </c:numCache>
            </c:numRef>
          </c:cat>
          <c:val>
            <c:numRef>
              <c:f>Sheet1!$E$21:$E$26</c:f>
              <c:numCache>
                <c:formatCode>0.00E+00</c:formatCode>
                <c:ptCount val="6"/>
                <c:pt idx="0">
                  <c:v>2.347E-7</c:v>
                </c:pt>
                <c:pt idx="1">
                  <c:v>2.3859999999999998E-7</c:v>
                </c:pt>
                <c:pt idx="2">
                  <c:v>3.2775000000000001E-7</c:v>
                </c:pt>
                <c:pt idx="3">
                  <c:v>8.9362999999999999E-7</c:v>
                </c:pt>
                <c:pt idx="4">
                  <c:v>2.7093699999999999E-6</c:v>
                </c:pt>
                <c:pt idx="5">
                  <c:v>1.05422E-5</c:v>
                </c:pt>
              </c:numCache>
            </c:numRef>
          </c:val>
          <c:smooth val="0"/>
        </c:ser>
        <c:ser>
          <c:idx val="12"/>
          <c:order val="12"/>
          <c:tx>
            <c:strRef>
              <c:f>Sheet1!$B$29</c:f>
              <c:strCache>
                <c:ptCount val="1"/>
                <c:pt idx="0">
                  <c:v>Avg S pre 4</c:v>
                </c:pt>
              </c:strCache>
            </c:strRef>
          </c:tx>
          <c:cat>
            <c:numRef>
              <c:f>Sheet1!$A$12:$A$17</c:f>
              <c:numCache>
                <c:formatCode>General</c:formatCode>
                <c:ptCount val="6"/>
                <c:pt idx="0">
                  <c:v>0.05</c:v>
                </c:pt>
                <c:pt idx="1">
                  <c:v>0.1</c:v>
                </c:pt>
                <c:pt idx="2">
                  <c:v>0.5</c:v>
                </c:pt>
                <c:pt idx="3">
                  <c:v>0.8</c:v>
                </c:pt>
                <c:pt idx="4">
                  <c:v>0.9</c:v>
                </c:pt>
                <c:pt idx="5">
                  <c:v>0.95</c:v>
                </c:pt>
              </c:numCache>
            </c:numRef>
          </c:cat>
          <c:val>
            <c:numRef>
              <c:f>Sheet1!$B$30:$B$35</c:f>
              <c:numCache>
                <c:formatCode>0.00E+00</c:formatCode>
                <c:ptCount val="6"/>
                <c:pt idx="0">
                  <c:v>1.8398599999999999E-7</c:v>
                </c:pt>
                <c:pt idx="1">
                  <c:v>1.8419499999999999E-7</c:v>
                </c:pt>
                <c:pt idx="2">
                  <c:v>1.9527800000000001E-7</c:v>
                </c:pt>
                <c:pt idx="3">
                  <c:v>2.0778900000000001E-7</c:v>
                </c:pt>
                <c:pt idx="4">
                  <c:v>2.1197399999999999E-7</c:v>
                </c:pt>
                <c:pt idx="5">
                  <c:v>2.23935E-7</c:v>
                </c:pt>
              </c:numCache>
            </c:numRef>
          </c:val>
          <c:smooth val="0"/>
        </c:ser>
        <c:ser>
          <c:idx val="13"/>
          <c:order val="13"/>
          <c:tx>
            <c:strRef>
              <c:f>Sheet1!$C$29</c:f>
              <c:strCache>
                <c:ptCount val="1"/>
                <c:pt idx="0">
                  <c:v>Avg U pre 4</c:v>
                </c:pt>
              </c:strCache>
            </c:strRef>
          </c:tx>
          <c:cat>
            <c:numRef>
              <c:f>Sheet1!$A$12:$A$17</c:f>
              <c:numCache>
                <c:formatCode>General</c:formatCode>
                <c:ptCount val="6"/>
                <c:pt idx="0">
                  <c:v>0.05</c:v>
                </c:pt>
                <c:pt idx="1">
                  <c:v>0.1</c:v>
                </c:pt>
                <c:pt idx="2">
                  <c:v>0.5</c:v>
                </c:pt>
                <c:pt idx="3">
                  <c:v>0.8</c:v>
                </c:pt>
                <c:pt idx="4">
                  <c:v>0.9</c:v>
                </c:pt>
                <c:pt idx="5">
                  <c:v>0.95</c:v>
                </c:pt>
              </c:numCache>
            </c:numRef>
          </c:cat>
          <c:val>
            <c:numRef>
              <c:f>Sheet1!$C$30:$C$35</c:f>
              <c:numCache>
                <c:formatCode>0.00E+00</c:formatCode>
                <c:ptCount val="6"/>
                <c:pt idx="0">
                  <c:v>2.3300000000000001E-7</c:v>
                </c:pt>
                <c:pt idx="1">
                  <c:v>2.3830999999999999E-7</c:v>
                </c:pt>
                <c:pt idx="2">
                  <c:v>3.2389000000000002E-7</c:v>
                </c:pt>
                <c:pt idx="3">
                  <c:v>8.5878999999999998E-7</c:v>
                </c:pt>
                <c:pt idx="4">
                  <c:v>2.85949E-6</c:v>
                </c:pt>
                <c:pt idx="5">
                  <c:v>1.02424E-5</c:v>
                </c:pt>
              </c:numCache>
            </c:numRef>
          </c:val>
          <c:smooth val="0"/>
        </c:ser>
        <c:ser>
          <c:idx val="14"/>
          <c:order val="14"/>
          <c:tx>
            <c:strRef>
              <c:f>Sheet1!$D$29</c:f>
              <c:strCache>
                <c:ptCount val="1"/>
                <c:pt idx="0">
                  <c:v>Avg S post 4</c:v>
                </c:pt>
              </c:strCache>
            </c:strRef>
          </c:tx>
          <c:cat>
            <c:numRef>
              <c:f>Sheet1!$A$12:$A$17</c:f>
              <c:numCache>
                <c:formatCode>General</c:formatCode>
                <c:ptCount val="6"/>
                <c:pt idx="0">
                  <c:v>0.05</c:v>
                </c:pt>
                <c:pt idx="1">
                  <c:v>0.1</c:v>
                </c:pt>
                <c:pt idx="2">
                  <c:v>0.5</c:v>
                </c:pt>
                <c:pt idx="3">
                  <c:v>0.8</c:v>
                </c:pt>
                <c:pt idx="4">
                  <c:v>0.9</c:v>
                </c:pt>
                <c:pt idx="5">
                  <c:v>0.95</c:v>
                </c:pt>
              </c:numCache>
            </c:numRef>
          </c:cat>
          <c:val>
            <c:numRef>
              <c:f>Sheet1!$D$30:$D$35</c:f>
              <c:numCache>
                <c:formatCode>0.00E+00</c:formatCode>
                <c:ptCount val="6"/>
                <c:pt idx="0">
                  <c:v>1.9504799999999999E-7</c:v>
                </c:pt>
                <c:pt idx="1">
                  <c:v>1.85721E-7</c:v>
                </c:pt>
                <c:pt idx="2">
                  <c:v>1.95873E-7</c:v>
                </c:pt>
                <c:pt idx="3">
                  <c:v>2.0721199999999999E-7</c:v>
                </c:pt>
                <c:pt idx="4">
                  <c:v>2.1188499999999999E-7</c:v>
                </c:pt>
                <c:pt idx="5">
                  <c:v>2.21716E-7</c:v>
                </c:pt>
              </c:numCache>
            </c:numRef>
          </c:val>
          <c:smooth val="0"/>
        </c:ser>
        <c:ser>
          <c:idx val="15"/>
          <c:order val="15"/>
          <c:tx>
            <c:strRef>
              <c:f>Sheet1!$E$29</c:f>
              <c:strCache>
                <c:ptCount val="1"/>
                <c:pt idx="0">
                  <c:v>Avg U post 4</c:v>
                </c:pt>
              </c:strCache>
            </c:strRef>
          </c:tx>
          <c:cat>
            <c:numRef>
              <c:f>Sheet1!$A$12:$A$17</c:f>
              <c:numCache>
                <c:formatCode>General</c:formatCode>
                <c:ptCount val="6"/>
                <c:pt idx="0">
                  <c:v>0.05</c:v>
                </c:pt>
                <c:pt idx="1">
                  <c:v>0.1</c:v>
                </c:pt>
                <c:pt idx="2">
                  <c:v>0.5</c:v>
                </c:pt>
                <c:pt idx="3">
                  <c:v>0.8</c:v>
                </c:pt>
                <c:pt idx="4">
                  <c:v>0.9</c:v>
                </c:pt>
                <c:pt idx="5">
                  <c:v>0.95</c:v>
                </c:pt>
              </c:numCache>
            </c:numRef>
          </c:cat>
          <c:val>
            <c:numRef>
              <c:f>Sheet1!$E$30:$E$35</c:f>
              <c:numCache>
                <c:formatCode>0.00E+00</c:formatCode>
                <c:ptCount val="6"/>
                <c:pt idx="0">
                  <c:v>2.3537E-7</c:v>
                </c:pt>
                <c:pt idx="1">
                  <c:v>2.3802999999999999E-7</c:v>
                </c:pt>
                <c:pt idx="2">
                  <c:v>3.2389000000000002E-7</c:v>
                </c:pt>
                <c:pt idx="3">
                  <c:v>8.5766000000000002E-7</c:v>
                </c:pt>
                <c:pt idx="4">
                  <c:v>2.8791399999999999E-6</c:v>
                </c:pt>
                <c:pt idx="5">
                  <c:v>9.88048E-6</c:v>
                </c:pt>
              </c:numCache>
            </c:numRef>
          </c:val>
          <c:smooth val="0"/>
        </c:ser>
        <c:ser>
          <c:idx val="16"/>
          <c:order val="16"/>
          <c:tx>
            <c:strRef>
              <c:f>Sheet1!$B$38</c:f>
              <c:strCache>
                <c:ptCount val="1"/>
                <c:pt idx="0">
                  <c:v>Avg S pre 5</c:v>
                </c:pt>
              </c:strCache>
            </c:strRef>
          </c:tx>
          <c:cat>
            <c:numRef>
              <c:f>Sheet1!$A$12:$A$17</c:f>
              <c:numCache>
                <c:formatCode>General</c:formatCode>
                <c:ptCount val="6"/>
                <c:pt idx="0">
                  <c:v>0.05</c:v>
                </c:pt>
                <c:pt idx="1">
                  <c:v>0.1</c:v>
                </c:pt>
                <c:pt idx="2">
                  <c:v>0.5</c:v>
                </c:pt>
                <c:pt idx="3">
                  <c:v>0.8</c:v>
                </c:pt>
                <c:pt idx="4">
                  <c:v>0.9</c:v>
                </c:pt>
                <c:pt idx="5">
                  <c:v>0.95</c:v>
                </c:pt>
              </c:numCache>
            </c:numRef>
          </c:cat>
          <c:val>
            <c:numRef>
              <c:f>Sheet1!$B$39:$B$44</c:f>
              <c:numCache>
                <c:formatCode>0.00E+00</c:formatCode>
                <c:ptCount val="6"/>
                <c:pt idx="0">
                  <c:v>1.8440499999999999E-7</c:v>
                </c:pt>
                <c:pt idx="1">
                  <c:v>1.8682800000000001E-7</c:v>
                </c:pt>
                <c:pt idx="2">
                  <c:v>1.9689599999999999E-7</c:v>
                </c:pt>
                <c:pt idx="3">
                  <c:v>2.0784199999999999E-7</c:v>
                </c:pt>
                <c:pt idx="4">
                  <c:v>2.1344100000000001E-7</c:v>
                </c:pt>
                <c:pt idx="5">
                  <c:v>2.1388400000000001E-7</c:v>
                </c:pt>
              </c:numCache>
            </c:numRef>
          </c:val>
          <c:smooth val="0"/>
        </c:ser>
        <c:ser>
          <c:idx val="17"/>
          <c:order val="17"/>
          <c:tx>
            <c:strRef>
              <c:f>Sheet1!$C$38</c:f>
              <c:strCache>
                <c:ptCount val="1"/>
                <c:pt idx="0">
                  <c:v>Avg U pre 5</c:v>
                </c:pt>
              </c:strCache>
            </c:strRef>
          </c:tx>
          <c:cat>
            <c:numRef>
              <c:f>Sheet1!$A$12:$A$17</c:f>
              <c:numCache>
                <c:formatCode>General</c:formatCode>
                <c:ptCount val="6"/>
                <c:pt idx="0">
                  <c:v>0.05</c:v>
                </c:pt>
                <c:pt idx="1">
                  <c:v>0.1</c:v>
                </c:pt>
                <c:pt idx="2">
                  <c:v>0.5</c:v>
                </c:pt>
                <c:pt idx="3">
                  <c:v>0.8</c:v>
                </c:pt>
                <c:pt idx="4">
                  <c:v>0.9</c:v>
                </c:pt>
                <c:pt idx="5">
                  <c:v>0.95</c:v>
                </c:pt>
              </c:numCache>
            </c:numRef>
          </c:cat>
          <c:val>
            <c:numRef>
              <c:f>Sheet1!$C$39:$C$44</c:f>
              <c:numCache>
                <c:formatCode>0.00E+00</c:formatCode>
                <c:ptCount val="6"/>
                <c:pt idx="0">
                  <c:v>2.3724E-7</c:v>
                </c:pt>
                <c:pt idx="1">
                  <c:v>2.4264000000000001E-7</c:v>
                </c:pt>
                <c:pt idx="2">
                  <c:v>3.2784E-7</c:v>
                </c:pt>
                <c:pt idx="3">
                  <c:v>8.6863999999999997E-7</c:v>
                </c:pt>
                <c:pt idx="4">
                  <c:v>2.7655399999999999E-6</c:v>
                </c:pt>
                <c:pt idx="5">
                  <c:v>1.1327300000000001E-5</c:v>
                </c:pt>
              </c:numCache>
            </c:numRef>
          </c:val>
          <c:smooth val="0"/>
        </c:ser>
        <c:ser>
          <c:idx val="18"/>
          <c:order val="18"/>
          <c:tx>
            <c:strRef>
              <c:f>Sheet1!$D$38</c:f>
              <c:strCache>
                <c:ptCount val="1"/>
                <c:pt idx="0">
                  <c:v>Avg S post 5</c:v>
                </c:pt>
              </c:strCache>
            </c:strRef>
          </c:tx>
          <c:cat>
            <c:numRef>
              <c:f>Sheet1!$A$12:$A$17</c:f>
              <c:numCache>
                <c:formatCode>General</c:formatCode>
                <c:ptCount val="6"/>
                <c:pt idx="0">
                  <c:v>0.05</c:v>
                </c:pt>
                <c:pt idx="1">
                  <c:v>0.1</c:v>
                </c:pt>
                <c:pt idx="2">
                  <c:v>0.5</c:v>
                </c:pt>
                <c:pt idx="3">
                  <c:v>0.8</c:v>
                </c:pt>
                <c:pt idx="4">
                  <c:v>0.9</c:v>
                </c:pt>
                <c:pt idx="5">
                  <c:v>0.95</c:v>
                </c:pt>
              </c:numCache>
            </c:numRef>
          </c:cat>
          <c:val>
            <c:numRef>
              <c:f>Sheet1!$D$39:$D$44</c:f>
              <c:numCache>
                <c:formatCode>0.00E+00</c:formatCode>
                <c:ptCount val="6"/>
                <c:pt idx="0">
                  <c:v>1.86465E-7</c:v>
                </c:pt>
                <c:pt idx="1">
                  <c:v>1.8904E-7</c:v>
                </c:pt>
                <c:pt idx="2">
                  <c:v>2.0288800000000001E-7</c:v>
                </c:pt>
                <c:pt idx="3">
                  <c:v>2.2469799999999999E-7</c:v>
                </c:pt>
                <c:pt idx="4">
                  <c:v>2.1276100000000001E-7</c:v>
                </c:pt>
                <c:pt idx="5">
                  <c:v>2.1395699999999999E-7</c:v>
                </c:pt>
              </c:numCache>
            </c:numRef>
          </c:val>
          <c:smooth val="0"/>
        </c:ser>
        <c:ser>
          <c:idx val="19"/>
          <c:order val="19"/>
          <c:tx>
            <c:strRef>
              <c:f>Sheet1!$E$38</c:f>
              <c:strCache>
                <c:ptCount val="1"/>
                <c:pt idx="0">
                  <c:v>Avg U post 5</c:v>
                </c:pt>
              </c:strCache>
            </c:strRef>
          </c:tx>
          <c:cat>
            <c:numRef>
              <c:f>Sheet1!$A$12:$A$17</c:f>
              <c:numCache>
                <c:formatCode>General</c:formatCode>
                <c:ptCount val="6"/>
                <c:pt idx="0">
                  <c:v>0.05</c:v>
                </c:pt>
                <c:pt idx="1">
                  <c:v>0.1</c:v>
                </c:pt>
                <c:pt idx="2">
                  <c:v>0.5</c:v>
                </c:pt>
                <c:pt idx="3">
                  <c:v>0.8</c:v>
                </c:pt>
                <c:pt idx="4">
                  <c:v>0.9</c:v>
                </c:pt>
                <c:pt idx="5">
                  <c:v>0.95</c:v>
                </c:pt>
              </c:numCache>
            </c:numRef>
          </c:cat>
          <c:val>
            <c:numRef>
              <c:f>Sheet1!$E$39:$E$44</c:f>
              <c:numCache>
                <c:formatCode>0.00E+00</c:formatCode>
                <c:ptCount val="6"/>
                <c:pt idx="0">
                  <c:v>2.3533E-7</c:v>
                </c:pt>
                <c:pt idx="1">
                  <c:v>2.4432000000000001E-7</c:v>
                </c:pt>
                <c:pt idx="2">
                  <c:v>3.3864999999999998E-7</c:v>
                </c:pt>
                <c:pt idx="3">
                  <c:v>8.7794000000000004E-7</c:v>
                </c:pt>
                <c:pt idx="4">
                  <c:v>2.7524399999999999E-6</c:v>
                </c:pt>
                <c:pt idx="5">
                  <c:v>1.0759499999999999E-5</c:v>
                </c:pt>
              </c:numCache>
            </c:numRef>
          </c:val>
          <c:smooth val="0"/>
        </c:ser>
        <c:dLbls>
          <c:showLegendKey val="0"/>
          <c:showVal val="0"/>
          <c:showCatName val="0"/>
          <c:showSerName val="0"/>
          <c:showPercent val="0"/>
          <c:showBubbleSize val="0"/>
        </c:dLbls>
        <c:marker val="1"/>
        <c:smooth val="0"/>
        <c:axId val="82688256"/>
        <c:axId val="82698624"/>
      </c:lineChart>
      <c:catAx>
        <c:axId val="82688256"/>
        <c:scaling>
          <c:orientation val="minMax"/>
        </c:scaling>
        <c:delete val="0"/>
        <c:axPos val="b"/>
        <c:title>
          <c:tx>
            <c:rich>
              <a:bodyPr/>
              <a:lstStyle/>
              <a:p>
                <a:pPr>
                  <a:defRPr/>
                </a:pPr>
                <a:r>
                  <a:rPr lang="en-US"/>
                  <a:t>Alpha</a:t>
                </a:r>
              </a:p>
            </c:rich>
          </c:tx>
          <c:layout/>
          <c:overlay val="0"/>
        </c:title>
        <c:numFmt formatCode="General" sourceLinked="1"/>
        <c:majorTickMark val="out"/>
        <c:minorTickMark val="none"/>
        <c:tickLblPos val="nextTo"/>
        <c:crossAx val="82698624"/>
        <c:crosses val="autoZero"/>
        <c:auto val="1"/>
        <c:lblAlgn val="ctr"/>
        <c:lblOffset val="100"/>
        <c:noMultiLvlLbl val="0"/>
      </c:catAx>
      <c:valAx>
        <c:axId val="82698624"/>
        <c:scaling>
          <c:orientation val="minMax"/>
        </c:scaling>
        <c:delete val="0"/>
        <c:axPos val="l"/>
        <c:majorGridlines/>
        <c:title>
          <c:tx>
            <c:rich>
              <a:bodyPr rot="-5400000" vert="horz"/>
              <a:lstStyle/>
              <a:p>
                <a:pPr>
                  <a:defRPr/>
                </a:pPr>
                <a:r>
                  <a:rPr lang="en-US"/>
                  <a:t>Time</a:t>
                </a:r>
                <a:r>
                  <a:rPr lang="en-US" baseline="0"/>
                  <a:t> (sec)</a:t>
                </a:r>
                <a:endParaRPr lang="en-US"/>
              </a:p>
            </c:rich>
          </c:tx>
          <c:layout/>
          <c:overlay val="0"/>
        </c:title>
        <c:numFmt formatCode="0.00E+00" sourceLinked="1"/>
        <c:majorTickMark val="out"/>
        <c:minorTickMark val="none"/>
        <c:tickLblPos val="nextTo"/>
        <c:crossAx val="82688256"/>
        <c:crosses val="autoZero"/>
        <c:crossBetween val="between"/>
      </c:valAx>
    </c:plotArea>
    <c:legend>
      <c:legendPos val="r"/>
      <c:layout>
        <c:manualLayout>
          <c:xMode val="edge"/>
          <c:yMode val="edge"/>
          <c:x val="0.7220320826373976"/>
          <c:y val="0.23442957130358705"/>
          <c:w val="0.25587195776664279"/>
          <c:h val="0.70322440944881892"/>
        </c:manualLayout>
      </c:layout>
      <c:overlay val="0"/>
    </c:legend>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Hash 1 &amp; 2 Combined Trials</a:t>
            </a:r>
          </a:p>
        </c:rich>
      </c:tx>
      <c:layout>
        <c:manualLayout>
          <c:xMode val="edge"/>
          <c:yMode val="edge"/>
          <c:x val="0.16862373737373737"/>
          <c:y val="3.3333333333333333E-2"/>
        </c:manualLayout>
      </c:layout>
      <c:overlay val="0"/>
    </c:title>
    <c:autoTitleDeleted val="0"/>
    <c:plotArea>
      <c:layout/>
      <c:lineChart>
        <c:grouping val="standard"/>
        <c:varyColors val="0"/>
        <c:ser>
          <c:idx val="0"/>
          <c:order val="0"/>
          <c:tx>
            <c:strRef>
              <c:f>Sheet1!$F$2</c:f>
              <c:strCache>
                <c:ptCount val="1"/>
                <c:pt idx="0">
                  <c:v>Avg S pre 1</c:v>
                </c:pt>
              </c:strCache>
            </c:strRef>
          </c:tx>
          <c:cat>
            <c:numRef>
              <c:f>Sheet1!$A$3:$A$8</c:f>
              <c:numCache>
                <c:formatCode>General</c:formatCode>
                <c:ptCount val="6"/>
                <c:pt idx="0">
                  <c:v>0.05</c:v>
                </c:pt>
                <c:pt idx="1">
                  <c:v>0.1</c:v>
                </c:pt>
                <c:pt idx="2">
                  <c:v>0.5</c:v>
                </c:pt>
                <c:pt idx="3">
                  <c:v>0.8</c:v>
                </c:pt>
                <c:pt idx="4">
                  <c:v>0.9</c:v>
                </c:pt>
                <c:pt idx="5">
                  <c:v>0.95</c:v>
                </c:pt>
              </c:numCache>
            </c:numRef>
          </c:cat>
          <c:val>
            <c:numRef>
              <c:f>Sheet1!$F$3:$F$8</c:f>
              <c:numCache>
                <c:formatCode>0.00E+00</c:formatCode>
                <c:ptCount val="6"/>
                <c:pt idx="0">
                  <c:v>1.8547300000000001E-7</c:v>
                </c:pt>
                <c:pt idx="1">
                  <c:v>1.9079500000000001E-7</c:v>
                </c:pt>
                <c:pt idx="2">
                  <c:v>2.04048E-7</c:v>
                </c:pt>
                <c:pt idx="3">
                  <c:v>2.12405E-7</c:v>
                </c:pt>
                <c:pt idx="4">
                  <c:v>2.2460299999999999E-7</c:v>
                </c:pt>
                <c:pt idx="5">
                  <c:v>2.20132E-7</c:v>
                </c:pt>
              </c:numCache>
            </c:numRef>
          </c:val>
          <c:smooth val="0"/>
        </c:ser>
        <c:ser>
          <c:idx val="1"/>
          <c:order val="1"/>
          <c:tx>
            <c:strRef>
              <c:f>Sheet1!$G$2</c:f>
              <c:strCache>
                <c:ptCount val="1"/>
                <c:pt idx="0">
                  <c:v>Avg U pre 1</c:v>
                </c:pt>
              </c:strCache>
            </c:strRef>
          </c:tx>
          <c:cat>
            <c:numRef>
              <c:f>Sheet1!$A$3:$A$8</c:f>
              <c:numCache>
                <c:formatCode>General</c:formatCode>
                <c:ptCount val="6"/>
                <c:pt idx="0">
                  <c:v>0.05</c:v>
                </c:pt>
                <c:pt idx="1">
                  <c:v>0.1</c:v>
                </c:pt>
                <c:pt idx="2">
                  <c:v>0.5</c:v>
                </c:pt>
                <c:pt idx="3">
                  <c:v>0.8</c:v>
                </c:pt>
                <c:pt idx="4">
                  <c:v>0.9</c:v>
                </c:pt>
                <c:pt idx="5">
                  <c:v>0.95</c:v>
                </c:pt>
              </c:numCache>
            </c:numRef>
          </c:cat>
          <c:val>
            <c:numRef>
              <c:f>Sheet1!$G$3:$G$8</c:f>
              <c:numCache>
                <c:formatCode>0.00E+00</c:formatCode>
                <c:ptCount val="6"/>
                <c:pt idx="0">
                  <c:v>2.6315999999999998E-7</c:v>
                </c:pt>
                <c:pt idx="1">
                  <c:v>2.7883000000000002E-7</c:v>
                </c:pt>
                <c:pt idx="2">
                  <c:v>3.6376999999999998E-7</c:v>
                </c:pt>
                <c:pt idx="3">
                  <c:v>5.9699E-7</c:v>
                </c:pt>
                <c:pt idx="4">
                  <c:v>9.7363000000000007E-7</c:v>
                </c:pt>
                <c:pt idx="5">
                  <c:v>1.69475E-6</c:v>
                </c:pt>
              </c:numCache>
            </c:numRef>
          </c:val>
          <c:smooth val="0"/>
        </c:ser>
        <c:ser>
          <c:idx val="2"/>
          <c:order val="2"/>
          <c:tx>
            <c:strRef>
              <c:f>Sheet1!$H$2</c:f>
              <c:strCache>
                <c:ptCount val="1"/>
                <c:pt idx="0">
                  <c:v>Avg S post 1</c:v>
                </c:pt>
              </c:strCache>
            </c:strRef>
          </c:tx>
          <c:cat>
            <c:numRef>
              <c:f>Sheet1!$A$3:$A$8</c:f>
              <c:numCache>
                <c:formatCode>General</c:formatCode>
                <c:ptCount val="6"/>
                <c:pt idx="0">
                  <c:v>0.05</c:v>
                </c:pt>
                <c:pt idx="1">
                  <c:v>0.1</c:v>
                </c:pt>
                <c:pt idx="2">
                  <c:v>0.5</c:v>
                </c:pt>
                <c:pt idx="3">
                  <c:v>0.8</c:v>
                </c:pt>
                <c:pt idx="4">
                  <c:v>0.9</c:v>
                </c:pt>
                <c:pt idx="5">
                  <c:v>0.95</c:v>
                </c:pt>
              </c:numCache>
            </c:numRef>
          </c:cat>
          <c:val>
            <c:numRef>
              <c:f>Sheet1!$H$3:$H$8</c:f>
              <c:numCache>
                <c:formatCode>0.00E+00</c:formatCode>
                <c:ptCount val="6"/>
                <c:pt idx="0">
                  <c:v>1.9352300000000001E-7</c:v>
                </c:pt>
                <c:pt idx="1">
                  <c:v>1.91672E-7</c:v>
                </c:pt>
                <c:pt idx="2">
                  <c:v>2.05257E-7</c:v>
                </c:pt>
                <c:pt idx="3">
                  <c:v>2.13294E-7</c:v>
                </c:pt>
                <c:pt idx="4">
                  <c:v>2.17514E-7</c:v>
                </c:pt>
                <c:pt idx="5">
                  <c:v>2.1988899999999999E-7</c:v>
                </c:pt>
              </c:numCache>
            </c:numRef>
          </c:val>
          <c:smooth val="0"/>
        </c:ser>
        <c:ser>
          <c:idx val="3"/>
          <c:order val="3"/>
          <c:tx>
            <c:strRef>
              <c:f>Sheet1!$I$2</c:f>
              <c:strCache>
                <c:ptCount val="1"/>
                <c:pt idx="0">
                  <c:v>Avg U post 1</c:v>
                </c:pt>
              </c:strCache>
            </c:strRef>
          </c:tx>
          <c:cat>
            <c:numRef>
              <c:f>Sheet1!$A$3:$A$8</c:f>
              <c:numCache>
                <c:formatCode>General</c:formatCode>
                <c:ptCount val="6"/>
                <c:pt idx="0">
                  <c:v>0.05</c:v>
                </c:pt>
                <c:pt idx="1">
                  <c:v>0.1</c:v>
                </c:pt>
                <c:pt idx="2">
                  <c:v>0.5</c:v>
                </c:pt>
                <c:pt idx="3">
                  <c:v>0.8</c:v>
                </c:pt>
                <c:pt idx="4">
                  <c:v>0.9</c:v>
                </c:pt>
                <c:pt idx="5">
                  <c:v>0.95</c:v>
                </c:pt>
              </c:numCache>
            </c:numRef>
          </c:cat>
          <c:val>
            <c:numRef>
              <c:f>Sheet1!$I$3:$I$8</c:f>
              <c:numCache>
                <c:formatCode>0.00E+00</c:formatCode>
                <c:ptCount val="6"/>
                <c:pt idx="0">
                  <c:v>2.8154000000000002E-7</c:v>
                </c:pt>
                <c:pt idx="1">
                  <c:v>2.7761000000000001E-7</c:v>
                </c:pt>
                <c:pt idx="2">
                  <c:v>3.6782000000000002E-7</c:v>
                </c:pt>
                <c:pt idx="3">
                  <c:v>5.9363E-7</c:v>
                </c:pt>
                <c:pt idx="4">
                  <c:v>9.7890999999999992E-7</c:v>
                </c:pt>
                <c:pt idx="5">
                  <c:v>1.7035300000000001E-6</c:v>
                </c:pt>
              </c:numCache>
            </c:numRef>
          </c:val>
          <c:smooth val="0"/>
        </c:ser>
        <c:ser>
          <c:idx val="4"/>
          <c:order val="4"/>
          <c:tx>
            <c:strRef>
              <c:f>Sheet1!$F$11</c:f>
              <c:strCache>
                <c:ptCount val="1"/>
                <c:pt idx="0">
                  <c:v>Avg S pre 2</c:v>
                </c:pt>
              </c:strCache>
            </c:strRef>
          </c:tx>
          <c:cat>
            <c:numRef>
              <c:f>Sheet1!$A$3:$A$8</c:f>
              <c:numCache>
                <c:formatCode>General</c:formatCode>
                <c:ptCount val="6"/>
                <c:pt idx="0">
                  <c:v>0.05</c:v>
                </c:pt>
                <c:pt idx="1">
                  <c:v>0.1</c:v>
                </c:pt>
                <c:pt idx="2">
                  <c:v>0.5</c:v>
                </c:pt>
                <c:pt idx="3">
                  <c:v>0.8</c:v>
                </c:pt>
                <c:pt idx="4">
                  <c:v>0.9</c:v>
                </c:pt>
                <c:pt idx="5">
                  <c:v>0.95</c:v>
                </c:pt>
              </c:numCache>
            </c:numRef>
          </c:cat>
          <c:val>
            <c:numRef>
              <c:f>Sheet1!$F$12:$F$17</c:f>
              <c:numCache>
                <c:formatCode>0.00E+00</c:formatCode>
                <c:ptCount val="6"/>
                <c:pt idx="0">
                  <c:v>1.86465E-7</c:v>
                </c:pt>
                <c:pt idx="1">
                  <c:v>1.8400500000000001E-7</c:v>
                </c:pt>
                <c:pt idx="2">
                  <c:v>2.01546E-7</c:v>
                </c:pt>
                <c:pt idx="3">
                  <c:v>2.1278200000000001E-7</c:v>
                </c:pt>
                <c:pt idx="4">
                  <c:v>2.17819E-7</c:v>
                </c:pt>
                <c:pt idx="5">
                  <c:v>2.22835E-7</c:v>
                </c:pt>
              </c:numCache>
            </c:numRef>
          </c:val>
          <c:smooth val="0"/>
        </c:ser>
        <c:ser>
          <c:idx val="5"/>
          <c:order val="5"/>
          <c:tx>
            <c:strRef>
              <c:f>Sheet1!$G$11</c:f>
              <c:strCache>
                <c:ptCount val="1"/>
                <c:pt idx="0">
                  <c:v>Avg U pre 2</c:v>
                </c:pt>
              </c:strCache>
            </c:strRef>
          </c:tx>
          <c:cat>
            <c:numRef>
              <c:f>Sheet1!$A$3:$A$8</c:f>
              <c:numCache>
                <c:formatCode>General</c:formatCode>
                <c:ptCount val="6"/>
                <c:pt idx="0">
                  <c:v>0.05</c:v>
                </c:pt>
                <c:pt idx="1">
                  <c:v>0.1</c:v>
                </c:pt>
                <c:pt idx="2">
                  <c:v>0.5</c:v>
                </c:pt>
                <c:pt idx="3">
                  <c:v>0.8</c:v>
                </c:pt>
                <c:pt idx="4">
                  <c:v>0.9</c:v>
                </c:pt>
                <c:pt idx="5">
                  <c:v>0.95</c:v>
                </c:pt>
              </c:numCache>
            </c:numRef>
          </c:cat>
          <c:val>
            <c:numRef>
              <c:f>Sheet1!$G$12:$G$17</c:f>
              <c:numCache>
                <c:formatCode>0.00E+00</c:formatCode>
                <c:ptCount val="6"/>
                <c:pt idx="0">
                  <c:v>2.6397E-7</c:v>
                </c:pt>
                <c:pt idx="1">
                  <c:v>2.7248000000000002E-7</c:v>
                </c:pt>
                <c:pt idx="2">
                  <c:v>3.5433999999999998E-7</c:v>
                </c:pt>
                <c:pt idx="3">
                  <c:v>5.9034000000000003E-7</c:v>
                </c:pt>
                <c:pt idx="4">
                  <c:v>9.7070000000000008E-7</c:v>
                </c:pt>
                <c:pt idx="5">
                  <c:v>1.72292E-6</c:v>
                </c:pt>
              </c:numCache>
            </c:numRef>
          </c:val>
          <c:smooth val="0"/>
        </c:ser>
        <c:ser>
          <c:idx val="6"/>
          <c:order val="6"/>
          <c:tx>
            <c:strRef>
              <c:f>Sheet1!$H$11</c:f>
              <c:strCache>
                <c:ptCount val="1"/>
                <c:pt idx="0">
                  <c:v>Avg S post 2</c:v>
                </c:pt>
              </c:strCache>
            </c:strRef>
          </c:tx>
          <c:cat>
            <c:numRef>
              <c:f>Sheet1!$A$3:$A$8</c:f>
              <c:numCache>
                <c:formatCode>General</c:formatCode>
                <c:ptCount val="6"/>
                <c:pt idx="0">
                  <c:v>0.05</c:v>
                </c:pt>
                <c:pt idx="1">
                  <c:v>0.1</c:v>
                </c:pt>
                <c:pt idx="2">
                  <c:v>0.5</c:v>
                </c:pt>
                <c:pt idx="3">
                  <c:v>0.8</c:v>
                </c:pt>
                <c:pt idx="4">
                  <c:v>0.9</c:v>
                </c:pt>
                <c:pt idx="5">
                  <c:v>0.95</c:v>
                </c:pt>
              </c:numCache>
            </c:numRef>
          </c:cat>
          <c:val>
            <c:numRef>
              <c:f>Sheet1!$H$12:$H$17</c:f>
              <c:numCache>
                <c:formatCode>0.00E+00</c:formatCode>
                <c:ptCount val="6"/>
                <c:pt idx="0">
                  <c:v>1.8661800000000001E-7</c:v>
                </c:pt>
                <c:pt idx="1">
                  <c:v>1.8507300000000001E-7</c:v>
                </c:pt>
                <c:pt idx="2">
                  <c:v>2.01408E-7</c:v>
                </c:pt>
                <c:pt idx="3">
                  <c:v>2.1211599999999999E-7</c:v>
                </c:pt>
                <c:pt idx="4">
                  <c:v>2.1901700000000001E-7</c:v>
                </c:pt>
                <c:pt idx="5">
                  <c:v>2.2296699999999999E-7</c:v>
                </c:pt>
              </c:numCache>
            </c:numRef>
          </c:val>
          <c:smooth val="0"/>
        </c:ser>
        <c:ser>
          <c:idx val="7"/>
          <c:order val="7"/>
          <c:tx>
            <c:strRef>
              <c:f>Sheet1!$I$11</c:f>
              <c:strCache>
                <c:ptCount val="1"/>
                <c:pt idx="0">
                  <c:v>Avg U post 2</c:v>
                </c:pt>
              </c:strCache>
            </c:strRef>
          </c:tx>
          <c:cat>
            <c:numRef>
              <c:f>Sheet1!$A$3:$A$8</c:f>
              <c:numCache>
                <c:formatCode>General</c:formatCode>
                <c:ptCount val="6"/>
                <c:pt idx="0">
                  <c:v>0.05</c:v>
                </c:pt>
                <c:pt idx="1">
                  <c:v>0.1</c:v>
                </c:pt>
                <c:pt idx="2">
                  <c:v>0.5</c:v>
                </c:pt>
                <c:pt idx="3">
                  <c:v>0.8</c:v>
                </c:pt>
                <c:pt idx="4">
                  <c:v>0.9</c:v>
                </c:pt>
                <c:pt idx="5">
                  <c:v>0.95</c:v>
                </c:pt>
              </c:numCache>
            </c:numRef>
          </c:cat>
          <c:val>
            <c:numRef>
              <c:f>Sheet1!$I$12:$I$17</c:f>
              <c:numCache>
                <c:formatCode>0.00E+00</c:formatCode>
                <c:ptCount val="6"/>
                <c:pt idx="0">
                  <c:v>2.6703999999999999E-7</c:v>
                </c:pt>
                <c:pt idx="1">
                  <c:v>2.7001999999999998E-7</c:v>
                </c:pt>
                <c:pt idx="2">
                  <c:v>3.5666000000000002E-7</c:v>
                </c:pt>
                <c:pt idx="3">
                  <c:v>5.9095999999999999E-7</c:v>
                </c:pt>
                <c:pt idx="4">
                  <c:v>9.7775000000000008E-7</c:v>
                </c:pt>
                <c:pt idx="5">
                  <c:v>1.7347300000000001E-6</c:v>
                </c:pt>
              </c:numCache>
            </c:numRef>
          </c:val>
          <c:smooth val="0"/>
        </c:ser>
        <c:ser>
          <c:idx val="8"/>
          <c:order val="8"/>
          <c:tx>
            <c:strRef>
              <c:f>Sheet1!$F$20</c:f>
              <c:strCache>
                <c:ptCount val="1"/>
                <c:pt idx="0">
                  <c:v>Avg S pre 3</c:v>
                </c:pt>
              </c:strCache>
            </c:strRef>
          </c:tx>
          <c:cat>
            <c:numRef>
              <c:f>Sheet1!$A$3:$A$8</c:f>
              <c:numCache>
                <c:formatCode>General</c:formatCode>
                <c:ptCount val="6"/>
                <c:pt idx="0">
                  <c:v>0.05</c:v>
                </c:pt>
                <c:pt idx="1">
                  <c:v>0.1</c:v>
                </c:pt>
                <c:pt idx="2">
                  <c:v>0.5</c:v>
                </c:pt>
                <c:pt idx="3">
                  <c:v>0.8</c:v>
                </c:pt>
                <c:pt idx="4">
                  <c:v>0.9</c:v>
                </c:pt>
                <c:pt idx="5">
                  <c:v>0.95</c:v>
                </c:pt>
              </c:numCache>
            </c:numRef>
          </c:cat>
          <c:val>
            <c:numRef>
              <c:f>Sheet1!$F$21:$F$26</c:f>
              <c:numCache>
                <c:formatCode>0.00E+00</c:formatCode>
                <c:ptCount val="6"/>
                <c:pt idx="0">
                  <c:v>1.8371900000000001E-7</c:v>
                </c:pt>
                <c:pt idx="1">
                  <c:v>1.87285E-7</c:v>
                </c:pt>
                <c:pt idx="2">
                  <c:v>2.00005E-7</c:v>
                </c:pt>
                <c:pt idx="3">
                  <c:v>2.18754E-7</c:v>
                </c:pt>
                <c:pt idx="4">
                  <c:v>2.1755000000000001E-7</c:v>
                </c:pt>
                <c:pt idx="5">
                  <c:v>2.2240500000000001E-7</c:v>
                </c:pt>
              </c:numCache>
            </c:numRef>
          </c:val>
          <c:smooth val="0"/>
        </c:ser>
        <c:ser>
          <c:idx val="9"/>
          <c:order val="9"/>
          <c:tx>
            <c:strRef>
              <c:f>Sheet1!$G$20</c:f>
              <c:strCache>
                <c:ptCount val="1"/>
                <c:pt idx="0">
                  <c:v>Avg U pre 3</c:v>
                </c:pt>
              </c:strCache>
            </c:strRef>
          </c:tx>
          <c:cat>
            <c:numRef>
              <c:f>Sheet1!$A$3:$A$8</c:f>
              <c:numCache>
                <c:formatCode>General</c:formatCode>
                <c:ptCount val="6"/>
                <c:pt idx="0">
                  <c:v>0.05</c:v>
                </c:pt>
                <c:pt idx="1">
                  <c:v>0.1</c:v>
                </c:pt>
                <c:pt idx="2">
                  <c:v>0.5</c:v>
                </c:pt>
                <c:pt idx="3">
                  <c:v>0.8</c:v>
                </c:pt>
                <c:pt idx="4">
                  <c:v>0.9</c:v>
                </c:pt>
                <c:pt idx="5">
                  <c:v>0.95</c:v>
                </c:pt>
              </c:numCache>
            </c:numRef>
          </c:cat>
          <c:val>
            <c:numRef>
              <c:f>Sheet1!$G$21:$G$26</c:f>
              <c:numCache>
                <c:formatCode>0.00E+00</c:formatCode>
                <c:ptCount val="6"/>
                <c:pt idx="0">
                  <c:v>2.6230000000000001E-7</c:v>
                </c:pt>
                <c:pt idx="1">
                  <c:v>2.7251E-7</c:v>
                </c:pt>
                <c:pt idx="2">
                  <c:v>3.5392999999999999E-7</c:v>
                </c:pt>
                <c:pt idx="3">
                  <c:v>5.9940999999999999E-7</c:v>
                </c:pt>
                <c:pt idx="4">
                  <c:v>9.7079000000000003E-7</c:v>
                </c:pt>
                <c:pt idx="5">
                  <c:v>1.70902E-6</c:v>
                </c:pt>
              </c:numCache>
            </c:numRef>
          </c:val>
          <c:smooth val="0"/>
        </c:ser>
        <c:ser>
          <c:idx val="10"/>
          <c:order val="10"/>
          <c:tx>
            <c:strRef>
              <c:f>Sheet1!$H$20</c:f>
              <c:strCache>
                <c:ptCount val="1"/>
                <c:pt idx="0">
                  <c:v>Avg S post 3</c:v>
                </c:pt>
              </c:strCache>
            </c:strRef>
          </c:tx>
          <c:cat>
            <c:numRef>
              <c:f>Sheet1!$A$3:$A$8</c:f>
              <c:numCache>
                <c:formatCode>General</c:formatCode>
                <c:ptCount val="6"/>
                <c:pt idx="0">
                  <c:v>0.05</c:v>
                </c:pt>
                <c:pt idx="1">
                  <c:v>0.1</c:v>
                </c:pt>
                <c:pt idx="2">
                  <c:v>0.5</c:v>
                </c:pt>
                <c:pt idx="3">
                  <c:v>0.8</c:v>
                </c:pt>
                <c:pt idx="4">
                  <c:v>0.9</c:v>
                </c:pt>
                <c:pt idx="5">
                  <c:v>0.95</c:v>
                </c:pt>
              </c:numCache>
            </c:numRef>
          </c:cat>
          <c:val>
            <c:numRef>
              <c:f>Sheet1!$H$21:$H$26</c:f>
              <c:numCache>
                <c:formatCode>0.00E+00</c:formatCode>
                <c:ptCount val="6"/>
                <c:pt idx="0">
                  <c:v>1.8390900000000001E-7</c:v>
                </c:pt>
                <c:pt idx="1">
                  <c:v>1.86866E-7</c:v>
                </c:pt>
                <c:pt idx="2">
                  <c:v>1.9763899999999999E-7</c:v>
                </c:pt>
                <c:pt idx="3">
                  <c:v>2.1318200000000001E-7</c:v>
                </c:pt>
                <c:pt idx="4">
                  <c:v>2.17652E-7</c:v>
                </c:pt>
                <c:pt idx="5">
                  <c:v>2.2265600000000001E-7</c:v>
                </c:pt>
              </c:numCache>
            </c:numRef>
          </c:val>
          <c:smooth val="0"/>
        </c:ser>
        <c:ser>
          <c:idx val="11"/>
          <c:order val="11"/>
          <c:tx>
            <c:strRef>
              <c:f>Sheet1!$I$20</c:f>
              <c:strCache>
                <c:ptCount val="1"/>
                <c:pt idx="0">
                  <c:v>Avg U post 3</c:v>
                </c:pt>
              </c:strCache>
            </c:strRef>
          </c:tx>
          <c:cat>
            <c:numRef>
              <c:f>Sheet1!$A$3:$A$8</c:f>
              <c:numCache>
                <c:formatCode>General</c:formatCode>
                <c:ptCount val="6"/>
                <c:pt idx="0">
                  <c:v>0.05</c:v>
                </c:pt>
                <c:pt idx="1">
                  <c:v>0.1</c:v>
                </c:pt>
                <c:pt idx="2">
                  <c:v>0.5</c:v>
                </c:pt>
                <c:pt idx="3">
                  <c:v>0.8</c:v>
                </c:pt>
                <c:pt idx="4">
                  <c:v>0.9</c:v>
                </c:pt>
                <c:pt idx="5">
                  <c:v>0.95</c:v>
                </c:pt>
              </c:numCache>
            </c:numRef>
          </c:cat>
          <c:val>
            <c:numRef>
              <c:f>Sheet1!$I$21:$I$26</c:f>
              <c:numCache>
                <c:formatCode>0.00E+00</c:formatCode>
                <c:ptCount val="6"/>
                <c:pt idx="0">
                  <c:v>2.6462E-7</c:v>
                </c:pt>
                <c:pt idx="1">
                  <c:v>2.7195E-7</c:v>
                </c:pt>
                <c:pt idx="2">
                  <c:v>3.6423999999999998E-7</c:v>
                </c:pt>
                <c:pt idx="3">
                  <c:v>5.9653000000000001E-7</c:v>
                </c:pt>
                <c:pt idx="4">
                  <c:v>9.7528000000000009E-7</c:v>
                </c:pt>
                <c:pt idx="5">
                  <c:v>1.71825E-6</c:v>
                </c:pt>
              </c:numCache>
            </c:numRef>
          </c:val>
          <c:smooth val="0"/>
        </c:ser>
        <c:ser>
          <c:idx val="12"/>
          <c:order val="12"/>
          <c:tx>
            <c:strRef>
              <c:f>Sheet1!$F$29</c:f>
              <c:strCache>
                <c:ptCount val="1"/>
                <c:pt idx="0">
                  <c:v>Avg S pre 4</c:v>
                </c:pt>
              </c:strCache>
            </c:strRef>
          </c:tx>
          <c:cat>
            <c:numRef>
              <c:f>Sheet1!$A$3:$A$8</c:f>
              <c:numCache>
                <c:formatCode>General</c:formatCode>
                <c:ptCount val="6"/>
                <c:pt idx="0">
                  <c:v>0.05</c:v>
                </c:pt>
                <c:pt idx="1">
                  <c:v>0.1</c:v>
                </c:pt>
                <c:pt idx="2">
                  <c:v>0.5</c:v>
                </c:pt>
                <c:pt idx="3">
                  <c:v>0.8</c:v>
                </c:pt>
                <c:pt idx="4">
                  <c:v>0.9</c:v>
                </c:pt>
                <c:pt idx="5">
                  <c:v>0.95</c:v>
                </c:pt>
              </c:numCache>
            </c:numRef>
          </c:cat>
          <c:val>
            <c:numRef>
              <c:f>Sheet1!$F$30:$F$35</c:f>
              <c:numCache>
                <c:formatCode>0.00E+00</c:formatCode>
                <c:ptCount val="6"/>
                <c:pt idx="0">
                  <c:v>1.83413E-7</c:v>
                </c:pt>
                <c:pt idx="1">
                  <c:v>1.8451999999999999E-7</c:v>
                </c:pt>
                <c:pt idx="2">
                  <c:v>1.9746800000000001E-7</c:v>
                </c:pt>
                <c:pt idx="3">
                  <c:v>2.1488700000000001E-7</c:v>
                </c:pt>
                <c:pt idx="4">
                  <c:v>2.1962300000000001E-7</c:v>
                </c:pt>
                <c:pt idx="5">
                  <c:v>2.22397E-7</c:v>
                </c:pt>
              </c:numCache>
            </c:numRef>
          </c:val>
          <c:smooth val="0"/>
        </c:ser>
        <c:ser>
          <c:idx val="13"/>
          <c:order val="13"/>
          <c:tx>
            <c:strRef>
              <c:f>Sheet1!$G$29</c:f>
              <c:strCache>
                <c:ptCount val="1"/>
                <c:pt idx="0">
                  <c:v>Avg U pre 4</c:v>
                </c:pt>
              </c:strCache>
            </c:strRef>
          </c:tx>
          <c:cat>
            <c:numRef>
              <c:f>Sheet1!$A$3:$A$8</c:f>
              <c:numCache>
                <c:formatCode>General</c:formatCode>
                <c:ptCount val="6"/>
                <c:pt idx="0">
                  <c:v>0.05</c:v>
                </c:pt>
                <c:pt idx="1">
                  <c:v>0.1</c:v>
                </c:pt>
                <c:pt idx="2">
                  <c:v>0.5</c:v>
                </c:pt>
                <c:pt idx="3">
                  <c:v>0.8</c:v>
                </c:pt>
                <c:pt idx="4">
                  <c:v>0.9</c:v>
                </c:pt>
                <c:pt idx="5">
                  <c:v>0.95</c:v>
                </c:pt>
              </c:numCache>
            </c:numRef>
          </c:cat>
          <c:val>
            <c:numRef>
              <c:f>Sheet1!$G$30:$G$35</c:f>
              <c:numCache>
                <c:formatCode>0.00E+00</c:formatCode>
                <c:ptCount val="6"/>
                <c:pt idx="0">
                  <c:v>2.6454000000000001E-7</c:v>
                </c:pt>
                <c:pt idx="1">
                  <c:v>2.6967000000000001E-7</c:v>
                </c:pt>
                <c:pt idx="2">
                  <c:v>3.5605999999999997E-7</c:v>
                </c:pt>
                <c:pt idx="3">
                  <c:v>5.9510999999999999E-7</c:v>
                </c:pt>
                <c:pt idx="4">
                  <c:v>9.8436000000000001E-7</c:v>
                </c:pt>
                <c:pt idx="5">
                  <c:v>1.7526299999999999E-6</c:v>
                </c:pt>
              </c:numCache>
            </c:numRef>
          </c:val>
          <c:smooth val="0"/>
        </c:ser>
        <c:ser>
          <c:idx val="14"/>
          <c:order val="14"/>
          <c:tx>
            <c:strRef>
              <c:f>Sheet1!$H$29</c:f>
              <c:strCache>
                <c:ptCount val="1"/>
                <c:pt idx="0">
                  <c:v>Avg S post 4</c:v>
                </c:pt>
              </c:strCache>
            </c:strRef>
          </c:tx>
          <c:cat>
            <c:numRef>
              <c:f>Sheet1!$A$3:$A$8</c:f>
              <c:numCache>
                <c:formatCode>General</c:formatCode>
                <c:ptCount val="6"/>
                <c:pt idx="0">
                  <c:v>0.05</c:v>
                </c:pt>
                <c:pt idx="1">
                  <c:v>0.1</c:v>
                </c:pt>
                <c:pt idx="2">
                  <c:v>0.5</c:v>
                </c:pt>
                <c:pt idx="3">
                  <c:v>0.8</c:v>
                </c:pt>
                <c:pt idx="4">
                  <c:v>0.9</c:v>
                </c:pt>
                <c:pt idx="5">
                  <c:v>0.95</c:v>
                </c:pt>
              </c:numCache>
            </c:numRef>
          </c:cat>
          <c:val>
            <c:numRef>
              <c:f>Sheet1!$H$30:$H$35</c:f>
              <c:numCache>
                <c:formatCode>0.00E+00</c:formatCode>
                <c:ptCount val="6"/>
                <c:pt idx="0">
                  <c:v>1.8387099999999999E-7</c:v>
                </c:pt>
                <c:pt idx="1">
                  <c:v>1.86141E-7</c:v>
                </c:pt>
                <c:pt idx="2">
                  <c:v>2.01687E-7</c:v>
                </c:pt>
                <c:pt idx="3">
                  <c:v>2.1374200000000001E-7</c:v>
                </c:pt>
                <c:pt idx="4">
                  <c:v>2.18144E-7</c:v>
                </c:pt>
                <c:pt idx="5">
                  <c:v>2.21506E-7</c:v>
                </c:pt>
              </c:numCache>
            </c:numRef>
          </c:val>
          <c:smooth val="0"/>
        </c:ser>
        <c:ser>
          <c:idx val="15"/>
          <c:order val="15"/>
          <c:tx>
            <c:strRef>
              <c:f>Sheet1!$I$29</c:f>
              <c:strCache>
                <c:ptCount val="1"/>
                <c:pt idx="0">
                  <c:v>Avg U post 4</c:v>
                </c:pt>
              </c:strCache>
            </c:strRef>
          </c:tx>
          <c:cat>
            <c:numRef>
              <c:f>Sheet1!$A$3:$A$8</c:f>
              <c:numCache>
                <c:formatCode>General</c:formatCode>
                <c:ptCount val="6"/>
                <c:pt idx="0">
                  <c:v>0.05</c:v>
                </c:pt>
                <c:pt idx="1">
                  <c:v>0.1</c:v>
                </c:pt>
                <c:pt idx="2">
                  <c:v>0.5</c:v>
                </c:pt>
                <c:pt idx="3">
                  <c:v>0.8</c:v>
                </c:pt>
                <c:pt idx="4">
                  <c:v>0.9</c:v>
                </c:pt>
                <c:pt idx="5">
                  <c:v>0.95</c:v>
                </c:pt>
              </c:numCache>
            </c:numRef>
          </c:cat>
          <c:val>
            <c:numRef>
              <c:f>Sheet1!$I$30:$I$35</c:f>
              <c:numCache>
                <c:formatCode>0.00E+00</c:formatCode>
                <c:ptCount val="6"/>
                <c:pt idx="0">
                  <c:v>2.7318000000000001E-7</c:v>
                </c:pt>
                <c:pt idx="1">
                  <c:v>2.7369000000000001E-7</c:v>
                </c:pt>
                <c:pt idx="2">
                  <c:v>3.5572000000000001E-7</c:v>
                </c:pt>
                <c:pt idx="3">
                  <c:v>5.8942000000000005E-7</c:v>
                </c:pt>
                <c:pt idx="4">
                  <c:v>9.8098000000000009E-7</c:v>
                </c:pt>
                <c:pt idx="5">
                  <c:v>1.71591E-6</c:v>
                </c:pt>
              </c:numCache>
            </c:numRef>
          </c:val>
          <c:smooth val="0"/>
        </c:ser>
        <c:ser>
          <c:idx val="16"/>
          <c:order val="16"/>
          <c:tx>
            <c:strRef>
              <c:f>Sheet1!$F$38</c:f>
              <c:strCache>
                <c:ptCount val="1"/>
                <c:pt idx="0">
                  <c:v>Avg S pre 5</c:v>
                </c:pt>
              </c:strCache>
            </c:strRef>
          </c:tx>
          <c:cat>
            <c:numRef>
              <c:f>Sheet1!$A$3:$A$8</c:f>
              <c:numCache>
                <c:formatCode>General</c:formatCode>
                <c:ptCount val="6"/>
                <c:pt idx="0">
                  <c:v>0.05</c:v>
                </c:pt>
                <c:pt idx="1">
                  <c:v>0.1</c:v>
                </c:pt>
                <c:pt idx="2">
                  <c:v>0.5</c:v>
                </c:pt>
                <c:pt idx="3">
                  <c:v>0.8</c:v>
                </c:pt>
                <c:pt idx="4">
                  <c:v>0.9</c:v>
                </c:pt>
                <c:pt idx="5">
                  <c:v>0.95</c:v>
                </c:pt>
              </c:numCache>
            </c:numRef>
          </c:cat>
          <c:val>
            <c:numRef>
              <c:f>Sheet1!$F$39:$F$44</c:f>
              <c:numCache>
                <c:formatCode>0.00E+00</c:formatCode>
                <c:ptCount val="6"/>
                <c:pt idx="0">
                  <c:v>1.84482E-7</c:v>
                </c:pt>
                <c:pt idx="1">
                  <c:v>1.88849E-7</c:v>
                </c:pt>
                <c:pt idx="2">
                  <c:v>2.0564699999999999E-7</c:v>
                </c:pt>
                <c:pt idx="3">
                  <c:v>2.18282E-7</c:v>
                </c:pt>
                <c:pt idx="4">
                  <c:v>2.20784E-7</c:v>
                </c:pt>
                <c:pt idx="5">
                  <c:v>2.2249500000000001E-7</c:v>
                </c:pt>
              </c:numCache>
            </c:numRef>
          </c:val>
          <c:smooth val="0"/>
        </c:ser>
        <c:ser>
          <c:idx val="17"/>
          <c:order val="17"/>
          <c:tx>
            <c:strRef>
              <c:f>Sheet1!$G$38</c:f>
              <c:strCache>
                <c:ptCount val="1"/>
                <c:pt idx="0">
                  <c:v>Avg U pre 5</c:v>
                </c:pt>
              </c:strCache>
            </c:strRef>
          </c:tx>
          <c:cat>
            <c:numRef>
              <c:f>Sheet1!$A$3:$A$8</c:f>
              <c:numCache>
                <c:formatCode>General</c:formatCode>
                <c:ptCount val="6"/>
                <c:pt idx="0">
                  <c:v>0.05</c:v>
                </c:pt>
                <c:pt idx="1">
                  <c:v>0.1</c:v>
                </c:pt>
                <c:pt idx="2">
                  <c:v>0.5</c:v>
                </c:pt>
                <c:pt idx="3">
                  <c:v>0.8</c:v>
                </c:pt>
                <c:pt idx="4">
                  <c:v>0.9</c:v>
                </c:pt>
                <c:pt idx="5">
                  <c:v>0.95</c:v>
                </c:pt>
              </c:numCache>
            </c:numRef>
          </c:cat>
          <c:val>
            <c:numRef>
              <c:f>Sheet1!$G$39:$G$44</c:f>
              <c:numCache>
                <c:formatCode>0.00E+00</c:formatCode>
                <c:ptCount val="6"/>
                <c:pt idx="0">
                  <c:v>2.6650000000000001E-7</c:v>
                </c:pt>
                <c:pt idx="1">
                  <c:v>2.7360000000000001E-7</c:v>
                </c:pt>
                <c:pt idx="2">
                  <c:v>3.6899000000000002E-7</c:v>
                </c:pt>
                <c:pt idx="3">
                  <c:v>5.9915000000000001E-7</c:v>
                </c:pt>
                <c:pt idx="4">
                  <c:v>9.7369000000000003E-7</c:v>
                </c:pt>
                <c:pt idx="5">
                  <c:v>1.69509E-6</c:v>
                </c:pt>
              </c:numCache>
            </c:numRef>
          </c:val>
          <c:smooth val="0"/>
        </c:ser>
        <c:ser>
          <c:idx val="18"/>
          <c:order val="18"/>
          <c:tx>
            <c:strRef>
              <c:f>Sheet1!$H$38</c:f>
              <c:strCache>
                <c:ptCount val="1"/>
                <c:pt idx="0">
                  <c:v>Avg S post 5</c:v>
                </c:pt>
              </c:strCache>
            </c:strRef>
          </c:tx>
          <c:cat>
            <c:numRef>
              <c:f>Sheet1!$A$3:$A$8</c:f>
              <c:numCache>
                <c:formatCode>General</c:formatCode>
                <c:ptCount val="6"/>
                <c:pt idx="0">
                  <c:v>0.05</c:v>
                </c:pt>
                <c:pt idx="1">
                  <c:v>0.1</c:v>
                </c:pt>
                <c:pt idx="2">
                  <c:v>0.5</c:v>
                </c:pt>
                <c:pt idx="3">
                  <c:v>0.8</c:v>
                </c:pt>
                <c:pt idx="4">
                  <c:v>0.9</c:v>
                </c:pt>
                <c:pt idx="5">
                  <c:v>0.95</c:v>
                </c:pt>
              </c:numCache>
            </c:numRef>
          </c:cat>
          <c:val>
            <c:numRef>
              <c:f>Sheet1!$H$39:$H$44</c:f>
              <c:numCache>
                <c:formatCode>0.00E+00</c:formatCode>
                <c:ptCount val="6"/>
                <c:pt idx="0">
                  <c:v>1.84672E-7</c:v>
                </c:pt>
                <c:pt idx="1">
                  <c:v>1.9193900000000001E-7</c:v>
                </c:pt>
                <c:pt idx="2">
                  <c:v>2.05635E-7</c:v>
                </c:pt>
                <c:pt idx="3">
                  <c:v>2.17815E-7</c:v>
                </c:pt>
                <c:pt idx="4">
                  <c:v>2.19659E-7</c:v>
                </c:pt>
                <c:pt idx="5">
                  <c:v>2.20317E-7</c:v>
                </c:pt>
              </c:numCache>
            </c:numRef>
          </c:val>
          <c:smooth val="0"/>
        </c:ser>
        <c:ser>
          <c:idx val="19"/>
          <c:order val="19"/>
          <c:tx>
            <c:strRef>
              <c:f>Sheet1!$I$38</c:f>
              <c:strCache>
                <c:ptCount val="1"/>
                <c:pt idx="0">
                  <c:v>Avg U post 5</c:v>
                </c:pt>
              </c:strCache>
            </c:strRef>
          </c:tx>
          <c:cat>
            <c:numRef>
              <c:f>Sheet1!$A$3:$A$8</c:f>
              <c:numCache>
                <c:formatCode>General</c:formatCode>
                <c:ptCount val="6"/>
                <c:pt idx="0">
                  <c:v>0.05</c:v>
                </c:pt>
                <c:pt idx="1">
                  <c:v>0.1</c:v>
                </c:pt>
                <c:pt idx="2">
                  <c:v>0.5</c:v>
                </c:pt>
                <c:pt idx="3">
                  <c:v>0.8</c:v>
                </c:pt>
                <c:pt idx="4">
                  <c:v>0.9</c:v>
                </c:pt>
                <c:pt idx="5">
                  <c:v>0.95</c:v>
                </c:pt>
              </c:numCache>
            </c:numRef>
          </c:cat>
          <c:val>
            <c:numRef>
              <c:f>Sheet1!$I$39:$I$44</c:f>
              <c:numCache>
                <c:formatCode>0.00E+00</c:formatCode>
                <c:ptCount val="6"/>
                <c:pt idx="0">
                  <c:v>2.6691E-7</c:v>
                </c:pt>
                <c:pt idx="1">
                  <c:v>2.7809000000000002E-7</c:v>
                </c:pt>
                <c:pt idx="2">
                  <c:v>3.7090000000000002E-7</c:v>
                </c:pt>
                <c:pt idx="3">
                  <c:v>6.2167999999999999E-7</c:v>
                </c:pt>
                <c:pt idx="4">
                  <c:v>9.7791999999999991E-7</c:v>
                </c:pt>
                <c:pt idx="5">
                  <c:v>1.69591E-6</c:v>
                </c:pt>
              </c:numCache>
            </c:numRef>
          </c:val>
          <c:smooth val="0"/>
        </c:ser>
        <c:dLbls>
          <c:showLegendKey val="0"/>
          <c:showVal val="0"/>
          <c:showCatName val="0"/>
          <c:showSerName val="0"/>
          <c:showPercent val="0"/>
          <c:showBubbleSize val="0"/>
        </c:dLbls>
        <c:marker val="1"/>
        <c:smooth val="0"/>
        <c:axId val="83308544"/>
        <c:axId val="83310464"/>
      </c:lineChart>
      <c:catAx>
        <c:axId val="83308544"/>
        <c:scaling>
          <c:orientation val="minMax"/>
        </c:scaling>
        <c:delete val="0"/>
        <c:axPos val="b"/>
        <c:title>
          <c:tx>
            <c:rich>
              <a:bodyPr/>
              <a:lstStyle/>
              <a:p>
                <a:pPr>
                  <a:defRPr/>
                </a:pPr>
                <a:r>
                  <a:rPr lang="en-US"/>
                  <a:t>Alpha</a:t>
                </a:r>
              </a:p>
            </c:rich>
          </c:tx>
          <c:layout/>
          <c:overlay val="0"/>
        </c:title>
        <c:numFmt formatCode="General" sourceLinked="1"/>
        <c:majorTickMark val="out"/>
        <c:minorTickMark val="none"/>
        <c:tickLblPos val="nextTo"/>
        <c:crossAx val="83310464"/>
        <c:crosses val="autoZero"/>
        <c:auto val="1"/>
        <c:lblAlgn val="ctr"/>
        <c:lblOffset val="100"/>
        <c:noMultiLvlLbl val="0"/>
      </c:catAx>
      <c:valAx>
        <c:axId val="83310464"/>
        <c:scaling>
          <c:orientation val="minMax"/>
        </c:scaling>
        <c:delete val="0"/>
        <c:axPos val="l"/>
        <c:majorGridlines/>
        <c:title>
          <c:tx>
            <c:rich>
              <a:bodyPr rot="-5400000" vert="horz"/>
              <a:lstStyle/>
              <a:p>
                <a:pPr>
                  <a:defRPr/>
                </a:pPr>
                <a:r>
                  <a:rPr lang="en-US"/>
                  <a:t>Time</a:t>
                </a:r>
                <a:r>
                  <a:rPr lang="en-US" baseline="0"/>
                  <a:t> (sec)</a:t>
                </a:r>
                <a:endParaRPr lang="en-US"/>
              </a:p>
            </c:rich>
          </c:tx>
          <c:layout/>
          <c:overlay val="0"/>
        </c:title>
        <c:numFmt formatCode="0.00E+00" sourceLinked="1"/>
        <c:majorTickMark val="out"/>
        <c:minorTickMark val="none"/>
        <c:tickLblPos val="nextTo"/>
        <c:crossAx val="83308544"/>
        <c:crosses val="autoZero"/>
        <c:crossBetween val="between"/>
      </c:valAx>
    </c:plotArea>
    <c:legend>
      <c:legendPos val="r"/>
      <c:layout>
        <c:manualLayout>
          <c:xMode val="edge"/>
          <c:yMode val="edge"/>
          <c:x val="0.7220320826373976"/>
          <c:y val="0.23442957130358705"/>
          <c:w val="0.25587195776664279"/>
          <c:h val="0.70322440944881892"/>
        </c:manualLayout>
      </c:layout>
      <c:overlay val="0"/>
    </c:legend>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Hash 1 &amp; 3 Combined Trials</a:t>
            </a:r>
          </a:p>
        </c:rich>
      </c:tx>
      <c:layout/>
      <c:overlay val="0"/>
    </c:title>
    <c:autoTitleDeleted val="0"/>
    <c:plotArea>
      <c:layout/>
      <c:lineChart>
        <c:grouping val="standard"/>
        <c:varyColors val="0"/>
        <c:ser>
          <c:idx val="0"/>
          <c:order val="0"/>
          <c:tx>
            <c:strRef>
              <c:f>Sheet1!$J$2</c:f>
              <c:strCache>
                <c:ptCount val="1"/>
                <c:pt idx="0">
                  <c:v>Avg S pre 1</c:v>
                </c:pt>
              </c:strCache>
            </c:strRef>
          </c:tx>
          <c:cat>
            <c:numRef>
              <c:f>Sheet1!$A$3:$A$8</c:f>
              <c:numCache>
                <c:formatCode>General</c:formatCode>
                <c:ptCount val="6"/>
                <c:pt idx="0">
                  <c:v>0.05</c:v>
                </c:pt>
                <c:pt idx="1">
                  <c:v>0.1</c:v>
                </c:pt>
                <c:pt idx="2">
                  <c:v>0.5</c:v>
                </c:pt>
                <c:pt idx="3">
                  <c:v>0.8</c:v>
                </c:pt>
                <c:pt idx="4">
                  <c:v>0.9</c:v>
                </c:pt>
                <c:pt idx="5">
                  <c:v>0.95</c:v>
                </c:pt>
              </c:numCache>
            </c:numRef>
          </c:cat>
          <c:val>
            <c:numRef>
              <c:f>Sheet1!$J$3:$J$8</c:f>
              <c:numCache>
                <c:formatCode>0.00E+00</c:formatCode>
                <c:ptCount val="6"/>
                <c:pt idx="0">
                  <c:v>1.9275999999999999E-7</c:v>
                </c:pt>
                <c:pt idx="1">
                  <c:v>1.9182500000000001E-7</c:v>
                </c:pt>
                <c:pt idx="2">
                  <c:v>2.0491E-7</c:v>
                </c:pt>
                <c:pt idx="3">
                  <c:v>2.1206400000000001E-7</c:v>
                </c:pt>
                <c:pt idx="4">
                  <c:v>2.2514399999999999E-7</c:v>
                </c:pt>
                <c:pt idx="5">
                  <c:v>2.19546E-7</c:v>
                </c:pt>
              </c:numCache>
            </c:numRef>
          </c:val>
          <c:smooth val="0"/>
        </c:ser>
        <c:ser>
          <c:idx val="1"/>
          <c:order val="1"/>
          <c:tx>
            <c:strRef>
              <c:f>Sheet1!$K$2</c:f>
              <c:strCache>
                <c:ptCount val="1"/>
                <c:pt idx="0">
                  <c:v>Avg U pre 1</c:v>
                </c:pt>
              </c:strCache>
            </c:strRef>
          </c:tx>
          <c:cat>
            <c:numRef>
              <c:f>Sheet1!$A$3:$A$8</c:f>
              <c:numCache>
                <c:formatCode>General</c:formatCode>
                <c:ptCount val="6"/>
                <c:pt idx="0">
                  <c:v>0.05</c:v>
                </c:pt>
                <c:pt idx="1">
                  <c:v>0.1</c:v>
                </c:pt>
                <c:pt idx="2">
                  <c:v>0.5</c:v>
                </c:pt>
                <c:pt idx="3">
                  <c:v>0.8</c:v>
                </c:pt>
                <c:pt idx="4">
                  <c:v>0.9</c:v>
                </c:pt>
                <c:pt idx="5">
                  <c:v>0.95</c:v>
                </c:pt>
              </c:numCache>
            </c:numRef>
          </c:cat>
          <c:val>
            <c:numRef>
              <c:f>Sheet1!$K$3:$K$8</c:f>
              <c:numCache>
                <c:formatCode>0.00E+00</c:formatCode>
                <c:ptCount val="6"/>
                <c:pt idx="0">
                  <c:v>2.7533999999999998E-7</c:v>
                </c:pt>
                <c:pt idx="1">
                  <c:v>2.8085999999999999E-7</c:v>
                </c:pt>
                <c:pt idx="2">
                  <c:v>3.6633000000000003E-7</c:v>
                </c:pt>
                <c:pt idx="3">
                  <c:v>5.8973000000000003E-7</c:v>
                </c:pt>
                <c:pt idx="4">
                  <c:v>9.8660000000000001E-7</c:v>
                </c:pt>
                <c:pt idx="5">
                  <c:v>1.71185E-6</c:v>
                </c:pt>
              </c:numCache>
            </c:numRef>
          </c:val>
          <c:smooth val="0"/>
        </c:ser>
        <c:ser>
          <c:idx val="2"/>
          <c:order val="2"/>
          <c:tx>
            <c:strRef>
              <c:f>Sheet1!$L$2</c:f>
              <c:strCache>
                <c:ptCount val="1"/>
                <c:pt idx="0">
                  <c:v>Avg S post 1</c:v>
                </c:pt>
              </c:strCache>
            </c:strRef>
          </c:tx>
          <c:cat>
            <c:numRef>
              <c:f>Sheet1!$A$3:$A$8</c:f>
              <c:numCache>
                <c:formatCode>General</c:formatCode>
                <c:ptCount val="6"/>
                <c:pt idx="0">
                  <c:v>0.05</c:v>
                </c:pt>
                <c:pt idx="1">
                  <c:v>0.1</c:v>
                </c:pt>
                <c:pt idx="2">
                  <c:v>0.5</c:v>
                </c:pt>
                <c:pt idx="3">
                  <c:v>0.8</c:v>
                </c:pt>
                <c:pt idx="4">
                  <c:v>0.9</c:v>
                </c:pt>
                <c:pt idx="5">
                  <c:v>0.95</c:v>
                </c:pt>
              </c:numCache>
            </c:numRef>
          </c:cat>
          <c:val>
            <c:numRef>
              <c:f>Sheet1!$L$3:$L$8</c:f>
              <c:numCache>
                <c:formatCode>0.00E+00</c:formatCode>
                <c:ptCount val="6"/>
                <c:pt idx="0">
                  <c:v>2.06035E-7</c:v>
                </c:pt>
                <c:pt idx="1">
                  <c:v>1.9289300000000001E-7</c:v>
                </c:pt>
                <c:pt idx="2">
                  <c:v>2.0436100000000001E-7</c:v>
                </c:pt>
                <c:pt idx="3">
                  <c:v>2.11747E-7</c:v>
                </c:pt>
                <c:pt idx="4">
                  <c:v>2.1948300000000001E-7</c:v>
                </c:pt>
                <c:pt idx="5">
                  <c:v>2.1953599999999999E-7</c:v>
                </c:pt>
              </c:numCache>
            </c:numRef>
          </c:val>
          <c:smooth val="0"/>
        </c:ser>
        <c:ser>
          <c:idx val="3"/>
          <c:order val="3"/>
          <c:tx>
            <c:strRef>
              <c:f>Sheet1!$M$2</c:f>
              <c:strCache>
                <c:ptCount val="1"/>
                <c:pt idx="0">
                  <c:v>Avg U post 1</c:v>
                </c:pt>
              </c:strCache>
            </c:strRef>
          </c:tx>
          <c:cat>
            <c:numRef>
              <c:f>Sheet1!$A$3:$A$8</c:f>
              <c:numCache>
                <c:formatCode>General</c:formatCode>
                <c:ptCount val="6"/>
                <c:pt idx="0">
                  <c:v>0.05</c:v>
                </c:pt>
                <c:pt idx="1">
                  <c:v>0.1</c:v>
                </c:pt>
                <c:pt idx="2">
                  <c:v>0.5</c:v>
                </c:pt>
                <c:pt idx="3">
                  <c:v>0.8</c:v>
                </c:pt>
                <c:pt idx="4">
                  <c:v>0.9</c:v>
                </c:pt>
                <c:pt idx="5">
                  <c:v>0.95</c:v>
                </c:pt>
              </c:numCache>
            </c:numRef>
          </c:cat>
          <c:val>
            <c:numRef>
              <c:f>Sheet1!$M$3:$M$8</c:f>
              <c:numCache>
                <c:formatCode>0.00E+00</c:formatCode>
                <c:ptCount val="6"/>
                <c:pt idx="0">
                  <c:v>2.8117999999999998E-7</c:v>
                </c:pt>
                <c:pt idx="1">
                  <c:v>2.7962000000000001E-7</c:v>
                </c:pt>
                <c:pt idx="2">
                  <c:v>3.6766E-7</c:v>
                </c:pt>
                <c:pt idx="3">
                  <c:v>5.8897999999999997E-7</c:v>
                </c:pt>
                <c:pt idx="4">
                  <c:v>1.0130300000000001E-6</c:v>
                </c:pt>
                <c:pt idx="5">
                  <c:v>1.7135199999999999E-6</c:v>
                </c:pt>
              </c:numCache>
            </c:numRef>
          </c:val>
          <c:smooth val="0"/>
        </c:ser>
        <c:ser>
          <c:idx val="4"/>
          <c:order val="4"/>
          <c:tx>
            <c:strRef>
              <c:f>Sheet1!$J$11</c:f>
              <c:strCache>
                <c:ptCount val="1"/>
                <c:pt idx="0">
                  <c:v>Avg S pre 2</c:v>
                </c:pt>
              </c:strCache>
            </c:strRef>
          </c:tx>
          <c:cat>
            <c:numRef>
              <c:f>Sheet1!$A$3:$A$8</c:f>
              <c:numCache>
                <c:formatCode>General</c:formatCode>
                <c:ptCount val="6"/>
                <c:pt idx="0">
                  <c:v>0.05</c:v>
                </c:pt>
                <c:pt idx="1">
                  <c:v>0.1</c:v>
                </c:pt>
                <c:pt idx="2">
                  <c:v>0.5</c:v>
                </c:pt>
                <c:pt idx="3">
                  <c:v>0.8</c:v>
                </c:pt>
                <c:pt idx="4">
                  <c:v>0.9</c:v>
                </c:pt>
                <c:pt idx="5">
                  <c:v>0.95</c:v>
                </c:pt>
              </c:numCache>
            </c:numRef>
          </c:cat>
          <c:val>
            <c:numRef>
              <c:f>Sheet1!$J$12:$J$17</c:f>
              <c:numCache>
                <c:formatCode>0.00E+00</c:formatCode>
                <c:ptCount val="6"/>
                <c:pt idx="0">
                  <c:v>1.9604E-7</c:v>
                </c:pt>
                <c:pt idx="1">
                  <c:v>1.86961E-7</c:v>
                </c:pt>
                <c:pt idx="2">
                  <c:v>1.98189E-7</c:v>
                </c:pt>
                <c:pt idx="3">
                  <c:v>2.12288E-7</c:v>
                </c:pt>
                <c:pt idx="4">
                  <c:v>2.21085E-7</c:v>
                </c:pt>
                <c:pt idx="5">
                  <c:v>2.3263699999999999E-7</c:v>
                </c:pt>
              </c:numCache>
            </c:numRef>
          </c:val>
          <c:smooth val="0"/>
        </c:ser>
        <c:ser>
          <c:idx val="5"/>
          <c:order val="5"/>
          <c:tx>
            <c:strRef>
              <c:f>Sheet1!$K$11</c:f>
              <c:strCache>
                <c:ptCount val="1"/>
                <c:pt idx="0">
                  <c:v>Avg U pre 2</c:v>
                </c:pt>
              </c:strCache>
            </c:strRef>
          </c:tx>
          <c:cat>
            <c:numRef>
              <c:f>Sheet1!$A$3:$A$8</c:f>
              <c:numCache>
                <c:formatCode>General</c:formatCode>
                <c:ptCount val="6"/>
                <c:pt idx="0">
                  <c:v>0.05</c:v>
                </c:pt>
                <c:pt idx="1">
                  <c:v>0.1</c:v>
                </c:pt>
                <c:pt idx="2">
                  <c:v>0.5</c:v>
                </c:pt>
                <c:pt idx="3">
                  <c:v>0.8</c:v>
                </c:pt>
                <c:pt idx="4">
                  <c:v>0.9</c:v>
                </c:pt>
                <c:pt idx="5">
                  <c:v>0.95</c:v>
                </c:pt>
              </c:numCache>
            </c:numRef>
          </c:cat>
          <c:val>
            <c:numRef>
              <c:f>Sheet1!$K$12:$K$17</c:f>
              <c:numCache>
                <c:formatCode>0.00E+00</c:formatCode>
                <c:ptCount val="6"/>
                <c:pt idx="0">
                  <c:v>2.6277999999999997E-7</c:v>
                </c:pt>
                <c:pt idx="1">
                  <c:v>2.7088E-7</c:v>
                </c:pt>
                <c:pt idx="2">
                  <c:v>3.5329000000000001E-7</c:v>
                </c:pt>
                <c:pt idx="3">
                  <c:v>5.9085999999999998E-7</c:v>
                </c:pt>
                <c:pt idx="4">
                  <c:v>9.6944000000000003E-7</c:v>
                </c:pt>
                <c:pt idx="5">
                  <c:v>1.8058299999999999E-6</c:v>
                </c:pt>
              </c:numCache>
            </c:numRef>
          </c:val>
          <c:smooth val="0"/>
        </c:ser>
        <c:ser>
          <c:idx val="6"/>
          <c:order val="6"/>
          <c:tx>
            <c:strRef>
              <c:f>Sheet1!$L$11</c:f>
              <c:strCache>
                <c:ptCount val="1"/>
                <c:pt idx="0">
                  <c:v>Avg S post 2</c:v>
                </c:pt>
              </c:strCache>
            </c:strRef>
          </c:tx>
          <c:cat>
            <c:numRef>
              <c:f>Sheet1!$A$3:$A$8</c:f>
              <c:numCache>
                <c:formatCode>General</c:formatCode>
                <c:ptCount val="6"/>
                <c:pt idx="0">
                  <c:v>0.05</c:v>
                </c:pt>
                <c:pt idx="1">
                  <c:v>0.1</c:v>
                </c:pt>
                <c:pt idx="2">
                  <c:v>0.5</c:v>
                </c:pt>
                <c:pt idx="3">
                  <c:v>0.8</c:v>
                </c:pt>
                <c:pt idx="4">
                  <c:v>0.9</c:v>
                </c:pt>
                <c:pt idx="5">
                  <c:v>0.95</c:v>
                </c:pt>
              </c:numCache>
            </c:numRef>
          </c:cat>
          <c:val>
            <c:numRef>
              <c:f>Sheet1!$L$12:$L$17</c:f>
              <c:numCache>
                <c:formatCode>0.00E+00</c:formatCode>
                <c:ptCount val="6"/>
                <c:pt idx="0">
                  <c:v>1.8516800000000001E-7</c:v>
                </c:pt>
                <c:pt idx="1">
                  <c:v>1.86561E-7</c:v>
                </c:pt>
                <c:pt idx="2">
                  <c:v>1.9953199999999999E-7</c:v>
                </c:pt>
                <c:pt idx="3">
                  <c:v>2.12121E-7</c:v>
                </c:pt>
                <c:pt idx="4">
                  <c:v>2.2527300000000001E-7</c:v>
                </c:pt>
                <c:pt idx="5">
                  <c:v>2.1989099999999999E-7</c:v>
                </c:pt>
              </c:numCache>
            </c:numRef>
          </c:val>
          <c:smooth val="0"/>
        </c:ser>
        <c:ser>
          <c:idx val="7"/>
          <c:order val="7"/>
          <c:tx>
            <c:strRef>
              <c:f>Sheet1!$M$11</c:f>
              <c:strCache>
                <c:ptCount val="1"/>
                <c:pt idx="0">
                  <c:v>Avg U post 2</c:v>
                </c:pt>
              </c:strCache>
            </c:strRef>
          </c:tx>
          <c:cat>
            <c:numRef>
              <c:f>Sheet1!$A$3:$A$8</c:f>
              <c:numCache>
                <c:formatCode>General</c:formatCode>
                <c:ptCount val="6"/>
                <c:pt idx="0">
                  <c:v>0.05</c:v>
                </c:pt>
                <c:pt idx="1">
                  <c:v>0.1</c:v>
                </c:pt>
                <c:pt idx="2">
                  <c:v>0.5</c:v>
                </c:pt>
                <c:pt idx="3">
                  <c:v>0.8</c:v>
                </c:pt>
                <c:pt idx="4">
                  <c:v>0.9</c:v>
                </c:pt>
                <c:pt idx="5">
                  <c:v>0.95</c:v>
                </c:pt>
              </c:numCache>
            </c:numRef>
          </c:cat>
          <c:val>
            <c:numRef>
              <c:f>Sheet1!$M$12:$M$17</c:f>
              <c:numCache>
                <c:formatCode>0.00E+00</c:formatCode>
                <c:ptCount val="6"/>
                <c:pt idx="0">
                  <c:v>2.65E-7</c:v>
                </c:pt>
                <c:pt idx="1">
                  <c:v>2.6959999999999998E-7</c:v>
                </c:pt>
                <c:pt idx="2">
                  <c:v>3.5334000000000001E-7</c:v>
                </c:pt>
                <c:pt idx="3">
                  <c:v>5.9696999999999998E-7</c:v>
                </c:pt>
                <c:pt idx="4">
                  <c:v>1.01101E-6</c:v>
                </c:pt>
                <c:pt idx="5">
                  <c:v>1.72576E-6</c:v>
                </c:pt>
              </c:numCache>
            </c:numRef>
          </c:val>
          <c:smooth val="0"/>
        </c:ser>
        <c:ser>
          <c:idx val="8"/>
          <c:order val="8"/>
          <c:tx>
            <c:strRef>
              <c:f>Sheet1!$J$20</c:f>
              <c:strCache>
                <c:ptCount val="1"/>
                <c:pt idx="0">
                  <c:v>Avg S pre 3</c:v>
                </c:pt>
              </c:strCache>
            </c:strRef>
          </c:tx>
          <c:cat>
            <c:numRef>
              <c:f>Sheet1!$A$3:$A$8</c:f>
              <c:numCache>
                <c:formatCode>General</c:formatCode>
                <c:ptCount val="6"/>
                <c:pt idx="0">
                  <c:v>0.05</c:v>
                </c:pt>
                <c:pt idx="1">
                  <c:v>0.1</c:v>
                </c:pt>
                <c:pt idx="2">
                  <c:v>0.5</c:v>
                </c:pt>
                <c:pt idx="3">
                  <c:v>0.8</c:v>
                </c:pt>
                <c:pt idx="4">
                  <c:v>0.9</c:v>
                </c:pt>
                <c:pt idx="5">
                  <c:v>0.95</c:v>
                </c:pt>
              </c:numCache>
            </c:numRef>
          </c:cat>
          <c:val>
            <c:numRef>
              <c:f>Sheet1!$J$21:$J$26</c:f>
              <c:numCache>
                <c:formatCode>0.00E+00</c:formatCode>
                <c:ptCount val="6"/>
                <c:pt idx="0">
                  <c:v>1.99283E-7</c:v>
                </c:pt>
                <c:pt idx="1">
                  <c:v>1.8575999999999999E-7</c:v>
                </c:pt>
                <c:pt idx="2">
                  <c:v>1.9791E-7</c:v>
                </c:pt>
                <c:pt idx="3">
                  <c:v>2.1250500000000001E-7</c:v>
                </c:pt>
                <c:pt idx="4">
                  <c:v>2.1729799999999999E-7</c:v>
                </c:pt>
                <c:pt idx="5">
                  <c:v>2.2119399999999999E-7</c:v>
                </c:pt>
              </c:numCache>
            </c:numRef>
          </c:val>
          <c:smooth val="0"/>
        </c:ser>
        <c:ser>
          <c:idx val="9"/>
          <c:order val="9"/>
          <c:tx>
            <c:strRef>
              <c:f>Sheet1!$K$20</c:f>
              <c:strCache>
                <c:ptCount val="1"/>
                <c:pt idx="0">
                  <c:v>Avg U pre 3</c:v>
                </c:pt>
              </c:strCache>
            </c:strRef>
          </c:tx>
          <c:cat>
            <c:numRef>
              <c:f>Sheet1!$A$3:$A$8</c:f>
              <c:numCache>
                <c:formatCode>General</c:formatCode>
                <c:ptCount val="6"/>
                <c:pt idx="0">
                  <c:v>0.05</c:v>
                </c:pt>
                <c:pt idx="1">
                  <c:v>0.1</c:v>
                </c:pt>
                <c:pt idx="2">
                  <c:v>0.5</c:v>
                </c:pt>
                <c:pt idx="3">
                  <c:v>0.8</c:v>
                </c:pt>
                <c:pt idx="4">
                  <c:v>0.9</c:v>
                </c:pt>
                <c:pt idx="5">
                  <c:v>0.95</c:v>
                </c:pt>
              </c:numCache>
            </c:numRef>
          </c:cat>
          <c:val>
            <c:numRef>
              <c:f>Sheet1!$K$21:$K$26</c:f>
              <c:numCache>
                <c:formatCode>0.00E+00</c:formatCode>
                <c:ptCount val="6"/>
                <c:pt idx="0">
                  <c:v>2.6086000000000002E-7</c:v>
                </c:pt>
                <c:pt idx="1">
                  <c:v>2.7083E-7</c:v>
                </c:pt>
                <c:pt idx="2">
                  <c:v>3.4920999999999999E-7</c:v>
                </c:pt>
                <c:pt idx="3">
                  <c:v>5.8843000000000004E-7</c:v>
                </c:pt>
                <c:pt idx="4">
                  <c:v>9.812799999999999E-7</c:v>
                </c:pt>
                <c:pt idx="5">
                  <c:v>1.7178000000000001E-6</c:v>
                </c:pt>
              </c:numCache>
            </c:numRef>
          </c:val>
          <c:smooth val="0"/>
        </c:ser>
        <c:ser>
          <c:idx val="10"/>
          <c:order val="10"/>
          <c:tx>
            <c:strRef>
              <c:f>Sheet1!$L$20</c:f>
              <c:strCache>
                <c:ptCount val="1"/>
                <c:pt idx="0">
                  <c:v>Avg S post 3</c:v>
                </c:pt>
              </c:strCache>
            </c:strRef>
          </c:tx>
          <c:cat>
            <c:numRef>
              <c:f>Sheet1!$A$3:$A$8</c:f>
              <c:numCache>
                <c:formatCode>General</c:formatCode>
                <c:ptCount val="6"/>
                <c:pt idx="0">
                  <c:v>0.05</c:v>
                </c:pt>
                <c:pt idx="1">
                  <c:v>0.1</c:v>
                </c:pt>
                <c:pt idx="2">
                  <c:v>0.5</c:v>
                </c:pt>
                <c:pt idx="3">
                  <c:v>0.8</c:v>
                </c:pt>
                <c:pt idx="4">
                  <c:v>0.9</c:v>
                </c:pt>
                <c:pt idx="5">
                  <c:v>0.95</c:v>
                </c:pt>
              </c:numCache>
            </c:numRef>
          </c:cat>
          <c:val>
            <c:numRef>
              <c:f>Sheet1!$L$21:$L$26</c:f>
              <c:numCache>
                <c:formatCode>0.00E+00</c:formatCode>
                <c:ptCount val="6"/>
                <c:pt idx="0">
                  <c:v>1.8387099999999999E-7</c:v>
                </c:pt>
                <c:pt idx="1">
                  <c:v>1.86141E-7</c:v>
                </c:pt>
                <c:pt idx="2">
                  <c:v>1.9772E-7</c:v>
                </c:pt>
                <c:pt idx="3">
                  <c:v>2.11375E-7</c:v>
                </c:pt>
                <c:pt idx="4">
                  <c:v>2.1706299999999999E-7</c:v>
                </c:pt>
                <c:pt idx="5">
                  <c:v>2.2043E-7</c:v>
                </c:pt>
              </c:numCache>
            </c:numRef>
          </c:val>
          <c:smooth val="0"/>
        </c:ser>
        <c:ser>
          <c:idx val="11"/>
          <c:order val="11"/>
          <c:tx>
            <c:strRef>
              <c:f>Sheet1!$M$20</c:f>
              <c:strCache>
                <c:ptCount val="1"/>
                <c:pt idx="0">
                  <c:v>Avg U post 3</c:v>
                </c:pt>
              </c:strCache>
            </c:strRef>
          </c:tx>
          <c:cat>
            <c:numRef>
              <c:f>Sheet1!$A$3:$A$8</c:f>
              <c:numCache>
                <c:formatCode>General</c:formatCode>
                <c:ptCount val="6"/>
                <c:pt idx="0">
                  <c:v>0.05</c:v>
                </c:pt>
                <c:pt idx="1">
                  <c:v>0.1</c:v>
                </c:pt>
                <c:pt idx="2">
                  <c:v>0.5</c:v>
                </c:pt>
                <c:pt idx="3">
                  <c:v>0.8</c:v>
                </c:pt>
                <c:pt idx="4">
                  <c:v>0.9</c:v>
                </c:pt>
                <c:pt idx="5">
                  <c:v>0.95</c:v>
                </c:pt>
              </c:numCache>
            </c:numRef>
          </c:cat>
          <c:val>
            <c:numRef>
              <c:f>Sheet1!$M$21:$M$26</c:f>
              <c:numCache>
                <c:formatCode>0.00E+00</c:formatCode>
                <c:ptCount val="6"/>
                <c:pt idx="0">
                  <c:v>2.6264999999999999E-7</c:v>
                </c:pt>
                <c:pt idx="1">
                  <c:v>2.6912999999999998E-7</c:v>
                </c:pt>
                <c:pt idx="2">
                  <c:v>3.5723999999999999E-7</c:v>
                </c:pt>
                <c:pt idx="3">
                  <c:v>5.9352999999999999E-7</c:v>
                </c:pt>
                <c:pt idx="4">
                  <c:v>9.7736999999999997E-7</c:v>
                </c:pt>
                <c:pt idx="5">
                  <c:v>1.7199499999999999E-6</c:v>
                </c:pt>
              </c:numCache>
            </c:numRef>
          </c:val>
          <c:smooth val="0"/>
        </c:ser>
        <c:ser>
          <c:idx val="12"/>
          <c:order val="12"/>
          <c:tx>
            <c:strRef>
              <c:f>Sheet1!$J$29</c:f>
              <c:strCache>
                <c:ptCount val="1"/>
                <c:pt idx="0">
                  <c:v>Avg S pre 4</c:v>
                </c:pt>
              </c:strCache>
            </c:strRef>
          </c:tx>
          <c:cat>
            <c:numRef>
              <c:f>Sheet1!$A$3:$A$8</c:f>
              <c:numCache>
                <c:formatCode>General</c:formatCode>
                <c:ptCount val="6"/>
                <c:pt idx="0">
                  <c:v>0.05</c:v>
                </c:pt>
                <c:pt idx="1">
                  <c:v>0.1</c:v>
                </c:pt>
                <c:pt idx="2">
                  <c:v>0.5</c:v>
                </c:pt>
                <c:pt idx="3">
                  <c:v>0.8</c:v>
                </c:pt>
                <c:pt idx="4">
                  <c:v>0.9</c:v>
                </c:pt>
                <c:pt idx="5">
                  <c:v>0.95</c:v>
                </c:pt>
              </c:numCache>
            </c:numRef>
          </c:cat>
          <c:val>
            <c:numRef>
              <c:f>Sheet1!$J$30:$J$35</c:f>
              <c:numCache>
                <c:formatCode>0.00E+00</c:formatCode>
                <c:ptCount val="6"/>
                <c:pt idx="0">
                  <c:v>1.8898299999999999E-7</c:v>
                </c:pt>
                <c:pt idx="1">
                  <c:v>1.85321E-7</c:v>
                </c:pt>
                <c:pt idx="2">
                  <c:v>2.00214E-7</c:v>
                </c:pt>
                <c:pt idx="3">
                  <c:v>2.1252900000000001E-7</c:v>
                </c:pt>
                <c:pt idx="4">
                  <c:v>2.17561E-7</c:v>
                </c:pt>
                <c:pt idx="5">
                  <c:v>2.20034E-7</c:v>
                </c:pt>
              </c:numCache>
            </c:numRef>
          </c:val>
          <c:smooth val="0"/>
        </c:ser>
        <c:ser>
          <c:idx val="13"/>
          <c:order val="13"/>
          <c:tx>
            <c:strRef>
              <c:f>Sheet1!$K$29</c:f>
              <c:strCache>
                <c:ptCount val="1"/>
                <c:pt idx="0">
                  <c:v>Avg U pre 4</c:v>
                </c:pt>
              </c:strCache>
            </c:strRef>
          </c:tx>
          <c:cat>
            <c:numRef>
              <c:f>Sheet1!$A$3:$A$8</c:f>
              <c:numCache>
                <c:formatCode>General</c:formatCode>
                <c:ptCount val="6"/>
                <c:pt idx="0">
                  <c:v>0.05</c:v>
                </c:pt>
                <c:pt idx="1">
                  <c:v>0.1</c:v>
                </c:pt>
                <c:pt idx="2">
                  <c:v>0.5</c:v>
                </c:pt>
                <c:pt idx="3">
                  <c:v>0.8</c:v>
                </c:pt>
                <c:pt idx="4">
                  <c:v>0.9</c:v>
                </c:pt>
                <c:pt idx="5">
                  <c:v>0.95</c:v>
                </c:pt>
              </c:numCache>
            </c:numRef>
          </c:cat>
          <c:val>
            <c:numRef>
              <c:f>Sheet1!$K$30:$K$35</c:f>
              <c:numCache>
                <c:formatCode>0.00E+00</c:formatCode>
                <c:ptCount val="6"/>
                <c:pt idx="0">
                  <c:v>2.6316999999999999E-7</c:v>
                </c:pt>
                <c:pt idx="1">
                  <c:v>2.6619999999999999E-7</c:v>
                </c:pt>
                <c:pt idx="2">
                  <c:v>3.5190000000000002E-7</c:v>
                </c:pt>
                <c:pt idx="3">
                  <c:v>5.8703999999999999E-7</c:v>
                </c:pt>
                <c:pt idx="4">
                  <c:v>9.7014000000000008E-7</c:v>
                </c:pt>
                <c:pt idx="5">
                  <c:v>1.71571E-6</c:v>
                </c:pt>
              </c:numCache>
            </c:numRef>
          </c:val>
          <c:smooth val="0"/>
        </c:ser>
        <c:ser>
          <c:idx val="14"/>
          <c:order val="14"/>
          <c:tx>
            <c:strRef>
              <c:f>Sheet1!$L$29</c:f>
              <c:strCache>
                <c:ptCount val="1"/>
                <c:pt idx="0">
                  <c:v>Avg S post 4</c:v>
                </c:pt>
              </c:strCache>
            </c:strRef>
          </c:tx>
          <c:cat>
            <c:numRef>
              <c:f>Sheet1!$A$3:$A$8</c:f>
              <c:numCache>
                <c:formatCode>General</c:formatCode>
                <c:ptCount val="6"/>
                <c:pt idx="0">
                  <c:v>0.05</c:v>
                </c:pt>
                <c:pt idx="1">
                  <c:v>0.1</c:v>
                </c:pt>
                <c:pt idx="2">
                  <c:v>0.5</c:v>
                </c:pt>
                <c:pt idx="3">
                  <c:v>0.8</c:v>
                </c:pt>
                <c:pt idx="4">
                  <c:v>0.9</c:v>
                </c:pt>
                <c:pt idx="5">
                  <c:v>0.95</c:v>
                </c:pt>
              </c:numCache>
            </c:numRef>
          </c:cat>
          <c:val>
            <c:numRef>
              <c:f>Sheet1!$L$30:$L$35</c:f>
              <c:numCache>
                <c:formatCode>0.00E+00</c:formatCode>
                <c:ptCount val="6"/>
                <c:pt idx="0">
                  <c:v>1.8543499999999999E-7</c:v>
                </c:pt>
                <c:pt idx="1">
                  <c:v>1.8564499999999999E-7</c:v>
                </c:pt>
                <c:pt idx="2">
                  <c:v>1.9780699999999999E-7</c:v>
                </c:pt>
                <c:pt idx="3">
                  <c:v>2.1362300000000001E-7</c:v>
                </c:pt>
                <c:pt idx="4">
                  <c:v>2.1785999999999999E-7</c:v>
                </c:pt>
                <c:pt idx="5">
                  <c:v>2.2116E-7</c:v>
                </c:pt>
              </c:numCache>
            </c:numRef>
          </c:val>
          <c:smooth val="0"/>
        </c:ser>
        <c:ser>
          <c:idx val="15"/>
          <c:order val="15"/>
          <c:tx>
            <c:strRef>
              <c:f>Sheet1!$M$29</c:f>
              <c:strCache>
                <c:ptCount val="1"/>
                <c:pt idx="0">
                  <c:v>Avg U post 4</c:v>
                </c:pt>
              </c:strCache>
            </c:strRef>
          </c:tx>
          <c:cat>
            <c:numRef>
              <c:f>Sheet1!$A$3:$A$8</c:f>
              <c:numCache>
                <c:formatCode>General</c:formatCode>
                <c:ptCount val="6"/>
                <c:pt idx="0">
                  <c:v>0.05</c:v>
                </c:pt>
                <c:pt idx="1">
                  <c:v>0.1</c:v>
                </c:pt>
                <c:pt idx="2">
                  <c:v>0.5</c:v>
                </c:pt>
                <c:pt idx="3">
                  <c:v>0.8</c:v>
                </c:pt>
                <c:pt idx="4">
                  <c:v>0.9</c:v>
                </c:pt>
                <c:pt idx="5">
                  <c:v>0.95</c:v>
                </c:pt>
              </c:numCache>
            </c:numRef>
          </c:cat>
          <c:val>
            <c:numRef>
              <c:f>Sheet1!$M$30:$M$35</c:f>
              <c:numCache>
                <c:formatCode>0.00E+00</c:formatCode>
                <c:ptCount val="6"/>
                <c:pt idx="0">
                  <c:v>2.6992999999999998E-7</c:v>
                </c:pt>
                <c:pt idx="1">
                  <c:v>2.7238000000000001E-7</c:v>
                </c:pt>
                <c:pt idx="2">
                  <c:v>3.5583999999999999E-7</c:v>
                </c:pt>
                <c:pt idx="3">
                  <c:v>5.9067000000000003E-7</c:v>
                </c:pt>
                <c:pt idx="4">
                  <c:v>9.7570000000000003E-7</c:v>
                </c:pt>
                <c:pt idx="5">
                  <c:v>1.7184900000000001E-6</c:v>
                </c:pt>
              </c:numCache>
            </c:numRef>
          </c:val>
          <c:smooth val="0"/>
        </c:ser>
        <c:ser>
          <c:idx val="16"/>
          <c:order val="16"/>
          <c:tx>
            <c:strRef>
              <c:f>Sheet1!$J$38</c:f>
              <c:strCache>
                <c:ptCount val="1"/>
                <c:pt idx="0">
                  <c:v>Avg S pre 5</c:v>
                </c:pt>
              </c:strCache>
            </c:strRef>
          </c:tx>
          <c:cat>
            <c:numRef>
              <c:f>Sheet1!$A$3:$A$8</c:f>
              <c:numCache>
                <c:formatCode>General</c:formatCode>
                <c:ptCount val="6"/>
                <c:pt idx="0">
                  <c:v>0.05</c:v>
                </c:pt>
                <c:pt idx="1">
                  <c:v>0.1</c:v>
                </c:pt>
                <c:pt idx="2">
                  <c:v>0.5</c:v>
                </c:pt>
                <c:pt idx="3">
                  <c:v>0.8</c:v>
                </c:pt>
                <c:pt idx="4">
                  <c:v>0.9</c:v>
                </c:pt>
                <c:pt idx="5">
                  <c:v>0.95</c:v>
                </c:pt>
              </c:numCache>
            </c:numRef>
          </c:cat>
          <c:val>
            <c:numRef>
              <c:f>Sheet1!$J$39:$J$44</c:f>
              <c:numCache>
                <c:formatCode>0.00E+00</c:formatCode>
                <c:ptCount val="6"/>
                <c:pt idx="0">
                  <c:v>1.8543499999999999E-7</c:v>
                </c:pt>
                <c:pt idx="1">
                  <c:v>1.8713300000000001E-7</c:v>
                </c:pt>
                <c:pt idx="2">
                  <c:v>2.0652800000000001E-7</c:v>
                </c:pt>
                <c:pt idx="3">
                  <c:v>2.3645400000000001E-7</c:v>
                </c:pt>
                <c:pt idx="4">
                  <c:v>2.18472E-7</c:v>
                </c:pt>
                <c:pt idx="5">
                  <c:v>2.20548E-7</c:v>
                </c:pt>
              </c:numCache>
            </c:numRef>
          </c:val>
          <c:smooth val="0"/>
        </c:ser>
        <c:ser>
          <c:idx val="17"/>
          <c:order val="17"/>
          <c:tx>
            <c:strRef>
              <c:f>Sheet1!$K$38</c:f>
              <c:strCache>
                <c:ptCount val="1"/>
                <c:pt idx="0">
                  <c:v>Avg U pre 5</c:v>
                </c:pt>
              </c:strCache>
            </c:strRef>
          </c:tx>
          <c:cat>
            <c:numRef>
              <c:f>Sheet1!$A$3:$A$8</c:f>
              <c:numCache>
                <c:formatCode>General</c:formatCode>
                <c:ptCount val="6"/>
                <c:pt idx="0">
                  <c:v>0.05</c:v>
                </c:pt>
                <c:pt idx="1">
                  <c:v>0.1</c:v>
                </c:pt>
                <c:pt idx="2">
                  <c:v>0.5</c:v>
                </c:pt>
                <c:pt idx="3">
                  <c:v>0.8</c:v>
                </c:pt>
                <c:pt idx="4">
                  <c:v>0.9</c:v>
                </c:pt>
                <c:pt idx="5">
                  <c:v>0.95</c:v>
                </c:pt>
              </c:numCache>
            </c:numRef>
          </c:cat>
          <c:val>
            <c:numRef>
              <c:f>Sheet1!$K$39:$K$44</c:f>
              <c:numCache>
                <c:formatCode>0.00E+00</c:formatCode>
                <c:ptCount val="6"/>
                <c:pt idx="0">
                  <c:v>2.6285E-7</c:v>
                </c:pt>
                <c:pt idx="1">
                  <c:v>2.7142999999999999E-7</c:v>
                </c:pt>
                <c:pt idx="2">
                  <c:v>3.685E-7</c:v>
                </c:pt>
                <c:pt idx="3">
                  <c:v>6.6955999999999997E-7</c:v>
                </c:pt>
                <c:pt idx="4">
                  <c:v>9.6928999999999991E-7</c:v>
                </c:pt>
                <c:pt idx="5">
                  <c:v>1.8023399999999999E-6</c:v>
                </c:pt>
              </c:numCache>
            </c:numRef>
          </c:val>
          <c:smooth val="0"/>
        </c:ser>
        <c:ser>
          <c:idx val="18"/>
          <c:order val="18"/>
          <c:tx>
            <c:strRef>
              <c:f>Sheet1!$L$38</c:f>
              <c:strCache>
                <c:ptCount val="1"/>
                <c:pt idx="0">
                  <c:v>Avg S post 5</c:v>
                </c:pt>
              </c:strCache>
            </c:strRef>
          </c:tx>
          <c:cat>
            <c:numRef>
              <c:f>Sheet1!$A$3:$A$8</c:f>
              <c:numCache>
                <c:formatCode>General</c:formatCode>
                <c:ptCount val="6"/>
                <c:pt idx="0">
                  <c:v>0.05</c:v>
                </c:pt>
                <c:pt idx="1">
                  <c:v>0.1</c:v>
                </c:pt>
                <c:pt idx="2">
                  <c:v>0.5</c:v>
                </c:pt>
                <c:pt idx="3">
                  <c:v>0.8</c:v>
                </c:pt>
                <c:pt idx="4">
                  <c:v>0.9</c:v>
                </c:pt>
                <c:pt idx="5">
                  <c:v>0.95</c:v>
                </c:pt>
              </c:numCache>
            </c:numRef>
          </c:cat>
          <c:val>
            <c:numRef>
              <c:f>Sheet1!$L$39:$L$44</c:f>
              <c:numCache>
                <c:formatCode>0.00E+00</c:formatCode>
                <c:ptCount val="6"/>
                <c:pt idx="0">
                  <c:v>1.8848700000000001E-7</c:v>
                </c:pt>
                <c:pt idx="1">
                  <c:v>1.90204E-7</c:v>
                </c:pt>
                <c:pt idx="2">
                  <c:v>2.06635E-7</c:v>
                </c:pt>
                <c:pt idx="3">
                  <c:v>2.3804899999999999E-7</c:v>
                </c:pt>
                <c:pt idx="4">
                  <c:v>2.18146E-7</c:v>
                </c:pt>
                <c:pt idx="5">
                  <c:v>2.2831000000000001E-7</c:v>
                </c:pt>
              </c:numCache>
            </c:numRef>
          </c:val>
          <c:smooth val="0"/>
        </c:ser>
        <c:ser>
          <c:idx val="19"/>
          <c:order val="19"/>
          <c:tx>
            <c:strRef>
              <c:f>Sheet1!$M$38</c:f>
              <c:strCache>
                <c:ptCount val="1"/>
                <c:pt idx="0">
                  <c:v>Avg U post 5</c:v>
                </c:pt>
              </c:strCache>
            </c:strRef>
          </c:tx>
          <c:cat>
            <c:numRef>
              <c:f>Sheet1!$A$3:$A$8</c:f>
              <c:numCache>
                <c:formatCode>General</c:formatCode>
                <c:ptCount val="6"/>
                <c:pt idx="0">
                  <c:v>0.05</c:v>
                </c:pt>
                <c:pt idx="1">
                  <c:v>0.1</c:v>
                </c:pt>
                <c:pt idx="2">
                  <c:v>0.5</c:v>
                </c:pt>
                <c:pt idx="3">
                  <c:v>0.8</c:v>
                </c:pt>
                <c:pt idx="4">
                  <c:v>0.9</c:v>
                </c:pt>
                <c:pt idx="5">
                  <c:v>0.95</c:v>
                </c:pt>
              </c:numCache>
            </c:numRef>
          </c:cat>
          <c:val>
            <c:numRef>
              <c:f>Sheet1!$M$39:$M$44</c:f>
              <c:numCache>
                <c:formatCode>0.00E+00</c:formatCode>
                <c:ptCount val="6"/>
                <c:pt idx="0">
                  <c:v>2.6686E-7</c:v>
                </c:pt>
                <c:pt idx="1">
                  <c:v>2.7224000000000001E-7</c:v>
                </c:pt>
                <c:pt idx="2">
                  <c:v>3.7147999999999999E-7</c:v>
                </c:pt>
                <c:pt idx="3">
                  <c:v>7.1432999999999996E-7</c:v>
                </c:pt>
                <c:pt idx="4">
                  <c:v>9.724499999999999E-7</c:v>
                </c:pt>
                <c:pt idx="5">
                  <c:v>1.8532300000000001E-6</c:v>
                </c:pt>
              </c:numCache>
            </c:numRef>
          </c:val>
          <c:smooth val="0"/>
        </c:ser>
        <c:dLbls>
          <c:showLegendKey val="0"/>
          <c:showVal val="0"/>
          <c:showCatName val="0"/>
          <c:showSerName val="0"/>
          <c:showPercent val="0"/>
          <c:showBubbleSize val="0"/>
        </c:dLbls>
        <c:marker val="1"/>
        <c:smooth val="0"/>
        <c:axId val="83396096"/>
        <c:axId val="83398016"/>
      </c:lineChart>
      <c:catAx>
        <c:axId val="83396096"/>
        <c:scaling>
          <c:orientation val="minMax"/>
        </c:scaling>
        <c:delete val="0"/>
        <c:axPos val="b"/>
        <c:title>
          <c:tx>
            <c:rich>
              <a:bodyPr/>
              <a:lstStyle/>
              <a:p>
                <a:pPr>
                  <a:defRPr/>
                </a:pPr>
                <a:r>
                  <a:rPr lang="en-US"/>
                  <a:t>Alpha</a:t>
                </a:r>
              </a:p>
            </c:rich>
          </c:tx>
          <c:layout/>
          <c:overlay val="0"/>
        </c:title>
        <c:numFmt formatCode="General" sourceLinked="1"/>
        <c:majorTickMark val="out"/>
        <c:minorTickMark val="none"/>
        <c:tickLblPos val="nextTo"/>
        <c:crossAx val="83398016"/>
        <c:crosses val="autoZero"/>
        <c:auto val="1"/>
        <c:lblAlgn val="ctr"/>
        <c:lblOffset val="100"/>
        <c:noMultiLvlLbl val="0"/>
      </c:catAx>
      <c:valAx>
        <c:axId val="83398016"/>
        <c:scaling>
          <c:orientation val="minMax"/>
        </c:scaling>
        <c:delete val="0"/>
        <c:axPos val="l"/>
        <c:majorGridlines/>
        <c:title>
          <c:tx>
            <c:rich>
              <a:bodyPr rot="-5400000" vert="horz"/>
              <a:lstStyle/>
              <a:p>
                <a:pPr>
                  <a:defRPr/>
                </a:pPr>
                <a:r>
                  <a:rPr lang="en-US"/>
                  <a:t>Time (sec)</a:t>
                </a:r>
              </a:p>
            </c:rich>
          </c:tx>
          <c:layout/>
          <c:overlay val="0"/>
        </c:title>
        <c:numFmt formatCode="0.00E+00" sourceLinked="1"/>
        <c:majorTickMark val="out"/>
        <c:minorTickMark val="none"/>
        <c:tickLblPos val="nextTo"/>
        <c:crossAx val="83396096"/>
        <c:crosses val="autoZero"/>
        <c:crossBetween val="between"/>
      </c:valAx>
    </c:plotArea>
    <c:legend>
      <c:legendPos val="r"/>
      <c:layout>
        <c:manualLayout>
          <c:xMode val="edge"/>
          <c:yMode val="edge"/>
          <c:x val="0.7220320826373976"/>
          <c:y val="0.23442957130358705"/>
          <c:w val="0.25587195776664279"/>
          <c:h val="0.70322440944881892"/>
        </c:manualLayout>
      </c:layout>
      <c:overlay val="0"/>
    </c:legend>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0E60F5-394A-4ECC-8853-39C2E7038185}" type="datetimeFigureOut">
              <a:rPr lang="en-US" smtClean="0"/>
              <a:t>5/10/2013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5EA634-C4D5-4C27-B974-D62AF68B6141}" type="slidenum">
              <a:rPr lang="en-US" smtClean="0"/>
              <a:t>‹#›</a:t>
            </a:fld>
            <a:endParaRPr lang="en-US"/>
          </a:p>
        </p:txBody>
      </p:sp>
    </p:spTree>
    <p:extLst>
      <p:ext uri="{BB962C8B-B14F-4D97-AF65-F5344CB8AC3E}">
        <p14:creationId xmlns:p14="http://schemas.microsoft.com/office/powerpoint/2010/main" val="1513501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0E60F5-394A-4ECC-8853-39C2E7038185}" type="datetimeFigureOut">
              <a:rPr lang="en-US" smtClean="0"/>
              <a:t>5/10/2013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5EA634-C4D5-4C27-B974-D62AF68B6141}" type="slidenum">
              <a:rPr lang="en-US" smtClean="0"/>
              <a:t>‹#›</a:t>
            </a:fld>
            <a:endParaRPr lang="en-US"/>
          </a:p>
        </p:txBody>
      </p:sp>
    </p:spTree>
    <p:extLst>
      <p:ext uri="{BB962C8B-B14F-4D97-AF65-F5344CB8AC3E}">
        <p14:creationId xmlns:p14="http://schemas.microsoft.com/office/powerpoint/2010/main" val="1816081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0E60F5-394A-4ECC-8853-39C2E7038185}" type="datetimeFigureOut">
              <a:rPr lang="en-US" smtClean="0"/>
              <a:t>5/10/2013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5EA634-C4D5-4C27-B974-D62AF68B6141}" type="slidenum">
              <a:rPr lang="en-US" smtClean="0"/>
              <a:t>‹#›</a:t>
            </a:fld>
            <a:endParaRPr lang="en-US"/>
          </a:p>
        </p:txBody>
      </p:sp>
    </p:spTree>
    <p:extLst>
      <p:ext uri="{BB962C8B-B14F-4D97-AF65-F5344CB8AC3E}">
        <p14:creationId xmlns:p14="http://schemas.microsoft.com/office/powerpoint/2010/main" val="366068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0E60F5-394A-4ECC-8853-39C2E7038185}" type="datetimeFigureOut">
              <a:rPr lang="en-US" smtClean="0"/>
              <a:t>5/10/2013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5EA634-C4D5-4C27-B974-D62AF68B6141}" type="slidenum">
              <a:rPr lang="en-US" smtClean="0"/>
              <a:t>‹#›</a:t>
            </a:fld>
            <a:endParaRPr lang="en-US"/>
          </a:p>
        </p:txBody>
      </p:sp>
    </p:spTree>
    <p:extLst>
      <p:ext uri="{BB962C8B-B14F-4D97-AF65-F5344CB8AC3E}">
        <p14:creationId xmlns:p14="http://schemas.microsoft.com/office/powerpoint/2010/main" val="2895528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0E60F5-394A-4ECC-8853-39C2E7038185}" type="datetimeFigureOut">
              <a:rPr lang="en-US" smtClean="0"/>
              <a:t>5/10/2013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5EA634-C4D5-4C27-B974-D62AF68B6141}" type="slidenum">
              <a:rPr lang="en-US" smtClean="0"/>
              <a:t>‹#›</a:t>
            </a:fld>
            <a:endParaRPr lang="en-US"/>
          </a:p>
        </p:txBody>
      </p:sp>
    </p:spTree>
    <p:extLst>
      <p:ext uri="{BB962C8B-B14F-4D97-AF65-F5344CB8AC3E}">
        <p14:creationId xmlns:p14="http://schemas.microsoft.com/office/powerpoint/2010/main" val="3080886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0E60F5-394A-4ECC-8853-39C2E7038185}" type="datetimeFigureOut">
              <a:rPr lang="en-US" smtClean="0"/>
              <a:t>5/10/2013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5EA634-C4D5-4C27-B974-D62AF68B6141}" type="slidenum">
              <a:rPr lang="en-US" smtClean="0"/>
              <a:t>‹#›</a:t>
            </a:fld>
            <a:endParaRPr lang="en-US"/>
          </a:p>
        </p:txBody>
      </p:sp>
    </p:spTree>
    <p:extLst>
      <p:ext uri="{BB962C8B-B14F-4D97-AF65-F5344CB8AC3E}">
        <p14:creationId xmlns:p14="http://schemas.microsoft.com/office/powerpoint/2010/main" val="136093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0E60F5-394A-4ECC-8853-39C2E7038185}" type="datetimeFigureOut">
              <a:rPr lang="en-US" smtClean="0"/>
              <a:t>5/10/2013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5EA634-C4D5-4C27-B974-D62AF68B6141}" type="slidenum">
              <a:rPr lang="en-US" smtClean="0"/>
              <a:t>‹#›</a:t>
            </a:fld>
            <a:endParaRPr lang="en-US"/>
          </a:p>
        </p:txBody>
      </p:sp>
    </p:spTree>
    <p:extLst>
      <p:ext uri="{BB962C8B-B14F-4D97-AF65-F5344CB8AC3E}">
        <p14:creationId xmlns:p14="http://schemas.microsoft.com/office/powerpoint/2010/main" val="353209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0E60F5-394A-4ECC-8853-39C2E7038185}" type="datetimeFigureOut">
              <a:rPr lang="en-US" smtClean="0"/>
              <a:t>5/10/2013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5EA634-C4D5-4C27-B974-D62AF68B6141}" type="slidenum">
              <a:rPr lang="en-US" smtClean="0"/>
              <a:t>‹#›</a:t>
            </a:fld>
            <a:endParaRPr lang="en-US"/>
          </a:p>
        </p:txBody>
      </p:sp>
    </p:spTree>
    <p:extLst>
      <p:ext uri="{BB962C8B-B14F-4D97-AF65-F5344CB8AC3E}">
        <p14:creationId xmlns:p14="http://schemas.microsoft.com/office/powerpoint/2010/main" val="1648368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0E60F5-394A-4ECC-8853-39C2E7038185}" type="datetimeFigureOut">
              <a:rPr lang="en-US" smtClean="0"/>
              <a:t>5/10/2013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5EA634-C4D5-4C27-B974-D62AF68B6141}" type="slidenum">
              <a:rPr lang="en-US" smtClean="0"/>
              <a:t>‹#›</a:t>
            </a:fld>
            <a:endParaRPr lang="en-US"/>
          </a:p>
        </p:txBody>
      </p:sp>
    </p:spTree>
    <p:extLst>
      <p:ext uri="{BB962C8B-B14F-4D97-AF65-F5344CB8AC3E}">
        <p14:creationId xmlns:p14="http://schemas.microsoft.com/office/powerpoint/2010/main" val="4206886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0E60F5-394A-4ECC-8853-39C2E7038185}" type="datetimeFigureOut">
              <a:rPr lang="en-US" smtClean="0"/>
              <a:t>5/10/2013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5EA634-C4D5-4C27-B974-D62AF68B6141}" type="slidenum">
              <a:rPr lang="en-US" smtClean="0"/>
              <a:t>‹#›</a:t>
            </a:fld>
            <a:endParaRPr lang="en-US"/>
          </a:p>
        </p:txBody>
      </p:sp>
    </p:spTree>
    <p:extLst>
      <p:ext uri="{BB962C8B-B14F-4D97-AF65-F5344CB8AC3E}">
        <p14:creationId xmlns:p14="http://schemas.microsoft.com/office/powerpoint/2010/main" val="2056548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0E60F5-394A-4ECC-8853-39C2E7038185}" type="datetimeFigureOut">
              <a:rPr lang="en-US" smtClean="0"/>
              <a:t>5/10/2013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5EA634-C4D5-4C27-B974-D62AF68B6141}" type="slidenum">
              <a:rPr lang="en-US" smtClean="0"/>
              <a:t>‹#›</a:t>
            </a:fld>
            <a:endParaRPr lang="en-US"/>
          </a:p>
        </p:txBody>
      </p:sp>
    </p:spTree>
    <p:extLst>
      <p:ext uri="{BB962C8B-B14F-4D97-AF65-F5344CB8AC3E}">
        <p14:creationId xmlns:p14="http://schemas.microsoft.com/office/powerpoint/2010/main" val="1988274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0E60F5-394A-4ECC-8853-39C2E7038185}" type="datetimeFigureOut">
              <a:rPr lang="en-US" smtClean="0"/>
              <a:t>5/10/2013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5EA634-C4D5-4C27-B974-D62AF68B6141}" type="slidenum">
              <a:rPr lang="en-US" smtClean="0"/>
              <a:t>‹#›</a:t>
            </a:fld>
            <a:endParaRPr lang="en-US"/>
          </a:p>
        </p:txBody>
      </p:sp>
    </p:spTree>
    <p:extLst>
      <p:ext uri="{BB962C8B-B14F-4D97-AF65-F5344CB8AC3E}">
        <p14:creationId xmlns:p14="http://schemas.microsoft.com/office/powerpoint/2010/main" val="122825861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7" Type="http://schemas.openxmlformats.org/officeDocument/2006/relationships/chart" Target="../charts/chart6.xml"/><Relationship Id="rId2" Type="http://schemas.openxmlformats.org/officeDocument/2006/relationships/chart" Target="../charts/chart1.xml"/><Relationship Id="rId1" Type="http://schemas.openxmlformats.org/officeDocument/2006/relationships/slideLayout" Target="../slideLayouts/slideLayout1.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8.xml"/><Relationship Id="rId7" Type="http://schemas.openxmlformats.org/officeDocument/2006/relationships/chart" Target="../charts/chart12.xml"/><Relationship Id="rId2" Type="http://schemas.openxmlformats.org/officeDocument/2006/relationships/chart" Target="../charts/chart7.xml"/><Relationship Id="rId1" Type="http://schemas.openxmlformats.org/officeDocument/2006/relationships/slideLayout" Target="../slideLayouts/slideLayout2.xml"/><Relationship Id="rId6" Type="http://schemas.openxmlformats.org/officeDocument/2006/relationships/chart" Target="../charts/chart11.xml"/><Relationship Id="rId5" Type="http://schemas.openxmlformats.org/officeDocument/2006/relationships/chart" Target="../charts/chart10.xml"/><Relationship Id="rId4" Type="http://schemas.openxmlformats.org/officeDocument/2006/relationships/chart" Target="../charts/char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CSE 100 Project</a:t>
            </a:r>
            <a:endParaRPr lang="en-US" dirty="0"/>
          </a:p>
        </p:txBody>
      </p:sp>
      <p:sp>
        <p:nvSpPr>
          <p:cNvPr id="5" name="Subtitle 4"/>
          <p:cNvSpPr>
            <a:spLocks noGrp="1"/>
          </p:cNvSpPr>
          <p:nvPr>
            <p:ph type="subTitle" idx="1"/>
          </p:nvPr>
        </p:nvSpPr>
        <p:spPr/>
        <p:txBody>
          <a:bodyPr/>
          <a:lstStyle/>
          <a:p>
            <a:r>
              <a:rPr lang="en-US" dirty="0" err="1" smtClean="0"/>
              <a:t>Vibhor</a:t>
            </a:r>
            <a:r>
              <a:rPr lang="en-US" dirty="0" smtClean="0"/>
              <a:t> Jain</a:t>
            </a:r>
          </a:p>
          <a:p>
            <a:r>
              <a:rPr lang="en-US" dirty="0" smtClean="0"/>
              <a:t>Lawrence Lam</a:t>
            </a:r>
          </a:p>
          <a:p>
            <a:r>
              <a:rPr lang="en-US" dirty="0" smtClean="0"/>
              <a:t>Robert Wang</a:t>
            </a:r>
          </a:p>
        </p:txBody>
      </p:sp>
    </p:spTree>
    <p:extLst>
      <p:ext uri="{BB962C8B-B14F-4D97-AF65-F5344CB8AC3E}">
        <p14:creationId xmlns:p14="http://schemas.microsoft.com/office/powerpoint/2010/main" val="19051244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nvGraphicFramePr>
        <p:xfrm>
          <a:off x="1005840" y="457200"/>
          <a:ext cx="7132320" cy="5943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95560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nvGraphicFramePr>
        <p:xfrm>
          <a:off x="1005840" y="457200"/>
          <a:ext cx="7132320" cy="5943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243143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nvGraphicFramePr>
        <p:xfrm>
          <a:off x="1005840" y="457200"/>
          <a:ext cx="7132320" cy="5943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960967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nvGraphicFramePr>
        <p:xfrm>
          <a:off x="1005840" y="457200"/>
          <a:ext cx="7132320" cy="5943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966656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Results</a:t>
            </a:r>
            <a:endParaRPr lang="en-US" dirty="0"/>
          </a:p>
        </p:txBody>
      </p:sp>
      <p:sp>
        <p:nvSpPr>
          <p:cNvPr id="3" name="Content Placeholder 2"/>
          <p:cNvSpPr>
            <a:spLocks noGrp="1"/>
          </p:cNvSpPr>
          <p:nvPr>
            <p:ph idx="1"/>
          </p:nvPr>
        </p:nvSpPr>
        <p:spPr/>
        <p:txBody>
          <a:bodyPr>
            <a:normAutofit lnSpcReduction="10000"/>
          </a:bodyPr>
          <a:lstStyle/>
          <a:p>
            <a:r>
              <a:rPr lang="en-US" dirty="0" smtClean="0"/>
              <a:t>Overall the cluster distributions appear to be the same between the secondary hash functions 2 and 3</a:t>
            </a:r>
          </a:p>
          <a:p>
            <a:r>
              <a:rPr lang="en-US" dirty="0" smtClean="0"/>
              <a:t>Linear probing causes everything to sort of bunch up together with large clusters, preventing a nice uniform distribution of the keys</a:t>
            </a:r>
          </a:p>
          <a:p>
            <a:r>
              <a:rPr lang="en-US" dirty="0" smtClean="0"/>
              <a:t>These results seem to correlate with our other results for probing and runtimes</a:t>
            </a:r>
            <a:endParaRPr lang="en-US" dirty="0"/>
          </a:p>
        </p:txBody>
      </p:sp>
    </p:spTree>
    <p:extLst>
      <p:ext uri="{BB962C8B-B14F-4D97-AF65-F5344CB8AC3E}">
        <p14:creationId xmlns:p14="http://schemas.microsoft.com/office/powerpoint/2010/main" val="34891959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Work</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Data for statistics like min, max, and standard deviations are included in text files for each replicate</a:t>
            </a:r>
          </a:p>
          <a:p>
            <a:r>
              <a:rPr lang="en-US" dirty="0" smtClean="0"/>
              <a:t>Using non-randomly generated keys i.e. increasing or decreasing order causes linear probing to take an enormously large amount of time per key</a:t>
            </a:r>
          </a:p>
          <a:p>
            <a:r>
              <a:rPr lang="en-US" dirty="0" smtClean="0"/>
              <a:t>This is due to the fact that everything is bunched up together and thus the number of keys that need to be probed after the first collision increases exponentially as the alpha grows</a:t>
            </a:r>
          </a:p>
          <a:p>
            <a:r>
              <a:rPr lang="en-US" dirty="0" smtClean="0"/>
              <a:t>Runtimes for non-random keys increases by several magnitudes of order, going from ~10 microseconds at worst to </a:t>
            </a:r>
            <a:r>
              <a:rPr lang="en-US" smtClean="0"/>
              <a:t>&gt;</a:t>
            </a:r>
            <a:r>
              <a:rPr lang="en-US" smtClean="0"/>
              <a:t>0.01 seconds per key</a:t>
            </a:r>
            <a:endParaRPr lang="en-US" dirty="0"/>
          </a:p>
        </p:txBody>
      </p:sp>
    </p:spTree>
    <p:extLst>
      <p:ext uri="{BB962C8B-B14F-4D97-AF65-F5344CB8AC3E}">
        <p14:creationId xmlns:p14="http://schemas.microsoft.com/office/powerpoint/2010/main" val="16433398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Specs</a:t>
            </a:r>
            <a:endParaRPr lang="en-US" dirty="0"/>
          </a:p>
        </p:txBody>
      </p:sp>
      <p:sp>
        <p:nvSpPr>
          <p:cNvPr id="3" name="Content Placeholder 2"/>
          <p:cNvSpPr>
            <a:spLocks noGrp="1"/>
          </p:cNvSpPr>
          <p:nvPr>
            <p:ph idx="1"/>
          </p:nvPr>
        </p:nvSpPr>
        <p:spPr/>
        <p:txBody>
          <a:bodyPr/>
          <a:lstStyle/>
          <a:p>
            <a:r>
              <a:rPr lang="en-US" dirty="0" smtClean="0"/>
              <a:t>Experiments were run on </a:t>
            </a:r>
            <a:r>
              <a:rPr lang="en-US" dirty="0" err="1" smtClean="0"/>
              <a:t>engapps</a:t>
            </a:r>
            <a:endParaRPr lang="en-US" dirty="0" smtClean="0"/>
          </a:p>
          <a:p>
            <a:r>
              <a:rPr lang="en-US" dirty="0" smtClean="0"/>
              <a:t>CPU:</a:t>
            </a:r>
          </a:p>
          <a:p>
            <a:pPr lvl="1"/>
            <a:r>
              <a:rPr lang="pt-BR" dirty="0" smtClean="0"/>
              <a:t>Intel(R) Xeon(R) CPU E7- 4830  @ 2.13GHz</a:t>
            </a:r>
          </a:p>
          <a:p>
            <a:pPr lvl="1"/>
            <a:r>
              <a:rPr lang="en-US" dirty="0" smtClean="0"/>
              <a:t>CPU MHz 1067.000</a:t>
            </a:r>
          </a:p>
          <a:p>
            <a:pPr lvl="1"/>
            <a:r>
              <a:rPr lang="en-US" dirty="0" smtClean="0"/>
              <a:t>1 processor</a:t>
            </a:r>
          </a:p>
          <a:p>
            <a:pPr lvl="1"/>
            <a:r>
              <a:rPr lang="en-US" dirty="0" smtClean="0"/>
              <a:t>24576 KB cache</a:t>
            </a:r>
          </a:p>
        </p:txBody>
      </p:sp>
    </p:spTree>
    <p:extLst>
      <p:ext uri="{BB962C8B-B14F-4D97-AF65-F5344CB8AC3E}">
        <p14:creationId xmlns:p14="http://schemas.microsoft.com/office/powerpoint/2010/main" val="42532629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a:t>
            </a:r>
            <a:endParaRPr lang="en-US" dirty="0"/>
          </a:p>
        </p:txBody>
      </p:sp>
      <p:sp>
        <p:nvSpPr>
          <p:cNvPr id="3" name="Content Placeholder 2"/>
          <p:cNvSpPr>
            <a:spLocks noGrp="1"/>
          </p:cNvSpPr>
          <p:nvPr>
            <p:ph idx="1"/>
          </p:nvPr>
        </p:nvSpPr>
        <p:spPr/>
        <p:txBody>
          <a:bodyPr/>
          <a:lstStyle/>
          <a:p>
            <a:r>
              <a:rPr lang="en-US" dirty="0" err="1" smtClean="0"/>
              <a:t>Vibhor</a:t>
            </a:r>
            <a:endParaRPr lang="en-US" dirty="0" smtClean="0"/>
          </a:p>
          <a:p>
            <a:pPr lvl="1"/>
            <a:r>
              <a:rPr lang="en-US" dirty="0" smtClean="0"/>
              <a:t>Rand &amp; non-rand key </a:t>
            </a:r>
            <a:r>
              <a:rPr lang="en-US" dirty="0"/>
              <a:t>g</a:t>
            </a:r>
            <a:r>
              <a:rPr lang="en-US" dirty="0" smtClean="0"/>
              <a:t>eneration, </a:t>
            </a:r>
            <a:r>
              <a:rPr lang="en-US" dirty="0" smtClean="0"/>
              <a:t>analysis</a:t>
            </a:r>
            <a:endParaRPr lang="en-US" dirty="0" smtClean="0"/>
          </a:p>
          <a:p>
            <a:r>
              <a:rPr lang="en-US" dirty="0" smtClean="0"/>
              <a:t>Lawrence</a:t>
            </a:r>
          </a:p>
          <a:p>
            <a:pPr lvl="1"/>
            <a:r>
              <a:rPr lang="en-US" dirty="0" smtClean="0"/>
              <a:t>Hash functions, cluster lengths, chaining implementation, analysis</a:t>
            </a:r>
          </a:p>
          <a:p>
            <a:r>
              <a:rPr lang="en-US" dirty="0" smtClean="0"/>
              <a:t>Robert</a:t>
            </a:r>
          </a:p>
          <a:p>
            <a:pPr lvl="1"/>
            <a:r>
              <a:rPr lang="en-US" dirty="0" smtClean="0"/>
              <a:t>Main code, </a:t>
            </a:r>
            <a:r>
              <a:rPr lang="en-US" dirty="0" err="1" smtClean="0"/>
              <a:t>hashtable</a:t>
            </a:r>
            <a:r>
              <a:rPr lang="en-US" dirty="0" smtClean="0"/>
              <a:t> header &amp; implementation, data collection &amp; graphs, analysis</a:t>
            </a:r>
            <a:endParaRPr lang="en-US" dirty="0"/>
          </a:p>
        </p:txBody>
      </p:sp>
    </p:spTree>
    <p:extLst>
      <p:ext uri="{BB962C8B-B14F-4D97-AF65-F5344CB8AC3E}">
        <p14:creationId xmlns:p14="http://schemas.microsoft.com/office/powerpoint/2010/main" val="28427459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Keys</a:t>
            </a:r>
            <a:endParaRPr lang="en-US" dirty="0"/>
          </a:p>
        </p:txBody>
      </p:sp>
      <p:sp>
        <p:nvSpPr>
          <p:cNvPr id="3" name="Content Placeholder 2"/>
          <p:cNvSpPr>
            <a:spLocks noGrp="1"/>
          </p:cNvSpPr>
          <p:nvPr>
            <p:ph idx="1"/>
          </p:nvPr>
        </p:nvSpPr>
        <p:spPr/>
        <p:txBody>
          <a:bodyPr/>
          <a:lstStyle/>
          <a:p>
            <a:r>
              <a:rPr lang="en-US" dirty="0" smtClean="0"/>
              <a:t>Using a hash table with open addressing, we used several hash function combinations and alpha values to generate, hash, and measure the runtimes of searching for keys</a:t>
            </a:r>
          </a:p>
          <a:p>
            <a:r>
              <a:rPr lang="en-US" dirty="0" smtClean="0"/>
              <a:t>Collected data across 5 replicates</a:t>
            </a:r>
            <a:endParaRPr lang="en-US" dirty="0"/>
          </a:p>
        </p:txBody>
      </p:sp>
    </p:spTree>
    <p:extLst>
      <p:ext uri="{BB962C8B-B14F-4D97-AF65-F5344CB8AC3E}">
        <p14:creationId xmlns:p14="http://schemas.microsoft.com/office/powerpoint/2010/main" val="11825153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Functions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Two types were used in combination</a:t>
            </a:r>
          </a:p>
          <a:p>
            <a:r>
              <a:rPr lang="en-US" dirty="0" smtClean="0"/>
              <a:t>Primary (1 &amp; 2)</a:t>
            </a:r>
          </a:p>
          <a:p>
            <a:pPr lvl="1"/>
            <a:r>
              <a:rPr lang="en-US" dirty="0" smtClean="0"/>
              <a:t>Division method: H1(k) = k mod m</a:t>
            </a:r>
          </a:p>
          <a:p>
            <a:pPr lvl="1"/>
            <a:r>
              <a:rPr lang="en-US" dirty="0" smtClean="0"/>
              <a:t>Multiplication method: H1(k) = floor(m(kA – floor(kA))</a:t>
            </a:r>
          </a:p>
          <a:p>
            <a:pPr lvl="2"/>
            <a:r>
              <a:rPr lang="en-US" dirty="0" smtClean="0"/>
              <a:t>A = (</a:t>
            </a:r>
            <a:r>
              <a:rPr lang="en-US" dirty="0" err="1" smtClean="0"/>
              <a:t>sqrt</a:t>
            </a:r>
            <a:r>
              <a:rPr lang="en-US" dirty="0" smtClean="0"/>
              <a:t>(5) – 1)/2</a:t>
            </a:r>
          </a:p>
          <a:p>
            <a:r>
              <a:rPr lang="en-US" dirty="0" smtClean="0"/>
              <a:t>Secondary (1, 2, &amp; 3)</a:t>
            </a:r>
          </a:p>
          <a:p>
            <a:pPr lvl="1"/>
            <a:r>
              <a:rPr lang="en-US" dirty="0" smtClean="0"/>
              <a:t>Linear probing: H2(k) = 1</a:t>
            </a:r>
          </a:p>
          <a:p>
            <a:pPr lvl="1"/>
            <a:r>
              <a:rPr lang="en-US" dirty="0" smtClean="0"/>
              <a:t>Double hashing:</a:t>
            </a:r>
          </a:p>
          <a:p>
            <a:pPr lvl="2"/>
            <a:r>
              <a:rPr lang="en-US" dirty="0" smtClean="0"/>
              <a:t>H2(k) = 2k+1</a:t>
            </a:r>
          </a:p>
          <a:p>
            <a:pPr lvl="2"/>
            <a:r>
              <a:rPr lang="en-US" dirty="0" smtClean="0"/>
              <a:t>H2(k) = 2k</a:t>
            </a:r>
          </a:p>
        </p:txBody>
      </p:sp>
    </p:spTree>
    <p:extLst>
      <p:ext uri="{BB962C8B-B14F-4D97-AF65-F5344CB8AC3E}">
        <p14:creationId xmlns:p14="http://schemas.microsoft.com/office/powerpoint/2010/main" val="34398069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2213467686"/>
              </p:ext>
            </p:extLst>
          </p:nvPr>
        </p:nvGraphicFramePr>
        <p:xfrm>
          <a:off x="0" y="0"/>
          <a:ext cx="4023360" cy="2286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2309032211"/>
              </p:ext>
            </p:extLst>
          </p:nvPr>
        </p:nvGraphicFramePr>
        <p:xfrm>
          <a:off x="0" y="2286000"/>
          <a:ext cx="4023360" cy="228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p:cNvGraphicFramePr>
          <p:nvPr>
            <p:extLst>
              <p:ext uri="{D42A27DB-BD31-4B8C-83A1-F6EECF244321}">
                <p14:modId xmlns:p14="http://schemas.microsoft.com/office/powerpoint/2010/main" val="4182736963"/>
              </p:ext>
            </p:extLst>
          </p:nvPr>
        </p:nvGraphicFramePr>
        <p:xfrm>
          <a:off x="0" y="4572000"/>
          <a:ext cx="4023360" cy="2286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p:cNvGraphicFramePr>
            <a:graphicFrameLocks/>
          </p:cNvGraphicFramePr>
          <p:nvPr>
            <p:extLst>
              <p:ext uri="{D42A27DB-BD31-4B8C-83A1-F6EECF244321}">
                <p14:modId xmlns:p14="http://schemas.microsoft.com/office/powerpoint/2010/main" val="4166784276"/>
              </p:ext>
            </p:extLst>
          </p:nvPr>
        </p:nvGraphicFramePr>
        <p:xfrm>
          <a:off x="5137732" y="-6409"/>
          <a:ext cx="4023360" cy="2286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Chart 7"/>
          <p:cNvGraphicFramePr>
            <a:graphicFrameLocks/>
          </p:cNvGraphicFramePr>
          <p:nvPr>
            <p:extLst>
              <p:ext uri="{D42A27DB-BD31-4B8C-83A1-F6EECF244321}">
                <p14:modId xmlns:p14="http://schemas.microsoft.com/office/powerpoint/2010/main" val="3783167586"/>
              </p:ext>
            </p:extLst>
          </p:nvPr>
        </p:nvGraphicFramePr>
        <p:xfrm>
          <a:off x="5120640" y="2286000"/>
          <a:ext cx="4023360" cy="2286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Chart 8"/>
          <p:cNvGraphicFramePr>
            <a:graphicFrameLocks/>
          </p:cNvGraphicFramePr>
          <p:nvPr>
            <p:extLst>
              <p:ext uri="{D42A27DB-BD31-4B8C-83A1-F6EECF244321}">
                <p14:modId xmlns:p14="http://schemas.microsoft.com/office/powerpoint/2010/main" val="2907976991"/>
              </p:ext>
            </p:extLst>
          </p:nvPr>
        </p:nvGraphicFramePr>
        <p:xfrm>
          <a:off x="5114943" y="4572000"/>
          <a:ext cx="4023360" cy="22860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7693721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Probe Results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With a load factor of alpha = n/m, the expected number of probes to determine whether or not a key is in the hash table is 1/(1-alpha) [</a:t>
            </a:r>
            <a:r>
              <a:rPr lang="en-US" dirty="0" err="1" smtClean="0"/>
              <a:t>Thm</a:t>
            </a:r>
            <a:r>
              <a:rPr lang="en-US" dirty="0" smtClean="0"/>
              <a:t>. 11.6]</a:t>
            </a:r>
          </a:p>
          <a:p>
            <a:r>
              <a:rPr lang="en-US" dirty="0" smtClean="0"/>
              <a:t>With most of the combinations, we find that the experimental results fit very well with the theoretical estimates</a:t>
            </a:r>
          </a:p>
          <a:p>
            <a:r>
              <a:rPr lang="en-US" dirty="0" smtClean="0"/>
              <a:t>However, double hashing with the use of linear probing results in an extremely longer search period</a:t>
            </a:r>
          </a:p>
          <a:p>
            <a:r>
              <a:rPr lang="en-US" dirty="0" smtClean="0"/>
              <a:t>This is most likely because the distribution of the keys is not truly uniform, which is an assumption of </a:t>
            </a:r>
            <a:r>
              <a:rPr lang="en-US" dirty="0" err="1" smtClean="0"/>
              <a:t>Thm</a:t>
            </a:r>
            <a:r>
              <a:rPr lang="en-US" dirty="0" smtClean="0"/>
              <a:t>. 11.6</a:t>
            </a:r>
            <a:endParaRPr lang="en-US" dirty="0"/>
          </a:p>
        </p:txBody>
      </p:sp>
    </p:spTree>
    <p:extLst>
      <p:ext uri="{BB962C8B-B14F-4D97-AF65-F5344CB8AC3E}">
        <p14:creationId xmlns:p14="http://schemas.microsoft.com/office/powerpoint/2010/main" val="31408407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a:graphicFrameLocks/>
          </p:cNvGraphicFramePr>
          <p:nvPr>
            <p:extLst>
              <p:ext uri="{D42A27DB-BD31-4B8C-83A1-F6EECF244321}">
                <p14:modId xmlns:p14="http://schemas.microsoft.com/office/powerpoint/2010/main" val="3676994965"/>
              </p:ext>
            </p:extLst>
          </p:nvPr>
        </p:nvGraphicFramePr>
        <p:xfrm>
          <a:off x="0" y="0"/>
          <a:ext cx="4023360" cy="2286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1492372914"/>
              </p:ext>
            </p:extLst>
          </p:nvPr>
        </p:nvGraphicFramePr>
        <p:xfrm>
          <a:off x="0" y="2286000"/>
          <a:ext cx="4023360" cy="228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a:graphicFrameLocks/>
          </p:cNvGraphicFramePr>
          <p:nvPr>
            <p:extLst>
              <p:ext uri="{D42A27DB-BD31-4B8C-83A1-F6EECF244321}">
                <p14:modId xmlns:p14="http://schemas.microsoft.com/office/powerpoint/2010/main" val="3404479315"/>
              </p:ext>
            </p:extLst>
          </p:nvPr>
        </p:nvGraphicFramePr>
        <p:xfrm>
          <a:off x="-712" y="4572000"/>
          <a:ext cx="4023360" cy="2286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p:cNvGraphicFramePr>
            <a:graphicFrameLocks/>
          </p:cNvGraphicFramePr>
          <p:nvPr>
            <p:extLst>
              <p:ext uri="{D42A27DB-BD31-4B8C-83A1-F6EECF244321}">
                <p14:modId xmlns:p14="http://schemas.microsoft.com/office/powerpoint/2010/main" val="2993791491"/>
              </p:ext>
            </p:extLst>
          </p:nvPr>
        </p:nvGraphicFramePr>
        <p:xfrm>
          <a:off x="5119216" y="0"/>
          <a:ext cx="4023360" cy="2286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Chart 8"/>
          <p:cNvGraphicFramePr>
            <a:graphicFrameLocks/>
          </p:cNvGraphicFramePr>
          <p:nvPr>
            <p:extLst>
              <p:ext uri="{D42A27DB-BD31-4B8C-83A1-F6EECF244321}">
                <p14:modId xmlns:p14="http://schemas.microsoft.com/office/powerpoint/2010/main" val="1599516312"/>
              </p:ext>
            </p:extLst>
          </p:nvPr>
        </p:nvGraphicFramePr>
        <p:xfrm>
          <a:off x="5120640" y="2286000"/>
          <a:ext cx="4023360" cy="2286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Chart 9"/>
          <p:cNvGraphicFramePr>
            <a:graphicFrameLocks/>
          </p:cNvGraphicFramePr>
          <p:nvPr>
            <p:extLst>
              <p:ext uri="{D42A27DB-BD31-4B8C-83A1-F6EECF244321}">
                <p14:modId xmlns:p14="http://schemas.microsoft.com/office/powerpoint/2010/main" val="633693447"/>
              </p:ext>
            </p:extLst>
          </p:nvPr>
        </p:nvGraphicFramePr>
        <p:xfrm>
          <a:off x="5120640" y="4555621"/>
          <a:ext cx="4023360" cy="22860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120388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Results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On average, successful searches tend to be roughly an order of magnitude faster than unsuccessful searches</a:t>
            </a:r>
          </a:p>
          <a:p>
            <a:r>
              <a:rPr lang="en-US" dirty="0" smtClean="0"/>
              <a:t>As the alpha values increase more slots in the hash table are filled, leading to more collisions</a:t>
            </a:r>
          </a:p>
          <a:p>
            <a:r>
              <a:rPr lang="en-US" dirty="0" smtClean="0"/>
              <a:t>This requires more probes for each unsuccessful search and causes the runtime to scale exponentially</a:t>
            </a:r>
          </a:p>
          <a:p>
            <a:r>
              <a:rPr lang="en-US" dirty="0" smtClean="0"/>
              <a:t>Also like before, we notice that linear probing causes the runtime to increase by another order of magnitude</a:t>
            </a:r>
          </a:p>
          <a:p>
            <a:r>
              <a:rPr lang="en-US" dirty="0" smtClean="0"/>
              <a:t>Regardless of whether or not we do deletions, the runtimes do not appear to differ any significant amount</a:t>
            </a:r>
            <a:endParaRPr lang="en-US" dirty="0"/>
          </a:p>
        </p:txBody>
      </p:sp>
    </p:spTree>
    <p:extLst>
      <p:ext uri="{BB962C8B-B14F-4D97-AF65-F5344CB8AC3E}">
        <p14:creationId xmlns:p14="http://schemas.microsoft.com/office/powerpoint/2010/main" val="26828584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a:graphicFrameLocks/>
          </p:cNvGraphicFramePr>
          <p:nvPr/>
        </p:nvGraphicFramePr>
        <p:xfrm>
          <a:off x="1005840" y="457200"/>
          <a:ext cx="7132320" cy="5943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910118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nvGraphicFramePr>
        <p:xfrm>
          <a:off x="1005840" y="457200"/>
          <a:ext cx="7132320" cy="5943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172387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148</TotalTime>
  <Words>679</Words>
  <Application>Microsoft Office PowerPoint</Application>
  <PresentationFormat>On-screen Show (4:3)</PresentationFormat>
  <Paragraphs>106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CSE 100 Project</vt:lpstr>
      <vt:lpstr>Random Keys</vt:lpstr>
      <vt:lpstr>Hash Functions</vt:lpstr>
      <vt:lpstr>PowerPoint Presentation</vt:lpstr>
      <vt:lpstr>Probe Results</vt:lpstr>
      <vt:lpstr>PowerPoint Presentation</vt:lpstr>
      <vt:lpstr>Runtime Results</vt:lpstr>
      <vt:lpstr>PowerPoint Presentation</vt:lpstr>
      <vt:lpstr>PowerPoint Presentation</vt:lpstr>
      <vt:lpstr>PowerPoint Presentation</vt:lpstr>
      <vt:lpstr>PowerPoint Presentation</vt:lpstr>
      <vt:lpstr>PowerPoint Presentation</vt:lpstr>
      <vt:lpstr>PowerPoint Presentation</vt:lpstr>
      <vt:lpstr>Cluster Results</vt:lpstr>
      <vt:lpstr>Additional Work</vt:lpstr>
      <vt:lpstr>Specs</vt:lpstr>
      <vt:lpstr>Roles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Robertato</dc:creator>
  <cp:lastModifiedBy>Robertato</cp:lastModifiedBy>
  <cp:revision>11</cp:revision>
  <dcterms:created xsi:type="dcterms:W3CDTF">2013-05-10T07:38:49Z</dcterms:created>
  <dcterms:modified xsi:type="dcterms:W3CDTF">2013-05-10T23:57:17Z</dcterms:modified>
</cp:coreProperties>
</file>