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60" r:id="rId8"/>
    <p:sldId id="265" r:id="rId9"/>
    <p:sldId id="261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4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781D-BC00-4C46-91E7-4A0572BA63FB}" type="datetimeFigureOut">
              <a:rPr lang="nl-BE" smtClean="0"/>
              <a:pPr/>
              <a:t>22/09/2010</a:t>
            </a:fld>
            <a:endParaRPr lang="nl-B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C89D8-2384-4D38-B0B6-B77ABC8F11AB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781D-BC00-4C46-91E7-4A0572BA63FB}" type="datetimeFigureOut">
              <a:rPr lang="nl-BE" smtClean="0"/>
              <a:pPr/>
              <a:t>22/09/2010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C89D8-2384-4D38-B0B6-B77ABC8F11AB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781D-BC00-4C46-91E7-4A0572BA63FB}" type="datetimeFigureOut">
              <a:rPr lang="nl-BE" smtClean="0"/>
              <a:pPr/>
              <a:t>22/09/2010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C89D8-2384-4D38-B0B6-B77ABC8F11AB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781D-BC00-4C46-91E7-4A0572BA63FB}" type="datetimeFigureOut">
              <a:rPr lang="nl-BE" smtClean="0"/>
              <a:pPr/>
              <a:t>22/09/2010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C89D8-2384-4D38-B0B6-B77ABC8F11AB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781D-BC00-4C46-91E7-4A0572BA63FB}" type="datetimeFigureOut">
              <a:rPr lang="nl-BE" smtClean="0"/>
              <a:pPr/>
              <a:t>22/09/2010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C89D8-2384-4D38-B0B6-B77ABC8F11AB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781D-BC00-4C46-91E7-4A0572BA63FB}" type="datetimeFigureOut">
              <a:rPr lang="nl-BE" smtClean="0"/>
              <a:pPr/>
              <a:t>22/09/2010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C89D8-2384-4D38-B0B6-B77ABC8F11AB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781D-BC00-4C46-91E7-4A0572BA63FB}" type="datetimeFigureOut">
              <a:rPr lang="nl-BE" smtClean="0"/>
              <a:pPr/>
              <a:t>22/09/2010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C89D8-2384-4D38-B0B6-B77ABC8F11AB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781D-BC00-4C46-91E7-4A0572BA63FB}" type="datetimeFigureOut">
              <a:rPr lang="nl-BE" smtClean="0"/>
              <a:pPr/>
              <a:t>22/09/2010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C89D8-2384-4D38-B0B6-B77ABC8F11AB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781D-BC00-4C46-91E7-4A0572BA63FB}" type="datetimeFigureOut">
              <a:rPr lang="nl-BE" smtClean="0"/>
              <a:pPr/>
              <a:t>22/09/2010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C89D8-2384-4D38-B0B6-B77ABC8F11AB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781D-BC00-4C46-91E7-4A0572BA63FB}" type="datetimeFigureOut">
              <a:rPr lang="nl-BE" smtClean="0"/>
              <a:pPr/>
              <a:t>22/09/2010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C89D8-2384-4D38-B0B6-B77ABC8F11AB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781D-BC00-4C46-91E7-4A0572BA63FB}" type="datetimeFigureOut">
              <a:rPr lang="nl-BE" smtClean="0"/>
              <a:pPr/>
              <a:t>22/09/2010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7DC89D8-2384-4D38-B0B6-B77ABC8F11AB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61781D-BC00-4C46-91E7-4A0572BA63FB}" type="datetimeFigureOut">
              <a:rPr lang="nl-BE" smtClean="0"/>
              <a:pPr/>
              <a:t>22/09/2010</a:t>
            </a:fld>
            <a:endParaRPr lang="nl-B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7DC89D8-2384-4D38-B0B6-B77ABC8F11AB}" type="slidenum">
              <a:rPr lang="nl-BE" smtClean="0"/>
              <a:pPr/>
              <a:t>‹#›</a:t>
            </a:fld>
            <a:endParaRPr lang="nl-B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MobiGuider</a:t>
            </a:r>
            <a:r>
              <a:rPr lang="nl-BE" dirty="0" smtClean="0"/>
              <a:t> </a:t>
            </a:r>
            <a:r>
              <a:rPr lang="nl-BE" dirty="0" err="1" smtClean="0"/>
              <a:t>Architecture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High level </a:t>
            </a:r>
            <a:r>
              <a:rPr lang="nl-BE" dirty="0" err="1" smtClean="0"/>
              <a:t>overview</a:t>
            </a:r>
            <a:endParaRPr lang="nl-BE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Practice</a:t>
            </a:r>
            <a:r>
              <a:rPr lang="nl-BE" dirty="0" smtClean="0"/>
              <a:t>: Release to QA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Dedicated</a:t>
            </a:r>
            <a:r>
              <a:rPr lang="nl-BE" dirty="0" smtClean="0"/>
              <a:t> </a:t>
            </a:r>
            <a:r>
              <a:rPr lang="nl-BE" dirty="0" err="1" smtClean="0"/>
              <a:t>Development</a:t>
            </a:r>
            <a:r>
              <a:rPr lang="nl-BE" dirty="0" smtClean="0"/>
              <a:t>/</a:t>
            </a:r>
            <a:r>
              <a:rPr lang="nl-BE" dirty="0" err="1" smtClean="0"/>
              <a:t>Testing</a:t>
            </a:r>
            <a:r>
              <a:rPr lang="nl-BE" dirty="0" smtClean="0"/>
              <a:t> Environment</a:t>
            </a:r>
          </a:p>
          <a:p>
            <a:r>
              <a:rPr lang="nl-BE" dirty="0" smtClean="0"/>
              <a:t>1 release of FULL codebase at the end of </a:t>
            </a:r>
            <a:r>
              <a:rPr lang="nl-BE" dirty="0" err="1" smtClean="0"/>
              <a:t>each</a:t>
            </a:r>
            <a:r>
              <a:rPr lang="nl-BE" dirty="0" smtClean="0"/>
              <a:t> sprint</a:t>
            </a:r>
          </a:p>
          <a:p>
            <a:r>
              <a:rPr lang="nl-BE" dirty="0" smtClean="0"/>
              <a:t>1 release document </a:t>
            </a:r>
            <a:r>
              <a:rPr lang="nl-BE" dirty="0" err="1" smtClean="0"/>
              <a:t>containing</a:t>
            </a:r>
            <a:r>
              <a:rPr lang="nl-BE" dirty="0" smtClean="0"/>
              <a:t> </a:t>
            </a:r>
            <a:r>
              <a:rPr lang="nl-BE" dirty="0" err="1" smtClean="0"/>
              <a:t>chapters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each</a:t>
            </a:r>
            <a:r>
              <a:rPr lang="nl-BE" dirty="0" smtClean="0"/>
              <a:t> component.</a:t>
            </a:r>
          </a:p>
          <a:p>
            <a:r>
              <a:rPr lang="nl-BE" dirty="0" smtClean="0"/>
              <a:t>Service </a:t>
            </a:r>
            <a:r>
              <a:rPr lang="nl-BE" dirty="0" err="1" smtClean="0"/>
              <a:t>Dependency</a:t>
            </a:r>
            <a:r>
              <a:rPr lang="nl-BE" dirty="0" smtClean="0"/>
              <a:t> </a:t>
            </a:r>
            <a:r>
              <a:rPr lang="nl-BE" dirty="0" err="1" smtClean="0"/>
              <a:t>Diagrams</a:t>
            </a:r>
            <a:r>
              <a:rPr lang="nl-BE" dirty="0" smtClean="0"/>
              <a:t> </a:t>
            </a:r>
            <a:br>
              <a:rPr lang="nl-BE" dirty="0" smtClean="0"/>
            </a:br>
            <a:r>
              <a:rPr lang="nl-BE" dirty="0" err="1" smtClean="0"/>
              <a:t>see</a:t>
            </a:r>
            <a:r>
              <a:rPr lang="nl-BE" dirty="0" smtClean="0"/>
              <a:t> </a:t>
            </a:r>
            <a:r>
              <a:rPr lang="nl-BE" dirty="0" err="1" smtClean="0"/>
              <a:t>central</a:t>
            </a:r>
            <a:r>
              <a:rPr lang="nl-BE" dirty="0" smtClean="0"/>
              <a:t> </a:t>
            </a:r>
            <a:r>
              <a:rPr lang="nl-BE" dirty="0" err="1" smtClean="0"/>
              <a:t>Enterprise</a:t>
            </a:r>
            <a:r>
              <a:rPr lang="nl-BE" dirty="0" smtClean="0"/>
              <a:t> Architect </a:t>
            </a:r>
            <a:r>
              <a:rPr lang="nl-BE" dirty="0" err="1" smtClean="0"/>
              <a:t>Repository</a:t>
            </a:r>
            <a:r>
              <a:rPr lang="nl-BE" dirty="0" smtClean="0"/>
              <a:t> </a:t>
            </a:r>
            <a:r>
              <a:rPr lang="nl-BE" dirty="0" err="1" smtClean="0"/>
              <a:t>on</a:t>
            </a:r>
            <a:r>
              <a:rPr lang="nl-BE" dirty="0" smtClean="0"/>
              <a:t> </a:t>
            </a:r>
            <a:r>
              <a:rPr lang="nl-BE" b="1" dirty="0" smtClean="0"/>
              <a:t>\\PSBETICDB1\EnterpriseArchitect</a:t>
            </a:r>
          </a:p>
          <a:p>
            <a:pPr>
              <a:buNone/>
            </a:pPr>
            <a:endParaRPr lang="nl-B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Practice</a:t>
            </a:r>
            <a:r>
              <a:rPr lang="nl-BE" dirty="0" smtClean="0"/>
              <a:t>: Database </a:t>
            </a:r>
            <a:r>
              <a:rPr lang="nl-BE" dirty="0" err="1" smtClean="0"/>
              <a:t>Policy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Database releases </a:t>
            </a:r>
            <a:r>
              <a:rPr lang="nl-BE" dirty="0" err="1" smtClean="0"/>
              <a:t>using</a:t>
            </a:r>
            <a:r>
              <a:rPr lang="nl-BE" dirty="0" smtClean="0"/>
              <a:t> </a:t>
            </a:r>
            <a:r>
              <a:rPr lang="nl-BE" dirty="0" err="1" smtClean="0"/>
              <a:t>standard</a:t>
            </a:r>
            <a:r>
              <a:rPr lang="nl-BE" dirty="0" smtClean="0"/>
              <a:t> tools (VS2010 Database </a:t>
            </a:r>
            <a:r>
              <a:rPr lang="nl-BE" dirty="0" err="1" smtClean="0"/>
              <a:t>Projects</a:t>
            </a:r>
            <a:r>
              <a:rPr lang="nl-BE" dirty="0" smtClean="0"/>
              <a:t>)</a:t>
            </a:r>
          </a:p>
          <a:p>
            <a:r>
              <a:rPr lang="nl-BE" dirty="0" err="1" smtClean="0"/>
              <a:t>Custom</a:t>
            </a:r>
            <a:r>
              <a:rPr lang="nl-BE" dirty="0" smtClean="0"/>
              <a:t> </a:t>
            </a:r>
            <a:r>
              <a:rPr lang="nl-BE" dirty="0" err="1" smtClean="0"/>
              <a:t>development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customers</a:t>
            </a:r>
            <a:r>
              <a:rPr lang="nl-BE" dirty="0" smtClean="0"/>
              <a:t> =&gt; </a:t>
            </a:r>
            <a:r>
              <a:rPr lang="nl-BE" dirty="0" err="1" smtClean="0"/>
              <a:t>dedicated</a:t>
            </a:r>
            <a:r>
              <a:rPr lang="nl-BE" dirty="0" smtClean="0"/>
              <a:t> Database</a:t>
            </a:r>
          </a:p>
          <a:p>
            <a:pPr lvl="1"/>
            <a:r>
              <a:rPr lang="nl-BE" dirty="0" err="1" smtClean="0"/>
              <a:t>Pms.Arriva.Db</a:t>
            </a:r>
            <a:endParaRPr lang="nl-BE" dirty="0" smtClean="0"/>
          </a:p>
          <a:p>
            <a:pPr lvl="1"/>
            <a:r>
              <a:rPr lang="nl-BE" dirty="0" err="1" smtClean="0"/>
              <a:t>Pms.Veolia.Db</a:t>
            </a:r>
            <a:endParaRPr lang="nl-BE" dirty="0" smtClean="0"/>
          </a:p>
          <a:p>
            <a:pPr lvl="1"/>
            <a:r>
              <a:rPr lang="nl-BE" dirty="0" smtClean="0"/>
              <a:t>…</a:t>
            </a:r>
          </a:p>
          <a:p>
            <a:r>
              <a:rPr lang="nl-BE" dirty="0" smtClean="0"/>
              <a:t>Transmodel Database is OUR OWNERSHIP, </a:t>
            </a:r>
            <a:r>
              <a:rPr lang="nl-BE" dirty="0" err="1" smtClean="0"/>
              <a:t>not</a:t>
            </a:r>
            <a:r>
              <a:rPr lang="nl-BE" dirty="0" smtClean="0"/>
              <a:t> the </a:t>
            </a:r>
            <a:r>
              <a:rPr lang="nl-BE" dirty="0" err="1" smtClean="0"/>
              <a:t>customer’s</a:t>
            </a:r>
            <a:r>
              <a:rPr lang="nl-BE" dirty="0" smtClean="0"/>
              <a:t> =&gt; </a:t>
            </a:r>
            <a:r>
              <a:rPr lang="nl-BE" dirty="0" err="1" smtClean="0"/>
              <a:t>Patches</a:t>
            </a:r>
            <a:r>
              <a:rPr lang="nl-BE" dirty="0" smtClean="0"/>
              <a:t> are </a:t>
            </a:r>
            <a:r>
              <a:rPr lang="nl-BE" dirty="0" err="1" smtClean="0"/>
              <a:t>obligatory</a:t>
            </a:r>
            <a:r>
              <a:rPr lang="nl-BE" dirty="0" smtClean="0"/>
              <a:t>.</a:t>
            </a:r>
          </a:p>
          <a:p>
            <a:endParaRPr lang="nl-B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Questions</a:t>
            </a:r>
            <a:r>
              <a:rPr lang="nl-BE" dirty="0" smtClean="0"/>
              <a:t> and </a:t>
            </a:r>
            <a:r>
              <a:rPr lang="nl-BE" dirty="0" err="1" smtClean="0"/>
              <a:t>Answers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Agenda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Architecture</a:t>
            </a:r>
            <a:r>
              <a:rPr lang="nl-BE" dirty="0" smtClean="0"/>
              <a:t> </a:t>
            </a:r>
            <a:r>
              <a:rPr lang="nl-BE" dirty="0" err="1" smtClean="0"/>
              <a:t>Overview</a:t>
            </a:r>
            <a:endParaRPr lang="nl-BE" dirty="0" smtClean="0"/>
          </a:p>
          <a:p>
            <a:r>
              <a:rPr lang="nl-BE" dirty="0" err="1" smtClean="0"/>
              <a:t>Practices</a:t>
            </a:r>
            <a:endParaRPr lang="nl-BE" dirty="0" smtClean="0"/>
          </a:p>
          <a:p>
            <a:r>
              <a:rPr lang="nl-BE" dirty="0" smtClean="0"/>
              <a:t>Q&amp;A</a:t>
            </a:r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Architecture</a:t>
            </a:r>
            <a:r>
              <a:rPr lang="nl-BE" dirty="0" smtClean="0"/>
              <a:t> </a:t>
            </a:r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nl-BE" b="1" dirty="0" smtClean="0"/>
              <a:t>Services</a:t>
            </a:r>
          </a:p>
          <a:p>
            <a:pPr lvl="2"/>
            <a:r>
              <a:rPr lang="nl-BE" dirty="0" smtClean="0"/>
              <a:t>General</a:t>
            </a:r>
          </a:p>
          <a:p>
            <a:pPr lvl="3"/>
            <a:r>
              <a:rPr lang="nl-BE" dirty="0" err="1" smtClean="0"/>
              <a:t>Hosted</a:t>
            </a:r>
            <a:r>
              <a:rPr lang="nl-BE" dirty="0" smtClean="0"/>
              <a:t> in IIS7</a:t>
            </a:r>
          </a:p>
          <a:p>
            <a:pPr lvl="3"/>
            <a:r>
              <a:rPr lang="nl-BE" dirty="0" smtClean="0"/>
              <a:t>Windows </a:t>
            </a:r>
            <a:r>
              <a:rPr lang="nl-BE" dirty="0" err="1" smtClean="0"/>
              <a:t>Communication</a:t>
            </a:r>
            <a:r>
              <a:rPr lang="nl-BE" dirty="0" smtClean="0"/>
              <a:t> Foundation</a:t>
            </a:r>
          </a:p>
          <a:p>
            <a:pPr lvl="3"/>
            <a:r>
              <a:rPr lang="nl-BE" dirty="0" smtClean="0"/>
              <a:t>SOAP/XML </a:t>
            </a:r>
            <a:r>
              <a:rPr lang="nl-BE" dirty="0" err="1" smtClean="0"/>
              <a:t>or</a:t>
            </a:r>
            <a:r>
              <a:rPr lang="nl-BE" dirty="0" smtClean="0"/>
              <a:t> </a:t>
            </a:r>
            <a:r>
              <a:rPr lang="nl-BE" dirty="0" err="1" smtClean="0"/>
              <a:t>Binary</a:t>
            </a:r>
            <a:r>
              <a:rPr lang="nl-BE" dirty="0" smtClean="0"/>
              <a:t> </a:t>
            </a:r>
            <a:r>
              <a:rPr lang="nl-BE" dirty="0" err="1" smtClean="0"/>
              <a:t>Serialization</a:t>
            </a:r>
            <a:endParaRPr lang="nl-BE" dirty="0" smtClean="0"/>
          </a:p>
          <a:p>
            <a:pPr lvl="2"/>
            <a:r>
              <a:rPr lang="nl-BE" dirty="0" err="1" smtClean="0"/>
              <a:t>Classification</a:t>
            </a:r>
            <a:endParaRPr lang="nl-BE" dirty="0" smtClean="0"/>
          </a:p>
          <a:p>
            <a:pPr lvl="3"/>
            <a:r>
              <a:rPr lang="nl-BE" dirty="0" err="1" smtClean="0"/>
              <a:t>Repository</a:t>
            </a:r>
            <a:r>
              <a:rPr lang="nl-BE" dirty="0" smtClean="0"/>
              <a:t> Services</a:t>
            </a:r>
          </a:p>
          <a:p>
            <a:pPr lvl="3"/>
            <a:r>
              <a:rPr lang="nl-BE" dirty="0" smtClean="0"/>
              <a:t>Adapter Services</a:t>
            </a:r>
          </a:p>
          <a:p>
            <a:pPr lvl="3"/>
            <a:r>
              <a:rPr lang="nl-BE" dirty="0" err="1" smtClean="0"/>
              <a:t>Application</a:t>
            </a:r>
            <a:r>
              <a:rPr lang="nl-BE" dirty="0" smtClean="0"/>
              <a:t> Services</a:t>
            </a:r>
          </a:p>
          <a:p>
            <a:pPr lvl="3"/>
            <a:r>
              <a:rPr lang="nl-BE" dirty="0" err="1" smtClean="0"/>
              <a:t>Choreography</a:t>
            </a:r>
            <a:r>
              <a:rPr lang="nl-BE" dirty="0" smtClean="0"/>
              <a:t> Services</a:t>
            </a:r>
          </a:p>
          <a:p>
            <a:pPr lvl="3"/>
            <a:r>
              <a:rPr lang="nl-BE" dirty="0" err="1" smtClean="0"/>
              <a:t>Infrastructure</a:t>
            </a:r>
            <a:r>
              <a:rPr lang="nl-BE" dirty="0" smtClean="0"/>
              <a:t> Services</a:t>
            </a:r>
          </a:p>
          <a:p>
            <a:pPr lvl="1"/>
            <a:r>
              <a:rPr lang="nl-BE" b="1" dirty="0" smtClean="0"/>
              <a:t>User Interfaces</a:t>
            </a:r>
          </a:p>
          <a:p>
            <a:pPr lvl="2"/>
            <a:r>
              <a:rPr lang="nl-BE" dirty="0" err="1" smtClean="0"/>
              <a:t>ClickOnce</a:t>
            </a:r>
            <a:r>
              <a:rPr lang="nl-BE" dirty="0" smtClean="0"/>
              <a:t> </a:t>
            </a:r>
            <a:r>
              <a:rPr lang="nl-BE" dirty="0" err="1" smtClean="0"/>
              <a:t>Deployed</a:t>
            </a:r>
            <a:r>
              <a:rPr lang="nl-BE" dirty="0" smtClean="0"/>
              <a:t> Windows </a:t>
            </a:r>
            <a:r>
              <a:rPr lang="nl-BE" dirty="0" err="1" smtClean="0"/>
              <a:t>Client</a:t>
            </a:r>
            <a:r>
              <a:rPr lang="nl-BE" dirty="0" smtClean="0"/>
              <a:t> </a:t>
            </a:r>
            <a:r>
              <a:rPr lang="nl-BE" dirty="0" err="1" smtClean="0"/>
              <a:t>Applications</a:t>
            </a:r>
            <a:r>
              <a:rPr lang="nl-BE" dirty="0" smtClean="0"/>
              <a:t> </a:t>
            </a:r>
          </a:p>
          <a:p>
            <a:pPr lvl="2"/>
            <a:r>
              <a:rPr lang="nl-BE" dirty="0" err="1" smtClean="0"/>
              <a:t>Published</a:t>
            </a:r>
            <a:r>
              <a:rPr lang="nl-BE" dirty="0" smtClean="0"/>
              <a:t> </a:t>
            </a:r>
            <a:r>
              <a:rPr lang="nl-BE" dirty="0" err="1" smtClean="0"/>
              <a:t>on</a:t>
            </a:r>
            <a:r>
              <a:rPr lang="nl-BE" dirty="0" smtClean="0"/>
              <a:t> IIS Site</a:t>
            </a:r>
          </a:p>
          <a:p>
            <a:pPr lvl="2"/>
            <a:r>
              <a:rPr lang="nl-BE" dirty="0" smtClean="0"/>
              <a:t>Windows </a:t>
            </a:r>
            <a:r>
              <a:rPr lang="nl-BE" dirty="0" err="1" smtClean="0"/>
              <a:t>Presentation</a:t>
            </a:r>
            <a:r>
              <a:rPr lang="nl-BE" dirty="0" smtClean="0"/>
              <a:t> Foundation </a:t>
            </a:r>
          </a:p>
          <a:p>
            <a:pPr lvl="2"/>
            <a:r>
              <a:rPr lang="nl-BE" dirty="0" err="1" smtClean="0"/>
              <a:t>On-Demand</a:t>
            </a:r>
            <a:r>
              <a:rPr lang="nl-BE" dirty="0" smtClean="0"/>
              <a:t> </a:t>
            </a:r>
            <a:r>
              <a:rPr lang="nl-BE" dirty="0" err="1" smtClean="0"/>
              <a:t>Consumption</a:t>
            </a:r>
            <a:endParaRPr lang="nl-BE" dirty="0" smtClean="0"/>
          </a:p>
          <a:p>
            <a:pPr lvl="3"/>
            <a:endParaRPr lang="nl-BE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Conceptual</a:t>
            </a:r>
            <a:r>
              <a:rPr lang="nl-BE" dirty="0" smtClean="0"/>
              <a:t> Service </a:t>
            </a:r>
            <a:r>
              <a:rPr lang="nl-BE" dirty="0" err="1" smtClean="0"/>
              <a:t>Layers</a:t>
            </a:r>
            <a:endParaRPr lang="nl-B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665925" y="1935163"/>
            <a:ext cx="5812149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Repository</a:t>
            </a:r>
            <a:r>
              <a:rPr lang="nl-BE" dirty="0" smtClean="0"/>
              <a:t> 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dirty="0" smtClean="0"/>
              <a:t>Data Access </a:t>
            </a:r>
            <a:r>
              <a:rPr lang="nl-BE" dirty="0" err="1" smtClean="0"/>
              <a:t>Abstraction</a:t>
            </a:r>
            <a:r>
              <a:rPr lang="nl-BE" dirty="0" smtClean="0"/>
              <a:t> </a:t>
            </a:r>
            <a:r>
              <a:rPr lang="nl-BE" dirty="0" err="1" smtClean="0"/>
              <a:t>Layer</a:t>
            </a:r>
            <a:endParaRPr lang="nl-BE" dirty="0" smtClean="0"/>
          </a:p>
          <a:p>
            <a:r>
              <a:rPr lang="nl-BE" dirty="0" smtClean="0"/>
              <a:t>Access </a:t>
            </a:r>
            <a:r>
              <a:rPr lang="nl-BE" dirty="0" err="1" smtClean="0"/>
              <a:t>through</a:t>
            </a:r>
            <a:r>
              <a:rPr lang="nl-BE" dirty="0" smtClean="0"/>
              <a:t>: </a:t>
            </a:r>
          </a:p>
          <a:p>
            <a:pPr lvl="1"/>
            <a:r>
              <a:rPr lang="nl-BE" b="1" dirty="0" err="1" smtClean="0"/>
              <a:t>If</a:t>
            </a:r>
            <a:r>
              <a:rPr lang="nl-BE" b="1" dirty="0" smtClean="0"/>
              <a:t> </a:t>
            </a:r>
            <a:r>
              <a:rPr lang="nl-BE" b="1" dirty="0" err="1" smtClean="0"/>
              <a:t>consumer</a:t>
            </a:r>
            <a:r>
              <a:rPr lang="nl-BE" b="1" dirty="0" smtClean="0"/>
              <a:t> </a:t>
            </a:r>
            <a:r>
              <a:rPr lang="nl-BE" b="1" dirty="0" err="1" smtClean="0"/>
              <a:t>on</a:t>
            </a:r>
            <a:r>
              <a:rPr lang="nl-BE" b="1" dirty="0" smtClean="0"/>
              <a:t> </a:t>
            </a:r>
            <a:r>
              <a:rPr lang="nl-BE" b="1" dirty="0" err="1" smtClean="0"/>
              <a:t>same</a:t>
            </a:r>
            <a:r>
              <a:rPr lang="nl-BE" b="1" dirty="0" smtClean="0"/>
              <a:t> machine as </a:t>
            </a:r>
            <a:r>
              <a:rPr lang="nl-BE" b="1" dirty="0" err="1" smtClean="0"/>
              <a:t>repository</a:t>
            </a:r>
            <a:r>
              <a:rPr lang="nl-BE" b="1" dirty="0" smtClean="0"/>
              <a:t>:</a:t>
            </a:r>
            <a:br>
              <a:rPr lang="nl-BE" b="1" dirty="0" smtClean="0"/>
            </a:br>
            <a:r>
              <a:rPr lang="nl-BE" b="1" dirty="0" err="1" smtClean="0"/>
              <a:t>Net.Pipe</a:t>
            </a:r>
            <a:r>
              <a:rPr lang="nl-BE" b="1" dirty="0" smtClean="0"/>
              <a:t> </a:t>
            </a:r>
            <a:r>
              <a:rPr lang="nl-BE" dirty="0" smtClean="0"/>
              <a:t>“</a:t>
            </a:r>
            <a:r>
              <a:rPr lang="nl-BE" dirty="0" err="1" smtClean="0"/>
              <a:t>netNamedPipeBinding</a:t>
            </a:r>
            <a:r>
              <a:rPr lang="nl-BE" dirty="0" smtClean="0"/>
              <a:t>” </a:t>
            </a:r>
          </a:p>
          <a:p>
            <a:pPr lvl="1"/>
            <a:r>
              <a:rPr lang="nl-BE" dirty="0" err="1" smtClean="0"/>
              <a:t>or</a:t>
            </a:r>
            <a:r>
              <a:rPr lang="nl-BE" dirty="0" smtClean="0"/>
              <a:t>  </a:t>
            </a:r>
            <a:br>
              <a:rPr lang="nl-BE" dirty="0" smtClean="0"/>
            </a:br>
            <a:r>
              <a:rPr lang="nl-BE" b="1" dirty="0" smtClean="0"/>
              <a:t>Http(s) </a:t>
            </a:r>
            <a:r>
              <a:rPr lang="nl-BE" dirty="0" smtClean="0"/>
              <a:t>“</a:t>
            </a:r>
            <a:r>
              <a:rPr lang="nl-BE" dirty="0" err="1" smtClean="0"/>
              <a:t>wsHttpBinding</a:t>
            </a:r>
            <a:r>
              <a:rPr lang="nl-BE" dirty="0" smtClean="0"/>
              <a:t>”</a:t>
            </a:r>
          </a:p>
          <a:p>
            <a:r>
              <a:rPr lang="nl-BE" dirty="0" smtClean="0"/>
              <a:t>Service </a:t>
            </a:r>
            <a:r>
              <a:rPr lang="nl-BE" dirty="0" err="1" smtClean="0"/>
              <a:t>Naming</a:t>
            </a:r>
            <a:r>
              <a:rPr lang="nl-BE" dirty="0" smtClean="0"/>
              <a:t>: </a:t>
            </a:r>
            <a:r>
              <a:rPr lang="nl-BE" b="1" dirty="0" err="1" smtClean="0"/>
              <a:t>Pms</a:t>
            </a:r>
            <a:r>
              <a:rPr lang="nl-BE" b="1" dirty="0" smtClean="0"/>
              <a:t>.</a:t>
            </a:r>
            <a:r>
              <a:rPr lang="nl-BE" b="1" i="1" dirty="0" smtClean="0"/>
              <a:t>&lt;</a:t>
            </a:r>
            <a:r>
              <a:rPr lang="nl-BE" b="1" i="1" dirty="0" err="1" smtClean="0"/>
              <a:t>DataStoreName</a:t>
            </a:r>
            <a:r>
              <a:rPr lang="nl-BE" b="1" i="1" dirty="0" smtClean="0"/>
              <a:t>&gt;</a:t>
            </a:r>
            <a:r>
              <a:rPr lang="nl-BE" b="1" dirty="0" smtClean="0"/>
              <a:t>.</a:t>
            </a:r>
            <a:r>
              <a:rPr lang="nl-BE" b="1" dirty="0" err="1" smtClean="0"/>
              <a:t>Repository</a:t>
            </a:r>
            <a:endParaRPr lang="nl-BE" b="1" dirty="0" smtClean="0"/>
          </a:p>
          <a:p>
            <a:r>
              <a:rPr lang="nl-BE" dirty="0" smtClean="0"/>
              <a:t>1 </a:t>
            </a:r>
            <a:r>
              <a:rPr lang="nl-BE" dirty="0" err="1" smtClean="0"/>
              <a:t>Repository</a:t>
            </a:r>
            <a:r>
              <a:rPr lang="nl-BE" dirty="0" smtClean="0"/>
              <a:t> </a:t>
            </a:r>
            <a:r>
              <a:rPr lang="nl-BE" i="1" dirty="0" smtClean="0"/>
              <a:t>per </a:t>
            </a:r>
            <a:r>
              <a:rPr lang="nl-BE" i="1" dirty="0" err="1" smtClean="0"/>
              <a:t>DataStore</a:t>
            </a:r>
            <a:endParaRPr lang="nl-BE" i="1" dirty="0" smtClean="0"/>
          </a:p>
          <a:p>
            <a:r>
              <a:rPr lang="nl-BE" dirty="0" err="1" smtClean="0"/>
              <a:t>Cr-U-D</a:t>
            </a:r>
            <a:r>
              <a:rPr lang="nl-BE" dirty="0" smtClean="0"/>
              <a:t>  + </a:t>
            </a:r>
            <a:r>
              <a:rPr lang="nl-BE" dirty="0" err="1" smtClean="0"/>
              <a:t>Selection</a:t>
            </a:r>
            <a:r>
              <a:rPr lang="nl-BE" dirty="0" smtClean="0"/>
              <a:t> </a:t>
            </a:r>
            <a:r>
              <a:rPr lang="nl-BE" dirty="0" err="1" smtClean="0"/>
              <a:t>operations</a:t>
            </a:r>
            <a:endParaRPr lang="nl-BE" dirty="0" smtClean="0"/>
          </a:p>
          <a:p>
            <a:r>
              <a:rPr lang="nl-BE" dirty="0" smtClean="0"/>
              <a:t>MS Data </a:t>
            </a:r>
            <a:r>
              <a:rPr lang="nl-BE" dirty="0" err="1" smtClean="0"/>
              <a:t>Transaction</a:t>
            </a:r>
            <a:r>
              <a:rPr lang="nl-BE" dirty="0" smtClean="0"/>
              <a:t> Controller (</a:t>
            </a:r>
            <a:r>
              <a:rPr lang="nl-BE" dirty="0" err="1" smtClean="0"/>
              <a:t>if</a:t>
            </a:r>
            <a:r>
              <a:rPr lang="nl-BE" dirty="0" smtClean="0"/>
              <a:t> DB </a:t>
            </a:r>
            <a:r>
              <a:rPr lang="nl-BE" dirty="0" err="1" smtClean="0"/>
              <a:t>resides</a:t>
            </a:r>
            <a:r>
              <a:rPr lang="nl-BE" dirty="0" smtClean="0"/>
              <a:t> </a:t>
            </a:r>
            <a:r>
              <a:rPr lang="nl-BE" dirty="0" err="1" smtClean="0"/>
              <a:t>on</a:t>
            </a:r>
            <a:r>
              <a:rPr lang="nl-BE" dirty="0" smtClean="0"/>
              <a:t> different machine)</a:t>
            </a:r>
          </a:p>
          <a:p>
            <a:r>
              <a:rPr lang="nl-BE" dirty="0" err="1" smtClean="0"/>
              <a:t>Consumed</a:t>
            </a:r>
            <a:r>
              <a:rPr lang="nl-BE" dirty="0" smtClean="0"/>
              <a:t> </a:t>
            </a:r>
            <a:r>
              <a:rPr lang="nl-BE" dirty="0" err="1" smtClean="0"/>
              <a:t>by</a:t>
            </a:r>
            <a:r>
              <a:rPr lang="nl-BE" dirty="0" smtClean="0"/>
              <a:t> </a:t>
            </a:r>
            <a:r>
              <a:rPr lang="nl-BE" dirty="0" err="1" smtClean="0"/>
              <a:t>Application</a:t>
            </a:r>
            <a:r>
              <a:rPr lang="nl-BE" dirty="0" smtClean="0"/>
              <a:t> Services</a:t>
            </a:r>
          </a:p>
          <a:p>
            <a:r>
              <a:rPr lang="nl-BE" dirty="0" err="1" smtClean="0"/>
              <a:t>Examples</a:t>
            </a:r>
            <a:r>
              <a:rPr lang="nl-BE" dirty="0" smtClean="0"/>
              <a:t>:</a:t>
            </a:r>
          </a:p>
          <a:p>
            <a:pPr lvl="1"/>
            <a:r>
              <a:rPr lang="nl-BE" dirty="0" err="1" smtClean="0"/>
              <a:t>Pms.Transmodel.Repository</a:t>
            </a:r>
            <a:endParaRPr lang="nl-BE" dirty="0" smtClean="0"/>
          </a:p>
          <a:p>
            <a:pPr lvl="1"/>
            <a:r>
              <a:rPr lang="nl-BE" dirty="0" err="1" smtClean="0"/>
              <a:t>Pms.Eod.Repository</a:t>
            </a:r>
            <a:endParaRPr lang="nl-BE" dirty="0" smtClean="0"/>
          </a:p>
          <a:p>
            <a:pPr lvl="1"/>
            <a:r>
              <a:rPr lang="nl-BE" dirty="0" err="1" smtClean="0"/>
              <a:t>Pms.PGS.Repository</a:t>
            </a:r>
            <a:endParaRPr lang="nl-BE" dirty="0" smtClean="0"/>
          </a:p>
          <a:p>
            <a:pPr lvl="1"/>
            <a:r>
              <a:rPr lang="nl-BE" dirty="0" smtClean="0"/>
              <a:t>….</a:t>
            </a:r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 smtClean="0"/>
              <a:t>Application</a:t>
            </a:r>
            <a:r>
              <a:rPr lang="nl-BE" dirty="0" smtClean="0"/>
              <a:t>/</a:t>
            </a:r>
            <a:r>
              <a:rPr lang="nl-BE" dirty="0" err="1" smtClean="0"/>
              <a:t>Infrastructure</a:t>
            </a:r>
            <a:r>
              <a:rPr lang="nl-BE" dirty="0" smtClean="0"/>
              <a:t> 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smtClean="0"/>
              <a:t>Business </a:t>
            </a:r>
            <a:r>
              <a:rPr lang="nl-BE" dirty="0" err="1" smtClean="0"/>
              <a:t>Logic</a:t>
            </a:r>
            <a:r>
              <a:rPr lang="nl-BE" dirty="0" smtClean="0"/>
              <a:t> </a:t>
            </a:r>
            <a:r>
              <a:rPr lang="nl-BE" dirty="0" err="1" smtClean="0"/>
              <a:t>Abstraction</a:t>
            </a:r>
            <a:r>
              <a:rPr lang="nl-BE" dirty="0" smtClean="0"/>
              <a:t> </a:t>
            </a:r>
            <a:r>
              <a:rPr lang="nl-BE" dirty="0" err="1" smtClean="0"/>
              <a:t>Layer</a:t>
            </a:r>
            <a:endParaRPr lang="nl-BE" dirty="0" smtClean="0"/>
          </a:p>
          <a:p>
            <a:r>
              <a:rPr lang="nl-BE" dirty="0" smtClean="0"/>
              <a:t>Access </a:t>
            </a:r>
            <a:r>
              <a:rPr lang="nl-BE" dirty="0" err="1" smtClean="0"/>
              <a:t>through</a:t>
            </a:r>
            <a:r>
              <a:rPr lang="nl-BE" dirty="0" smtClean="0"/>
              <a:t> </a:t>
            </a:r>
            <a:r>
              <a:rPr lang="nl-BE" b="1" dirty="0" smtClean="0"/>
              <a:t>Http(s)</a:t>
            </a:r>
          </a:p>
          <a:p>
            <a:r>
              <a:rPr lang="nl-BE" dirty="0" err="1" smtClean="0"/>
              <a:t>Naming</a:t>
            </a:r>
            <a:r>
              <a:rPr lang="nl-BE" dirty="0" smtClean="0"/>
              <a:t>: </a:t>
            </a:r>
            <a:r>
              <a:rPr lang="nl-BE" b="1" dirty="0" err="1" smtClean="0"/>
              <a:t>Pms</a:t>
            </a:r>
            <a:r>
              <a:rPr lang="nl-BE" b="1" dirty="0" smtClean="0"/>
              <a:t>.</a:t>
            </a:r>
            <a:r>
              <a:rPr lang="nl-BE" b="1" i="1" dirty="0" smtClean="0"/>
              <a:t>&lt;</a:t>
            </a:r>
            <a:r>
              <a:rPr lang="nl-BE" b="1" i="1" dirty="0" err="1" smtClean="0"/>
              <a:t>ApplicationName</a:t>
            </a:r>
            <a:r>
              <a:rPr lang="nl-BE" b="1" i="1" dirty="0" smtClean="0"/>
              <a:t>&gt;</a:t>
            </a:r>
            <a:r>
              <a:rPr lang="nl-BE" b="1" dirty="0" smtClean="0"/>
              <a:t>.Service</a:t>
            </a:r>
          </a:p>
          <a:p>
            <a:r>
              <a:rPr lang="nl-BE" dirty="0" smtClean="0"/>
              <a:t>1 Service per Applet</a:t>
            </a:r>
          </a:p>
          <a:p>
            <a:r>
              <a:rPr lang="nl-BE" dirty="0" err="1" smtClean="0"/>
              <a:t>Consume</a:t>
            </a:r>
            <a:r>
              <a:rPr lang="nl-BE" dirty="0" smtClean="0"/>
              <a:t>: </a:t>
            </a:r>
            <a:r>
              <a:rPr lang="nl-BE" dirty="0" err="1" smtClean="0"/>
              <a:t>Repository</a:t>
            </a:r>
            <a:r>
              <a:rPr lang="nl-BE" dirty="0" smtClean="0"/>
              <a:t> Services </a:t>
            </a:r>
            <a:r>
              <a:rPr lang="nl-BE" dirty="0" err="1" smtClean="0"/>
              <a:t>or</a:t>
            </a:r>
            <a:r>
              <a:rPr lang="nl-BE" dirty="0" smtClean="0"/>
              <a:t> </a:t>
            </a:r>
            <a:r>
              <a:rPr lang="nl-BE" dirty="0" err="1" smtClean="0"/>
              <a:t>other</a:t>
            </a:r>
            <a:r>
              <a:rPr lang="nl-BE" dirty="0" smtClean="0"/>
              <a:t> </a:t>
            </a:r>
            <a:r>
              <a:rPr lang="nl-BE" dirty="0" err="1" smtClean="0"/>
              <a:t>Application</a:t>
            </a:r>
            <a:r>
              <a:rPr lang="nl-BE" dirty="0" smtClean="0"/>
              <a:t> Services</a:t>
            </a:r>
          </a:p>
          <a:p>
            <a:r>
              <a:rPr lang="nl-BE" dirty="0" err="1" smtClean="0"/>
              <a:t>Examples</a:t>
            </a:r>
            <a:r>
              <a:rPr lang="nl-BE" dirty="0" smtClean="0"/>
              <a:t>:</a:t>
            </a:r>
          </a:p>
          <a:p>
            <a:pPr lvl="1"/>
            <a:r>
              <a:rPr lang="nl-BE" dirty="0" err="1" smtClean="0"/>
              <a:t>Pms.Interchanges.Service</a:t>
            </a:r>
            <a:endParaRPr lang="nl-BE" dirty="0" smtClean="0"/>
          </a:p>
          <a:p>
            <a:pPr lvl="1"/>
            <a:r>
              <a:rPr lang="nl-BE" dirty="0" err="1" smtClean="0"/>
              <a:t>Pms.Obstructions.Service</a:t>
            </a:r>
            <a:endParaRPr lang="nl-BE" dirty="0" smtClean="0"/>
          </a:p>
          <a:p>
            <a:pPr lvl="1"/>
            <a:r>
              <a:rPr lang="nl-BE" dirty="0" err="1" smtClean="0"/>
              <a:t>Pms.PoITracker.Service</a:t>
            </a:r>
            <a:endParaRPr lang="nl-BE" dirty="0" smtClean="0"/>
          </a:p>
          <a:p>
            <a:pPr lvl="1"/>
            <a:r>
              <a:rPr lang="nl-BE" dirty="0" err="1" smtClean="0"/>
              <a:t>Pms.MessageCenter.Service</a:t>
            </a:r>
            <a:endParaRPr lang="nl-BE" dirty="0" smtClean="0"/>
          </a:p>
          <a:p>
            <a:pPr lvl="1"/>
            <a:r>
              <a:rPr lang="nl-BE" dirty="0" smtClean="0"/>
              <a:t>….</a:t>
            </a:r>
          </a:p>
          <a:p>
            <a:endParaRPr lang="nl-BE" dirty="0" smtClean="0"/>
          </a:p>
          <a:p>
            <a:endParaRPr lang="nl-BE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Adapter 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“Old Services” </a:t>
            </a:r>
            <a:r>
              <a:rPr lang="nl-BE" dirty="0" err="1" smtClean="0"/>
              <a:t>Abstraction</a:t>
            </a:r>
            <a:r>
              <a:rPr lang="nl-BE" dirty="0" smtClean="0"/>
              <a:t> </a:t>
            </a:r>
            <a:r>
              <a:rPr lang="nl-BE" dirty="0" err="1" smtClean="0"/>
              <a:t>Layer</a:t>
            </a:r>
            <a:endParaRPr lang="nl-BE" dirty="0" smtClean="0"/>
          </a:p>
          <a:p>
            <a:r>
              <a:rPr lang="nl-BE" dirty="0" smtClean="0"/>
              <a:t>Access </a:t>
            </a:r>
            <a:r>
              <a:rPr lang="nl-BE" dirty="0" err="1" smtClean="0"/>
              <a:t>through</a:t>
            </a:r>
            <a:r>
              <a:rPr lang="nl-BE" dirty="0" smtClean="0"/>
              <a:t> </a:t>
            </a:r>
            <a:r>
              <a:rPr lang="nl-BE" b="1" dirty="0" smtClean="0"/>
              <a:t>Http(s) </a:t>
            </a:r>
            <a:r>
              <a:rPr lang="nl-BE" dirty="0" smtClean="0"/>
              <a:t>“</a:t>
            </a:r>
            <a:r>
              <a:rPr lang="nl-BE" dirty="0" err="1" smtClean="0"/>
              <a:t>wsHttpBinding</a:t>
            </a:r>
            <a:r>
              <a:rPr lang="nl-BE" dirty="0" smtClean="0"/>
              <a:t>”</a:t>
            </a:r>
          </a:p>
          <a:p>
            <a:r>
              <a:rPr lang="nl-BE" dirty="0" err="1" smtClean="0"/>
              <a:t>Naming</a:t>
            </a:r>
            <a:r>
              <a:rPr lang="nl-BE" dirty="0" smtClean="0"/>
              <a:t>: </a:t>
            </a:r>
            <a:r>
              <a:rPr lang="nl-BE" b="1" dirty="0" err="1" smtClean="0"/>
              <a:t>Pms</a:t>
            </a:r>
            <a:r>
              <a:rPr lang="nl-BE" b="1" dirty="0" smtClean="0"/>
              <a:t>.</a:t>
            </a:r>
            <a:r>
              <a:rPr lang="nl-BE" b="1" i="1" dirty="0" smtClean="0"/>
              <a:t>&lt;</a:t>
            </a:r>
            <a:r>
              <a:rPr lang="nl-BE" b="1" i="1" dirty="0" err="1" smtClean="0"/>
              <a:t>OldServiceName</a:t>
            </a:r>
            <a:r>
              <a:rPr lang="nl-BE" b="1" i="1" dirty="0" smtClean="0"/>
              <a:t>&gt;</a:t>
            </a:r>
            <a:r>
              <a:rPr lang="nl-BE" b="1" dirty="0" smtClean="0"/>
              <a:t>.Adapter</a:t>
            </a:r>
          </a:p>
          <a:p>
            <a:r>
              <a:rPr lang="nl-BE" dirty="0" err="1" smtClean="0"/>
              <a:t>Allow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a </a:t>
            </a:r>
            <a:r>
              <a:rPr lang="nl-BE" dirty="0" err="1" smtClean="0"/>
              <a:t>gradual</a:t>
            </a:r>
            <a:r>
              <a:rPr lang="nl-BE" dirty="0" smtClean="0"/>
              <a:t> </a:t>
            </a:r>
            <a:r>
              <a:rPr lang="nl-BE" dirty="0" err="1" smtClean="0"/>
              <a:t>phase-out</a:t>
            </a:r>
            <a:r>
              <a:rPr lang="nl-BE" dirty="0" smtClean="0"/>
              <a:t> of </a:t>
            </a:r>
            <a:r>
              <a:rPr lang="nl-BE" dirty="0" err="1" smtClean="0"/>
              <a:t>existing</a:t>
            </a:r>
            <a:r>
              <a:rPr lang="nl-BE" dirty="0" smtClean="0"/>
              <a:t> Windows Service </a:t>
            </a:r>
            <a:r>
              <a:rPr lang="nl-BE" dirty="0" err="1" smtClean="0"/>
              <a:t>Based</a:t>
            </a:r>
            <a:r>
              <a:rPr lang="nl-BE" dirty="0" smtClean="0"/>
              <a:t> Service </a:t>
            </a:r>
            <a:r>
              <a:rPr lang="nl-BE" dirty="0" err="1" smtClean="0"/>
              <a:t>Components</a:t>
            </a:r>
            <a:endParaRPr lang="nl-BE" dirty="0" smtClean="0"/>
          </a:p>
          <a:p>
            <a:r>
              <a:rPr lang="nl-BE" dirty="0" err="1" smtClean="0"/>
              <a:t>Examples</a:t>
            </a:r>
            <a:r>
              <a:rPr lang="nl-BE" dirty="0" smtClean="0"/>
              <a:t>:</a:t>
            </a:r>
          </a:p>
          <a:p>
            <a:pPr lvl="1"/>
            <a:r>
              <a:rPr lang="nl-BE" dirty="0" err="1" smtClean="0"/>
              <a:t>Pms.LocationService.Adapter</a:t>
            </a:r>
            <a:endParaRPr lang="nl-BE" dirty="0" smtClean="0"/>
          </a:p>
          <a:p>
            <a:pPr lvl="1"/>
            <a:r>
              <a:rPr lang="nl-BE" dirty="0" err="1" smtClean="0"/>
              <a:t>Pms.TimeTableService.Adapter</a:t>
            </a:r>
            <a:endParaRPr lang="nl-BE" dirty="0" smtClean="0"/>
          </a:p>
          <a:p>
            <a:pPr lvl="1"/>
            <a:r>
              <a:rPr lang="nl-BE" dirty="0" smtClean="0"/>
              <a:t>…</a:t>
            </a:r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User Interfaces (</a:t>
            </a:r>
            <a:r>
              <a:rPr lang="nl-BE" dirty="0" err="1" smtClean="0"/>
              <a:t>Applets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Windows </a:t>
            </a:r>
            <a:r>
              <a:rPr lang="nl-BE" dirty="0" err="1" smtClean="0"/>
              <a:t>Applications</a:t>
            </a:r>
            <a:r>
              <a:rPr lang="nl-BE" dirty="0" smtClean="0"/>
              <a:t> (WPF)</a:t>
            </a:r>
          </a:p>
          <a:p>
            <a:r>
              <a:rPr lang="nl-BE" dirty="0" err="1" smtClean="0"/>
              <a:t>Zero-Configuration</a:t>
            </a:r>
            <a:r>
              <a:rPr lang="nl-BE" dirty="0" smtClean="0"/>
              <a:t> </a:t>
            </a:r>
          </a:p>
          <a:p>
            <a:r>
              <a:rPr lang="nl-BE" dirty="0" err="1" smtClean="0"/>
              <a:t>On</a:t>
            </a:r>
            <a:r>
              <a:rPr lang="nl-BE" dirty="0" smtClean="0"/>
              <a:t> </a:t>
            </a:r>
            <a:r>
              <a:rPr lang="nl-BE" dirty="0" err="1" smtClean="0"/>
              <a:t>Demand</a:t>
            </a:r>
            <a:r>
              <a:rPr lang="nl-BE" dirty="0" smtClean="0"/>
              <a:t> </a:t>
            </a:r>
            <a:r>
              <a:rPr lang="nl-BE" dirty="0" err="1" smtClean="0"/>
              <a:t>Consumption</a:t>
            </a:r>
            <a:r>
              <a:rPr lang="nl-BE" dirty="0" smtClean="0"/>
              <a:t> via “Shell” </a:t>
            </a:r>
            <a:r>
              <a:rPr lang="nl-BE" dirty="0" err="1" smtClean="0"/>
              <a:t>application</a:t>
            </a:r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789040"/>
            <a:ext cx="6552728" cy="1423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Practice</a:t>
            </a:r>
            <a:r>
              <a:rPr lang="nl-BE" dirty="0" smtClean="0"/>
              <a:t>: </a:t>
            </a:r>
            <a:r>
              <a:rPr lang="nl-BE" dirty="0" err="1" smtClean="0"/>
              <a:t>Default</a:t>
            </a:r>
            <a:r>
              <a:rPr lang="nl-BE" dirty="0" smtClean="0"/>
              <a:t> </a:t>
            </a:r>
            <a:r>
              <a:rPr lang="nl-BE" dirty="0" err="1" smtClean="0"/>
              <a:t>Deployment</a:t>
            </a:r>
            <a:endParaRPr lang="nl-BE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16832"/>
            <a:ext cx="7704856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114</TotalTime>
  <Words>241</Words>
  <Application>Microsoft Office PowerPoint</Application>
  <PresentationFormat>On-screen Show (4:3)</PresentationFormat>
  <Paragraphs>82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MobiGuider Architecture</vt:lpstr>
      <vt:lpstr>Agenda</vt:lpstr>
      <vt:lpstr>Architecture Overview</vt:lpstr>
      <vt:lpstr>Conceptual Service Layers</vt:lpstr>
      <vt:lpstr>Repository Services</vt:lpstr>
      <vt:lpstr>Application/Infrastructure Services</vt:lpstr>
      <vt:lpstr>Adapter Services</vt:lpstr>
      <vt:lpstr>User Interfaces (Applets)</vt:lpstr>
      <vt:lpstr>Practice: Default Deployment</vt:lpstr>
      <vt:lpstr>Practice: Release to QA</vt:lpstr>
      <vt:lpstr>Practice: Database Policy</vt:lpstr>
      <vt:lpstr>Questions and Answers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Prodata Mobility Architecture</dc:title>
  <dc:creator>Rafael Lefever</dc:creator>
  <cp:lastModifiedBy>Rafael Lefever</cp:lastModifiedBy>
  <cp:revision>19</cp:revision>
  <dcterms:created xsi:type="dcterms:W3CDTF">2010-09-07T13:22:34Z</dcterms:created>
  <dcterms:modified xsi:type="dcterms:W3CDTF">2010-09-22T10:21:42Z</dcterms:modified>
</cp:coreProperties>
</file>