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61781D-BC00-4C46-91E7-4A0572BA63FB}" type="datetimeFigureOut">
              <a:rPr lang="nl-BE" smtClean="0"/>
              <a:pPr/>
              <a:t>7/09/2010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DC89D8-2384-4D38-B0B6-B77ABC8F11AB}" type="slidenum">
              <a:rPr lang="nl-BE" smtClean="0"/>
              <a:pPr/>
              <a:t>‹#›</a:t>
            </a:fld>
            <a:endParaRPr lang="nl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Prodata </a:t>
            </a:r>
            <a:r>
              <a:rPr lang="nl-BE" dirty="0" err="1" smtClean="0"/>
              <a:t>Mobility</a:t>
            </a:r>
            <a:r>
              <a:rPr lang="nl-BE" dirty="0" smtClean="0"/>
              <a:t> </a:t>
            </a:r>
            <a:r>
              <a:rPr lang="nl-BE" dirty="0" err="1" smtClean="0"/>
              <a:t>Architecture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High </a:t>
            </a:r>
            <a:r>
              <a:rPr lang="nl-BE" dirty="0" smtClean="0"/>
              <a:t>Level </a:t>
            </a:r>
            <a:r>
              <a:rPr lang="nl-BE" dirty="0" err="1" smtClean="0"/>
              <a:t>Overview</a:t>
            </a:r>
            <a:endParaRPr lang="nl-BE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Conceptual</a:t>
            </a:r>
            <a:r>
              <a:rPr lang="nl-BE" dirty="0" smtClean="0"/>
              <a:t> Service </a:t>
            </a:r>
            <a:r>
              <a:rPr lang="nl-BE" dirty="0" err="1" smtClean="0"/>
              <a:t>Layers</a:t>
            </a:r>
            <a:endParaRPr lang="nl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65925" y="1935163"/>
            <a:ext cx="581214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Repository</a:t>
            </a:r>
            <a:r>
              <a:rPr lang="nl-BE" dirty="0" smtClean="0"/>
              <a:t> Service</a:t>
            </a:r>
            <a:endParaRPr lang="nl-B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2595" y="1935163"/>
            <a:ext cx="591881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Application</a:t>
            </a:r>
            <a:r>
              <a:rPr lang="nl-BE" dirty="0" smtClean="0"/>
              <a:t> Service</a:t>
            </a:r>
            <a:endParaRPr lang="nl-B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38349" y="1935163"/>
            <a:ext cx="706730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Choreography</a:t>
            </a:r>
            <a:r>
              <a:rPr lang="nl-BE" dirty="0" smtClean="0"/>
              <a:t> Service</a:t>
            </a:r>
            <a:endParaRPr lang="nl-B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53283" y="1935163"/>
            <a:ext cx="723743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User Interface </a:t>
            </a:r>
            <a:r>
              <a:rPr lang="nl-BE" dirty="0" err="1" smtClean="0"/>
              <a:t>Sequence</a:t>
            </a:r>
            <a:endParaRPr lang="nl-B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65266" y="1935163"/>
            <a:ext cx="721346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18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Prodata Mobility Architecture</vt:lpstr>
      <vt:lpstr>Conceptual Service Layers</vt:lpstr>
      <vt:lpstr>Repository Service</vt:lpstr>
      <vt:lpstr>Application Service</vt:lpstr>
      <vt:lpstr>Choreography Service</vt:lpstr>
      <vt:lpstr>User Interface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Prodata Mobility Architecture</dc:title>
  <dc:creator>Rafael Lefever</dc:creator>
  <cp:lastModifiedBy>Rafael Lefever</cp:lastModifiedBy>
  <cp:revision>9</cp:revision>
  <dcterms:created xsi:type="dcterms:W3CDTF">2010-09-07T13:22:34Z</dcterms:created>
  <dcterms:modified xsi:type="dcterms:W3CDTF">2010-09-07T14:48:26Z</dcterms:modified>
</cp:coreProperties>
</file>