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Diagramme (Classe, Uses cases,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Outil permettant aux touristes d’être guidés dans un lieux historique ou dans un </a:t>
            </a:r>
            <a:r>
              <a:rPr lang="fr-FR" dirty="0" smtClean="0"/>
              <a:t>monument, via des capteurs, leur smartphone, et un casque de réalité virtuelle, afin </a:t>
            </a:r>
            <a:r>
              <a:rPr lang="fr-FR" dirty="0"/>
              <a:t>de bénéficier d’animations dynamiques pour connaitre l’histoire d’un tableau, d’une statue, </a:t>
            </a:r>
            <a:r>
              <a:rPr lang="fr-FR" dirty="0" smtClean="0"/>
              <a:t>ou d’un autre type d’endroit atypique.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Apprendre aux touristes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/ Programmation des transmetteurs IR (Infrarouge)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</a:t>
            </a:r>
            <a:r>
              <a:rPr lang="fr-FR" dirty="0" smtClean="0"/>
              <a:t>Service et base </a:t>
            </a:r>
            <a:r>
              <a:rPr lang="fr-FR" smtClean="0"/>
              <a:t>de données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Création de </a:t>
            </a:r>
            <a:r>
              <a:rPr lang="fr-FR" dirty="0" err="1" smtClean="0"/>
              <a:t>videos</a:t>
            </a:r>
            <a:r>
              <a:rPr lang="fr-FR" dirty="0" smtClean="0"/>
              <a:t> VR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 smtClean="0"/>
              <a:t>Programmation de l’application VR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Transmetteurs IR (Infrarouge)</a:t>
            </a:r>
          </a:p>
          <a:p>
            <a:r>
              <a:rPr lang="fr-FR" dirty="0" smtClean="0"/>
              <a:t>Casque de réalité virtuelle adaptable aux smartphones</a:t>
            </a:r>
          </a:p>
          <a:p>
            <a:r>
              <a:rPr lang="fr-FR" dirty="0" smtClean="0"/>
              <a:t>Smartphone compatible aux casques de réalité virtuelle</a:t>
            </a:r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107</TotalTime>
  <Words>202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LEMBO Romain</cp:lastModifiedBy>
  <cp:revision>29</cp:revision>
  <dcterms:created xsi:type="dcterms:W3CDTF">2018-03-05T09:08:09Z</dcterms:created>
  <dcterms:modified xsi:type="dcterms:W3CDTF">2018-03-06T09:09:54Z</dcterms:modified>
</cp:coreProperties>
</file>