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7" r:id="rId10"/>
    <p:sldId id="280" r:id="rId11"/>
    <p:sldId id="276" r:id="rId12"/>
    <p:sldId id="279" r:id="rId13"/>
    <p:sldId id="264" r:id="rId14"/>
    <p:sldId id="28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VR </a:t>
            </a:r>
            <a:r>
              <a:rPr lang="fr-FR" dirty="0" err="1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/>
              <a:t>L’histoire du futur</a:t>
            </a:r>
          </a:p>
          <a:p>
            <a:r>
              <a:rPr lang="fr-FR" sz="1400" i="1" dirty="0"/>
              <a:t>Casque de réalité virtuelle pour le domaine du tourisme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endParaRPr lang="fr-FR" dirty="0"/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98080" y="5682333"/>
            <a:ext cx="3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IUT Nice – Sophia-Antipolis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97" y="3544554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568AD-A72F-45BF-98BD-7BA3B265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Organisation application (4/7)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5704FF-D20B-4E92-A391-33EE3DB9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989" y="1870162"/>
            <a:ext cx="3205009" cy="465080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5C451C-1512-4CDB-BF74-63C58330D320}"/>
              </a:ext>
            </a:extLst>
          </p:cNvPr>
          <p:cNvSpPr txBox="1"/>
          <p:nvPr/>
        </p:nvSpPr>
        <p:spPr>
          <a:xfrm>
            <a:off x="1048623" y="2155971"/>
            <a:ext cx="6702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manifest</a:t>
            </a:r>
            <a:r>
              <a:rPr lang="fr-FR" dirty="0"/>
              <a:t> : Fichiers d’informations sur l’application, et permissions des composants.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/java : Couche logique de l’application (gestion des cycles, requêtes, traitements de données, lecture tag NFC,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res</a:t>
            </a:r>
            <a:r>
              <a:rPr lang="fr-FR" dirty="0"/>
              <a:t> : Couche vue de l’application, IHM.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Gradle</a:t>
            </a:r>
            <a:r>
              <a:rPr lang="fr-FR" dirty="0"/>
              <a:t> Scripts : Gestionnaire de librairies.</a:t>
            </a:r>
          </a:p>
        </p:txBody>
      </p:sp>
    </p:spTree>
    <p:extLst>
      <p:ext uri="{BB962C8B-B14F-4D97-AF65-F5344CB8AC3E}">
        <p14:creationId xmlns:p14="http://schemas.microsoft.com/office/powerpoint/2010/main" val="484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8ACA-5A1C-4CFF-A108-3310163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Mise en place de </a:t>
            </a:r>
            <a:br>
              <a:rPr lang="fr-FR" dirty="0"/>
            </a:br>
            <a:r>
              <a:rPr lang="fr-FR" dirty="0"/>
              <a:t>l’architecture NFC via Android (5/7)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D972B3-A5EF-4219-872D-AE09C13E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65" y="3440699"/>
            <a:ext cx="4977658" cy="3154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DACA44-1AC1-4234-A4D6-19A2066F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7" y="3814562"/>
            <a:ext cx="6430884" cy="2780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2097BE-8DDD-4D95-8CBC-1BFEE904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01" y="3229268"/>
            <a:ext cx="3070732" cy="211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AA810-7932-4A4E-814A-0F64BCD7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8" y="1629068"/>
            <a:ext cx="421957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0A8A04-6B3C-4856-BF7B-42756C30D63C}"/>
              </a:ext>
            </a:extLst>
          </p:cNvPr>
          <p:cNvSpPr txBox="1"/>
          <p:nvPr/>
        </p:nvSpPr>
        <p:spPr>
          <a:xfrm>
            <a:off x="1048623" y="2155971"/>
            <a:ext cx="571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Librairies utilisées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GSON : Formatage données en JSON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NfcAdapter</a:t>
            </a:r>
            <a:r>
              <a:rPr lang="fr-FR" dirty="0"/>
              <a:t> : Lecture NFC</a:t>
            </a:r>
          </a:p>
        </p:txBody>
      </p:sp>
    </p:spTree>
    <p:extLst>
      <p:ext uri="{BB962C8B-B14F-4D97-AF65-F5344CB8AC3E}">
        <p14:creationId xmlns:p14="http://schemas.microsoft.com/office/powerpoint/2010/main" val="365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0E78F-F2B5-484F-B9C7-5E13F2E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UI / UX (6/7)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B937DC-5808-47E0-9827-2942EF5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98" y="1681393"/>
            <a:ext cx="8699004" cy="4775391"/>
          </a:xfrm>
        </p:spPr>
      </p:pic>
    </p:spTree>
    <p:extLst>
      <p:ext uri="{BB962C8B-B14F-4D97-AF65-F5344CB8AC3E}">
        <p14:creationId xmlns:p14="http://schemas.microsoft.com/office/powerpoint/2010/main" val="2493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Démonstration (7/7)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155" y="723207"/>
            <a:ext cx="2783954" cy="1150084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Mohamed </a:t>
            </a:r>
            <a:r>
              <a:rPr lang="fr-FR" sz="1800" dirty="0" smtClean="0">
                <a:solidFill>
                  <a:schemeClr val="tx1"/>
                </a:solidFill>
              </a:rPr>
              <a:t>: Communication entre le smartphone et le back-end.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1/4)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87" y="6911"/>
            <a:ext cx="5545713" cy="6851089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1098089" y="2609207"/>
            <a:ext cx="3547533" cy="16464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Structure </a:t>
            </a:r>
            <a:r>
              <a:rPr lang="fr-FR" dirty="0" err="1" smtClean="0"/>
              <a:t>json</a:t>
            </a:r>
            <a:r>
              <a:rPr lang="fr-FR" dirty="0" smtClean="0"/>
              <a:t> d’une réponse :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	‘</a:t>
            </a:r>
            <a:r>
              <a:rPr lang="fr-FR" dirty="0" err="1" smtClean="0"/>
              <a:t>lien_video</a:t>
            </a:r>
            <a:r>
              <a:rPr lang="fr-FR" dirty="0" smtClean="0"/>
              <a:t>’ : ‘http://youtube.com/</a:t>
            </a:r>
            <a:r>
              <a:rPr lang="fr-FR" dirty="0" err="1" smtClean="0"/>
              <a:t>xxxx</a:t>
            </a:r>
            <a:r>
              <a:rPr lang="fr-FR" dirty="0" smtClean="0"/>
              <a:t>’,</a:t>
            </a:r>
          </a:p>
          <a:p>
            <a:r>
              <a:rPr lang="fr-FR" dirty="0"/>
              <a:t>	</a:t>
            </a:r>
            <a:r>
              <a:rPr lang="fr-FR" dirty="0" smtClean="0"/>
              <a:t>‘message’ : ‘</a:t>
            </a:r>
            <a:r>
              <a:rPr lang="fr-FR" dirty="0" err="1" smtClean="0"/>
              <a:t>xxxxx</a:t>
            </a:r>
            <a:r>
              <a:rPr lang="fr-FR" dirty="0" smtClean="0"/>
              <a:t>’</a:t>
            </a:r>
            <a:endParaRPr lang="fr-FR" dirty="0"/>
          </a:p>
          <a:p>
            <a:r>
              <a:rPr lang="fr-F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0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>
                <a:solidFill>
                  <a:schemeClr val="tx1"/>
                </a:solidFill>
              </a:rPr>
              <a:t>Mohamed : Mise en place de la communication entre l’application Android et le serveur. </a:t>
            </a:r>
            <a:r>
              <a:rPr lang="fr-FR" sz="3200" b="1" dirty="0" smtClean="0">
                <a:solidFill>
                  <a:schemeClr val="tx1"/>
                </a:solidFill>
              </a:rPr>
              <a:t>(2/4)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2904" y="5664721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Smartphone Android</a:t>
            </a:r>
          </a:p>
          <a:p>
            <a:pPr algn="ctr"/>
            <a:r>
              <a:rPr lang="fr-FR" sz="1400" dirty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</a:p>
          <a:p>
            <a:pPr algn="ctr"/>
            <a:r>
              <a:rPr lang="fr-FR" sz="1400" b="1" dirty="0"/>
              <a:t>Http </a:t>
            </a:r>
            <a:r>
              <a:rPr lang="fr-FR" sz="1400" b="1" dirty="0" smtClean="0"/>
              <a:t>Client (</a:t>
            </a:r>
            <a:r>
              <a:rPr lang="fr-FR" sz="1400" b="1" dirty="0"/>
              <a:t>Auteur : James Smith)</a:t>
            </a:r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Données de la vidéo (JSON)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paramètre 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Serveur Debian</a:t>
            </a:r>
          </a:p>
          <a:p>
            <a:pPr algn="ctr"/>
            <a:r>
              <a:rPr lang="fr-FR" sz="1400" dirty="0"/>
              <a:t>Technologies : </a:t>
            </a:r>
            <a:r>
              <a:rPr lang="fr-FR" sz="1400" b="1" dirty="0"/>
              <a:t>MySQL, PHP</a:t>
            </a:r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>
                <a:solidFill>
                  <a:schemeClr val="tx1"/>
                </a:solidFill>
              </a:rPr>
              <a:t>Mise en place de la communication entre l’application Android et le serveur. </a:t>
            </a:r>
            <a:r>
              <a:rPr lang="fr-FR" sz="3000" dirty="0" smtClean="0">
                <a:solidFill>
                  <a:schemeClr val="tx1"/>
                </a:solidFill>
              </a:rPr>
              <a:t>(3/4)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reçu par le serveur</a:t>
            </a:r>
            <a:r>
              <a:rPr lang="fr-FR" dirty="0" smtClean="0"/>
              <a:t>. Présence lien vidéo.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L’application lance l’application </a:t>
            </a:r>
            <a:r>
              <a:rPr lang="fr-FR" dirty="0" err="1"/>
              <a:t>Youtube</a:t>
            </a:r>
            <a:r>
              <a:rPr lang="fr-FR" dirty="0"/>
              <a:t> et affiche la vidéo.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?</a:t>
            </a:r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/>
              <a:t>Mohamed : Diagramme de classe </a:t>
            </a:r>
            <a:br>
              <a:rPr lang="fr-FR" sz="3000" dirty="0"/>
            </a:br>
            <a:r>
              <a:rPr lang="fr-FR" sz="3000" dirty="0"/>
              <a:t>Communication </a:t>
            </a:r>
            <a:r>
              <a:rPr lang="fr-FR" sz="3000" dirty="0" smtClean="0"/>
              <a:t>http (4/4)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Mise en place du Serveur (1/4)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/>
              <a:t>Installation de l’environnement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du </a:t>
            </a:r>
            <a:r>
              <a:rPr lang="fr-FR" dirty="0" err="1"/>
              <a:t>Webservice</a:t>
            </a:r>
            <a:r>
              <a:rPr lang="fr-FR" dirty="0"/>
              <a:t> (2/4)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Outils, technologies</a:t>
            </a:r>
          </a:p>
          <a:p>
            <a:r>
              <a:rPr lang="fr-FR" dirty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Gaël</a:t>
            </a:r>
          </a:p>
          <a:p>
            <a:r>
              <a:rPr lang="fr-FR" dirty="0"/>
              <a:t>Tâches de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d’un Backoffice (3/4)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/>
              <a:t>A quoi sert le backoffice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Possible (4/4)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/>
              <a:t>Réaliser un serveur WEB à l’aide d’un </a:t>
            </a:r>
            <a:r>
              <a:rPr lang="fr-FR" dirty="0" err="1"/>
              <a:t>Raspberry</a:t>
            </a:r>
            <a:r>
              <a:rPr lang="fr-FR" dirty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La réalité virtuelle (1/3)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VR, contrairement à une vidéo basique permet une immersion quasi-totale de son utilisateur.</a:t>
            </a:r>
          </a:p>
          <a:p>
            <a:r>
              <a:rPr lang="fr-FR" dirty="0"/>
              <a:t>Elle permet entre autre la lecture de vidéo de manière sphérique, comme si l’utilisateur était à même la vidéo.</a:t>
            </a:r>
          </a:p>
          <a:p>
            <a:r>
              <a:rPr lang="fr-FR" dirty="0"/>
              <a:t>C’est sur cette technologie que j’ai travaillé et modélisé les vidéos en réalité virtuelle.</a:t>
            </a:r>
          </a:p>
        </p:txBody>
      </p:sp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Technologie </a:t>
            </a:r>
            <a:r>
              <a:rPr lang="fr-FR" dirty="0" err="1"/>
              <a:t>Unity</a:t>
            </a:r>
            <a:r>
              <a:rPr lang="fr-FR" dirty="0"/>
              <a:t> (2/3)</a:t>
            </a:r>
          </a:p>
        </p:txBody>
      </p:sp>
      <p:pic>
        <p:nvPicPr>
          <p:cNvPr id="1026" name="Picture 2" descr="RÃ©sultat de recherche d'images pour &quot;Casque VR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29" y="2880510"/>
            <a:ext cx="1728515" cy="11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" y="2826327"/>
            <a:ext cx="2460941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810125" y="3444166"/>
            <a:ext cx="397020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Ã©sultat de recherche d'images pour &quot;Sphe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1" y="2826327"/>
            <a:ext cx="1461338" cy="13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68954" y="2450233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IDE / </a:t>
            </a:r>
            <a:r>
              <a:rPr lang="fr-FR" sz="1600" dirty="0" err="1"/>
              <a:t>Modeling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820" y="5474896"/>
            <a:ext cx="647700" cy="73342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5400000">
            <a:off x="5257179" y="4601715"/>
            <a:ext cx="815885" cy="17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RÃ©sultat de recherche d'images pour &quot;Mp4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95" y="2983084"/>
            <a:ext cx="1049770" cy="10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 droite 15"/>
          <p:cNvSpPr/>
          <p:nvPr/>
        </p:nvSpPr>
        <p:spPr>
          <a:xfrm>
            <a:off x="4465815" y="3444166"/>
            <a:ext cx="384895" cy="12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20950" y="3437463"/>
            <a:ext cx="1367828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241637" y="5167119"/>
            <a:ext cx="888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Shader</a:t>
            </a:r>
            <a:endParaRPr lang="fr-FR" sz="1600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05569" y="2463922"/>
            <a:ext cx="8803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Sphère</a:t>
            </a:r>
          </a:p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13510" y="2591267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Vidéo</a:t>
            </a:r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547786" y="2503161"/>
            <a:ext cx="4539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VR</a:t>
            </a:r>
          </a:p>
          <a:p>
            <a:endParaRPr lang="fr-FR" dirty="0"/>
          </a:p>
        </p:txBody>
      </p:sp>
      <p:pic>
        <p:nvPicPr>
          <p:cNvPr id="1040" name="Picture 16" descr="RÃ©sultat de recherche d'images pour &quot;youtub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11" y="5530500"/>
            <a:ext cx="933324" cy="6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25"/>
          <p:cNvSpPr/>
          <p:nvPr/>
        </p:nvSpPr>
        <p:spPr>
          <a:xfrm rot="5400000">
            <a:off x="8567241" y="4433867"/>
            <a:ext cx="777326" cy="155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429545" y="49457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Injection</a:t>
            </a:r>
          </a:p>
          <a:p>
            <a:r>
              <a:rPr lang="fr-FR" sz="1600" dirty="0" err="1"/>
              <a:t>Youtube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Yanice</a:t>
            </a:r>
            <a:r>
              <a:rPr lang="fr-FR" dirty="0"/>
              <a:t> : Problèmes rencontrés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Appréhension UNITY.</a:t>
            </a:r>
          </a:p>
          <a:p>
            <a:r>
              <a:rPr lang="fr-FR" dirty="0"/>
              <a:t>Problème de lecture après leur passage en VR.</a:t>
            </a:r>
          </a:p>
          <a:p>
            <a:r>
              <a:rPr lang="fr-FR" dirty="0"/>
              <a:t>Injection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95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Comment ça marche ?</a:t>
            </a:r>
          </a:p>
          <a:p>
            <a:r>
              <a:rPr lang="fr-FR" dirty="0"/>
              <a:t>1 - Approcher un tag NFC.</a:t>
            </a:r>
          </a:p>
          <a:p>
            <a:r>
              <a:rPr lang="fr-FR" dirty="0"/>
              <a:t>2 - L'application récupère la vidéo depuis le serveur.</a:t>
            </a:r>
          </a:p>
          <a:p>
            <a:r>
              <a:rPr lang="fr-FR" dirty="0"/>
              <a:t>3 - L'application ouvre l'application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5 - Vous devez ensuite cliquer sur le bouton VR en bas à droite de la vidéo.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(Parler de la démo, comment cela pourrait évoluer, ce que l’on a apprit)</a:t>
            </a:r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L’application </a:t>
            </a:r>
            <a:r>
              <a:rPr lang="fr-FR" dirty="0" err="1"/>
              <a:t>VRTourism</a:t>
            </a:r>
            <a:r>
              <a:rPr lang="fr-FR" dirty="0"/>
              <a:t> est destinée à :</a:t>
            </a:r>
          </a:p>
          <a:p>
            <a:pPr lvl="1"/>
            <a:r>
              <a:rPr lang="fr-FR" dirty="0"/>
              <a:t>Guider l’utilisateur dans un lieu touristique;</a:t>
            </a:r>
          </a:p>
          <a:p>
            <a:pPr lvl="1"/>
            <a:r>
              <a:rPr lang="fr-FR" dirty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Via leur smartphone (compatible NFC) et un casque de réalité virtuelle, ils pourront bénéficier d’animations dynamiques pour connaître l’histoire d’un tableau, d’une statue, ou d’un autre élément touristique…</a:t>
            </a:r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Guider les touristes</a:t>
            </a:r>
          </a:p>
          <a:p>
            <a:r>
              <a:rPr lang="fr-FR" dirty="0"/>
              <a:t>Mettre les touristes en immersion virtuelle (environnement immersif)</a:t>
            </a:r>
          </a:p>
          <a:p>
            <a:r>
              <a:rPr lang="fr-FR" dirty="0"/>
              <a:t>Informer les touristes sur l’histoire de l’endroit ou de l’objet concerné</a:t>
            </a:r>
          </a:p>
          <a:p>
            <a:r>
              <a:rPr lang="fr-FR" dirty="0"/>
              <a:t>Animer dynamiquement l’histoire de l’endroit ou de l’objet concerné</a:t>
            </a:r>
          </a:p>
          <a:p>
            <a:r>
              <a:rPr lang="fr-FR" dirty="0"/>
              <a:t>Augmenter l’attractivité du lieu touristique équipé de cette technologie</a:t>
            </a:r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 :</a:t>
            </a:r>
          </a:p>
          <a:p>
            <a:pPr lvl="1"/>
            <a:r>
              <a:rPr lang="fr-FR" dirty="0"/>
              <a:t>Mise en place de la communication entre l’application Android et le serveur.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Programmation du Web Service (serveur).</a:t>
            </a:r>
          </a:p>
          <a:p>
            <a:pPr lvl="1"/>
            <a:r>
              <a:rPr lang="fr-FR" dirty="0"/>
              <a:t>Mise en place d’un back-office (Mise à jour des vidéos dans la base de données).</a:t>
            </a:r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d’</a:t>
            </a:r>
            <a:r>
              <a:rPr lang="fr-FR" dirty="0" err="1"/>
              <a:t>Unity</a:t>
            </a:r>
            <a:endParaRPr lang="fr-FR" dirty="0"/>
          </a:p>
          <a:p>
            <a:pPr lvl="1"/>
            <a:r>
              <a:rPr lang="fr-FR" dirty="0"/>
              <a:t>Création et implémentation de vidéos VR.</a:t>
            </a:r>
          </a:p>
          <a:p>
            <a:pPr lvl="1"/>
            <a:r>
              <a:rPr lang="fr-FR" dirty="0"/>
              <a:t>Insertion (</a:t>
            </a:r>
            <a:r>
              <a:rPr lang="fr-FR" dirty="0" err="1"/>
              <a:t>upload</a:t>
            </a:r>
            <a:r>
              <a:rPr lang="fr-FR" dirty="0"/>
              <a:t>) de vidéos VR sur la chaîne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 err="1"/>
              <a:t>Lembo</a:t>
            </a:r>
            <a:r>
              <a:rPr lang="fr-FR" dirty="0"/>
              <a:t> Romain :</a:t>
            </a:r>
          </a:p>
          <a:p>
            <a:pPr lvl="1"/>
            <a:r>
              <a:rPr lang="fr-FR" dirty="0"/>
              <a:t>Mise en place de l’architecture NFC.</a:t>
            </a:r>
          </a:p>
          <a:p>
            <a:pPr lvl="1"/>
            <a:r>
              <a:rPr lang="fr-FR" dirty="0"/>
              <a:t>Création interface Application.</a:t>
            </a:r>
          </a:p>
          <a:p>
            <a:pPr lvl="1"/>
            <a:r>
              <a:rPr lang="fr-FR" dirty="0"/>
              <a:t>Gestion du matériel.</a:t>
            </a:r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Outils,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Tags NFC</a:t>
            </a:r>
          </a:p>
          <a:p>
            <a:pPr lvl="1"/>
            <a:r>
              <a:rPr lang="fr-FR" dirty="0"/>
              <a:t>NFC sticker tags (NTAG2313)</a:t>
            </a:r>
          </a:p>
          <a:p>
            <a:r>
              <a:rPr lang="fr-FR" dirty="0"/>
              <a:t>Casque de réalité virtuelle;</a:t>
            </a:r>
          </a:p>
          <a:p>
            <a:pPr lvl="1"/>
            <a:r>
              <a:rPr lang="fr-FR" dirty="0"/>
              <a:t>Casque </a:t>
            </a:r>
            <a:r>
              <a:rPr lang="fr-FR" dirty="0" err="1"/>
              <a:t>iHarbort</a:t>
            </a:r>
            <a:r>
              <a:rPr lang="fr-FR" dirty="0"/>
              <a:t> (Virtual reality glasses)</a:t>
            </a:r>
          </a:p>
          <a:p>
            <a:r>
              <a:rPr lang="fr-FR" dirty="0"/>
              <a:t>Smartphone compatible casque VR et muni de la technologie NFC.</a:t>
            </a:r>
          </a:p>
          <a:p>
            <a:pPr lvl="1"/>
            <a:r>
              <a:rPr lang="fr-FR" dirty="0"/>
              <a:t>Samsung </a:t>
            </a:r>
            <a:r>
              <a:rPr lang="fr-FR" dirty="0" err="1"/>
              <a:t>Galaxy</a:t>
            </a:r>
            <a:r>
              <a:rPr lang="fr-FR" dirty="0"/>
              <a:t> S6</a:t>
            </a:r>
          </a:p>
          <a:p>
            <a:r>
              <a:rPr lang="fr-FR" dirty="0"/>
              <a:t>Serveur </a:t>
            </a:r>
            <a:r>
              <a:rPr lang="fr-FR" dirty="0" err="1"/>
              <a:t>debian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Lamp</a:t>
            </a:r>
            <a:r>
              <a:rPr lang="fr-FR" dirty="0"/>
              <a:t> (Linux, apache, MySQL, 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Android Studio (IDE) – langage Java</a:t>
            </a:r>
          </a:p>
          <a:p>
            <a:r>
              <a:rPr lang="fr-FR" dirty="0" err="1"/>
              <a:t>PhpStorm</a:t>
            </a:r>
            <a:r>
              <a:rPr lang="fr-FR" dirty="0"/>
              <a:t> (IDE) - langage PHP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Technologies (1/7)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Ecriture / Lecture des Tags NFC,</a:t>
                      </a:r>
                      <a:r>
                        <a:rPr lang="fr-FR" baseline="0" dirty="0"/>
                        <a:t> Matériels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BBCB0-65BA-4044-82F9-571015DE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Choix du Smartphone (2/7)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D76BAF-1724-47E1-981E-99C986FB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098" y="1417638"/>
            <a:ext cx="6551801" cy="5309107"/>
          </a:xfrm>
        </p:spPr>
      </p:pic>
    </p:spTree>
    <p:extLst>
      <p:ext uri="{BB962C8B-B14F-4D97-AF65-F5344CB8AC3E}">
        <p14:creationId xmlns:p14="http://schemas.microsoft.com/office/powerpoint/2010/main" val="3635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94D6-1A4F-4DC7-8B94-589F4A8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79" y="355673"/>
            <a:ext cx="4215005" cy="2971051"/>
          </a:xfrm>
        </p:spPr>
        <p:txBody>
          <a:bodyPr/>
          <a:lstStyle/>
          <a:p>
            <a:r>
              <a:rPr lang="fr-FR" sz="4000" dirty="0"/>
              <a:t>Romain : Cycle de vie d’une application Android</a:t>
            </a:r>
            <a:br>
              <a:rPr lang="fr-FR" sz="4000" dirty="0"/>
            </a:br>
            <a:r>
              <a:rPr lang="fr-FR" sz="4000" dirty="0"/>
              <a:t>(3/7)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4D408-A565-497F-8AEC-1DA5B5E21A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628" y="150652"/>
            <a:ext cx="4869503" cy="6352144"/>
          </a:xfrm>
        </p:spPr>
      </p:pic>
    </p:spTree>
    <p:extLst>
      <p:ext uri="{BB962C8B-B14F-4D97-AF65-F5344CB8AC3E}">
        <p14:creationId xmlns:p14="http://schemas.microsoft.com/office/powerpoint/2010/main" val="6046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301</TotalTime>
  <Words>818</Words>
  <Application>Microsoft Office PowerPoint</Application>
  <PresentationFormat>Grand écran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Century Gothic</vt:lpstr>
      <vt:lpstr>Courier New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(1/7)</vt:lpstr>
      <vt:lpstr>Romain : Choix du Smartphone (2/7)</vt:lpstr>
      <vt:lpstr>Romain : Cycle de vie d’une application Android (3/7)</vt:lpstr>
      <vt:lpstr>Romain : Organisation application (4/7)</vt:lpstr>
      <vt:lpstr>Romain : Mise en place de  l’architecture NFC via Android (5/7)</vt:lpstr>
      <vt:lpstr>Romain : UI / UX (6/7)</vt:lpstr>
      <vt:lpstr>Romain : Démonstration (7/7)</vt:lpstr>
      <vt:lpstr>Mohamed : Communication entre le smartphone et le back-end. (1/4)</vt:lpstr>
      <vt:lpstr>Mohamed : Mise en place de la communication entre l’application Android et le serveur. (2/4)</vt:lpstr>
      <vt:lpstr>Mohamed : Mise en place de la communication entre l’application Android et le serveur. (3/4)</vt:lpstr>
      <vt:lpstr>Mohamed : Diagramme de classe  Communication http (4/4)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(1/3)</vt:lpstr>
      <vt:lpstr>Yanice : Technologie Unity (2/3)</vt:lpstr>
      <vt:lpstr>Yanice : Problèmes rencontrés (3/3)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moh</cp:lastModifiedBy>
  <cp:revision>139</cp:revision>
  <dcterms:created xsi:type="dcterms:W3CDTF">2018-03-05T09:08:09Z</dcterms:created>
  <dcterms:modified xsi:type="dcterms:W3CDTF">2018-05-12T09:32:53Z</dcterms:modified>
</cp:coreProperties>
</file>