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64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4/10/2018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4/10/2018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4/10/2018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4/10/2018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4/10/2018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4/10/2018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4/10/2018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4/10/2018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4/10/2018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4/10/2018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4/10/2018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4/10/2018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4/10/2018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4/10/2018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4/10/2018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VR </a:t>
            </a:r>
            <a:r>
              <a:rPr lang="fr-FR" dirty="0" err="1" smtClean="0"/>
              <a:t>Tourism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770818"/>
          </a:xfrm>
        </p:spPr>
        <p:txBody>
          <a:bodyPr>
            <a:normAutofit/>
          </a:bodyPr>
          <a:lstStyle/>
          <a:p>
            <a:r>
              <a:rPr lang="fr-FR" dirty="0" smtClean="0"/>
              <a:t>L’histoire du futur</a:t>
            </a:r>
          </a:p>
          <a:p>
            <a:r>
              <a:rPr lang="fr-FR" sz="1400" i="1" dirty="0" smtClean="0"/>
              <a:t>Casque de réalité virtuelle pour le domaine du tourisme</a:t>
            </a:r>
            <a:endParaRPr lang="fr-FR" sz="1400" i="1" dirty="0"/>
          </a:p>
        </p:txBody>
      </p:sp>
      <p:sp>
        <p:nvSpPr>
          <p:cNvPr id="4" name="ZoneTexte 3"/>
          <p:cNvSpPr txBox="1"/>
          <p:nvPr/>
        </p:nvSpPr>
        <p:spPr>
          <a:xfrm>
            <a:off x="7755775" y="731520"/>
            <a:ext cx="33417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LPSIL IDSE 2017-2018</a:t>
            </a:r>
          </a:p>
          <a:p>
            <a:endParaRPr lang="fr-FR" dirty="0"/>
          </a:p>
          <a:p>
            <a:r>
              <a:rPr lang="fr-FR" dirty="0" smtClean="0"/>
              <a:t>El </a:t>
            </a:r>
            <a:r>
              <a:rPr lang="fr-FR" dirty="0" err="1" smtClean="0"/>
              <a:t>Karmoudi</a:t>
            </a:r>
            <a:r>
              <a:rPr lang="fr-FR" dirty="0" smtClean="0"/>
              <a:t> Mohamed</a:t>
            </a:r>
          </a:p>
          <a:p>
            <a:r>
              <a:rPr lang="fr-FR" dirty="0" err="1" smtClean="0"/>
              <a:t>Bernatene</a:t>
            </a:r>
            <a:r>
              <a:rPr lang="fr-FR" dirty="0" smtClean="0"/>
              <a:t> </a:t>
            </a:r>
            <a:r>
              <a:rPr lang="fr-FR" dirty="0" err="1" smtClean="0"/>
              <a:t>Gael</a:t>
            </a:r>
            <a:endParaRPr lang="fr-FR" dirty="0" smtClean="0"/>
          </a:p>
          <a:p>
            <a:r>
              <a:rPr lang="fr-FR" dirty="0" err="1" smtClean="0"/>
              <a:t>Trech</a:t>
            </a:r>
            <a:r>
              <a:rPr lang="fr-FR" dirty="0" smtClean="0"/>
              <a:t> </a:t>
            </a:r>
            <a:r>
              <a:rPr lang="fr-FR" dirty="0" err="1" smtClean="0"/>
              <a:t>Yanice</a:t>
            </a:r>
            <a:endParaRPr lang="fr-FR" dirty="0" smtClean="0"/>
          </a:p>
          <a:p>
            <a:r>
              <a:rPr lang="fr-FR" dirty="0" err="1" smtClean="0"/>
              <a:t>Lembo</a:t>
            </a:r>
            <a:r>
              <a:rPr lang="fr-FR" dirty="0" smtClean="0"/>
              <a:t> Romain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01" y="364429"/>
            <a:ext cx="5139912" cy="3406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4086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84948" y="551144"/>
            <a:ext cx="10571998" cy="766285"/>
          </a:xfrm>
        </p:spPr>
        <p:txBody>
          <a:bodyPr/>
          <a:lstStyle/>
          <a:p>
            <a:pPr algn="ctr"/>
            <a:r>
              <a:rPr lang="fr-FR" dirty="0" smtClean="0"/>
              <a:t>Diagramme de classe Communication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4737" y="2314613"/>
            <a:ext cx="9252420" cy="4286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153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Introduction</a:t>
            </a:r>
          </a:p>
          <a:p>
            <a:r>
              <a:rPr lang="fr-FR" dirty="0" smtClean="0"/>
              <a:t>Objectifs</a:t>
            </a:r>
          </a:p>
          <a:p>
            <a:r>
              <a:rPr lang="fr-FR" dirty="0" smtClean="0"/>
              <a:t>Répartition des tâches</a:t>
            </a:r>
          </a:p>
          <a:p>
            <a:r>
              <a:rPr lang="fr-FR" dirty="0" smtClean="0"/>
              <a:t>Outils, technologies</a:t>
            </a:r>
          </a:p>
          <a:p>
            <a:r>
              <a:rPr lang="fr-FR" dirty="0" smtClean="0"/>
              <a:t>Diagramme (Classe, Uses cases, </a:t>
            </a:r>
            <a:r>
              <a:rPr lang="fr-FR" dirty="0" err="1" smtClean="0"/>
              <a:t>etc</a:t>
            </a:r>
            <a:r>
              <a:rPr lang="fr-FR" dirty="0" smtClean="0"/>
              <a:t>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05287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smtClean="0"/>
              <a:t>L’application </a:t>
            </a:r>
            <a:r>
              <a:rPr lang="fr-FR" dirty="0" err="1" smtClean="0"/>
              <a:t>VRTourism</a:t>
            </a:r>
            <a:r>
              <a:rPr lang="fr-FR" dirty="0" smtClean="0"/>
              <a:t> est destinée à :</a:t>
            </a:r>
          </a:p>
          <a:p>
            <a:pPr lvl="1"/>
            <a:r>
              <a:rPr lang="fr-FR" dirty="0" smtClean="0"/>
              <a:t>Guider l’utilisateur dans </a:t>
            </a:r>
            <a:r>
              <a:rPr lang="fr-FR" dirty="0"/>
              <a:t>un </a:t>
            </a:r>
            <a:r>
              <a:rPr lang="fr-FR" dirty="0" smtClean="0"/>
              <a:t>lieu touristique;</a:t>
            </a:r>
            <a:endParaRPr lang="fr-FR" dirty="0"/>
          </a:p>
          <a:p>
            <a:pPr lvl="1"/>
            <a:r>
              <a:rPr lang="fr-FR" dirty="0" smtClean="0"/>
              <a:t>Informer l’utilisateur sur les différents événements historiques d’un musée.</a:t>
            </a:r>
          </a:p>
          <a:p>
            <a:pPr marL="457200" lvl="1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Via leur smartphone (compatible NFC) et un casque de réalité virtuelle, ils pourront bénéficier </a:t>
            </a:r>
            <a:r>
              <a:rPr lang="fr-FR" dirty="0"/>
              <a:t>d’animations dynamiques pour </a:t>
            </a:r>
            <a:r>
              <a:rPr lang="fr-FR" dirty="0" smtClean="0"/>
              <a:t>connaître </a:t>
            </a:r>
            <a:r>
              <a:rPr lang="fr-FR" dirty="0"/>
              <a:t>l’histoire d’un tableau, d’une statue, </a:t>
            </a:r>
            <a:r>
              <a:rPr lang="fr-FR" dirty="0" smtClean="0"/>
              <a:t>ou d’un autre élément touristique.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03925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Objectifs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Guider les touristes</a:t>
            </a:r>
          </a:p>
          <a:p>
            <a:r>
              <a:rPr lang="fr-FR" dirty="0" smtClean="0"/>
              <a:t>Mettre les touristes en immersion virtuelle (</a:t>
            </a:r>
            <a:r>
              <a:rPr lang="fr-FR" dirty="0"/>
              <a:t>environnement </a:t>
            </a:r>
            <a:r>
              <a:rPr lang="fr-FR" dirty="0" smtClean="0"/>
              <a:t>immersif</a:t>
            </a:r>
            <a:r>
              <a:rPr lang="fr-FR" dirty="0"/>
              <a:t>)</a:t>
            </a:r>
            <a:endParaRPr lang="fr-FR" dirty="0" smtClean="0"/>
          </a:p>
          <a:p>
            <a:r>
              <a:rPr lang="fr-FR" dirty="0" smtClean="0"/>
              <a:t>Informer les touristes sur l’histoire de l’endroit ou de l’objet concerné</a:t>
            </a:r>
          </a:p>
          <a:p>
            <a:r>
              <a:rPr lang="fr-FR" dirty="0" smtClean="0"/>
              <a:t>Animer dynamiquement l’histoire </a:t>
            </a:r>
            <a:r>
              <a:rPr lang="fr-FR" dirty="0"/>
              <a:t>de l’endroit ou de l’objet </a:t>
            </a:r>
            <a:r>
              <a:rPr lang="fr-FR" dirty="0" smtClean="0"/>
              <a:t>concerné</a:t>
            </a:r>
          </a:p>
          <a:p>
            <a:r>
              <a:rPr lang="fr-FR" dirty="0" smtClean="0"/>
              <a:t>Augmenter l’attractivité du lieu touristique équipé de cette technologie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16709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Répartition des tâches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18712" y="2671173"/>
            <a:ext cx="10554574" cy="3636511"/>
          </a:xfrm>
        </p:spPr>
        <p:txBody>
          <a:bodyPr>
            <a:normAutofit fontScale="85000" lnSpcReduction="20000"/>
          </a:bodyPr>
          <a:lstStyle/>
          <a:p>
            <a:r>
              <a:rPr lang="fr-FR" dirty="0" smtClean="0"/>
              <a:t>El </a:t>
            </a:r>
            <a:r>
              <a:rPr lang="fr-FR" dirty="0" err="1" smtClean="0"/>
              <a:t>Karmoudi</a:t>
            </a:r>
            <a:r>
              <a:rPr lang="fr-FR" dirty="0" smtClean="0"/>
              <a:t> Mohamed :</a:t>
            </a:r>
          </a:p>
          <a:p>
            <a:pPr lvl="1"/>
            <a:r>
              <a:rPr lang="fr-FR" dirty="0" smtClean="0"/>
              <a:t>Mise en place de la communication entre l’application </a:t>
            </a:r>
            <a:r>
              <a:rPr lang="fr-FR" dirty="0"/>
              <a:t>A</a:t>
            </a:r>
            <a:r>
              <a:rPr lang="fr-FR" dirty="0" smtClean="0"/>
              <a:t>ndroid et le serveur.</a:t>
            </a:r>
          </a:p>
          <a:p>
            <a:r>
              <a:rPr lang="fr-FR" dirty="0" err="1" smtClean="0"/>
              <a:t>Bernatene</a:t>
            </a:r>
            <a:r>
              <a:rPr lang="fr-FR" dirty="0" smtClean="0"/>
              <a:t> </a:t>
            </a:r>
            <a:r>
              <a:rPr lang="fr-FR" dirty="0" err="1" smtClean="0"/>
              <a:t>Gael</a:t>
            </a:r>
            <a:r>
              <a:rPr lang="fr-FR" dirty="0" smtClean="0"/>
              <a:t> :</a:t>
            </a:r>
          </a:p>
          <a:p>
            <a:pPr lvl="1"/>
            <a:r>
              <a:rPr lang="fr-FR" dirty="0" smtClean="0"/>
              <a:t>Programmation du Web Service (serveur).</a:t>
            </a:r>
          </a:p>
          <a:p>
            <a:pPr lvl="1"/>
            <a:r>
              <a:rPr lang="fr-FR" dirty="0" smtClean="0"/>
              <a:t>Mise en place d’un back-office (Mise à jour des vidéos dans la base de données).</a:t>
            </a:r>
          </a:p>
          <a:p>
            <a:r>
              <a:rPr lang="fr-FR" dirty="0" err="1" smtClean="0"/>
              <a:t>Trech</a:t>
            </a:r>
            <a:r>
              <a:rPr lang="fr-FR" dirty="0" smtClean="0"/>
              <a:t> </a:t>
            </a:r>
            <a:r>
              <a:rPr lang="fr-FR" dirty="0" err="1" smtClean="0"/>
              <a:t>Yanice</a:t>
            </a:r>
            <a:r>
              <a:rPr lang="fr-FR" dirty="0" smtClean="0"/>
              <a:t> :</a:t>
            </a:r>
          </a:p>
          <a:p>
            <a:pPr lvl="1"/>
            <a:r>
              <a:rPr lang="fr-FR" dirty="0" smtClean="0"/>
              <a:t>Création et implémentation de vidéos VR.</a:t>
            </a:r>
          </a:p>
          <a:p>
            <a:pPr lvl="1"/>
            <a:r>
              <a:rPr lang="fr-FR" dirty="0" smtClean="0"/>
              <a:t>Insertion (</a:t>
            </a:r>
            <a:r>
              <a:rPr lang="fr-FR" dirty="0" err="1" smtClean="0"/>
              <a:t>upload</a:t>
            </a:r>
            <a:r>
              <a:rPr lang="fr-FR" dirty="0" smtClean="0"/>
              <a:t>) de vidéos VR sur la chaîne </a:t>
            </a:r>
            <a:r>
              <a:rPr lang="fr-FR" dirty="0" err="1" smtClean="0"/>
              <a:t>Youtube</a:t>
            </a:r>
            <a:r>
              <a:rPr lang="fr-FR" dirty="0" smtClean="0"/>
              <a:t>.</a:t>
            </a:r>
          </a:p>
          <a:p>
            <a:r>
              <a:rPr lang="fr-FR" dirty="0" err="1" smtClean="0"/>
              <a:t>Lembo</a:t>
            </a:r>
            <a:r>
              <a:rPr lang="fr-FR" dirty="0" smtClean="0"/>
              <a:t> Romain :</a:t>
            </a:r>
          </a:p>
          <a:p>
            <a:pPr lvl="1"/>
            <a:r>
              <a:rPr lang="fr-FR" dirty="0"/>
              <a:t>Mise en place de l’architecture </a:t>
            </a:r>
            <a:r>
              <a:rPr lang="fr-FR" dirty="0" smtClean="0"/>
              <a:t>NFC.</a:t>
            </a:r>
          </a:p>
          <a:p>
            <a:pPr lvl="1"/>
            <a:r>
              <a:rPr lang="fr-FR" dirty="0" smtClean="0"/>
              <a:t>Création interface Application.</a:t>
            </a:r>
          </a:p>
          <a:p>
            <a:pPr lvl="1"/>
            <a:r>
              <a:rPr lang="fr-FR" dirty="0" smtClean="0"/>
              <a:t>Gestion du matériel.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18825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Outils, technologies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10000" y="2579734"/>
            <a:ext cx="10554574" cy="4203451"/>
          </a:xfrm>
        </p:spPr>
        <p:txBody>
          <a:bodyPr>
            <a:normAutofit fontScale="92500" lnSpcReduction="20000"/>
          </a:bodyPr>
          <a:lstStyle/>
          <a:p>
            <a:endParaRPr lang="fr-FR" dirty="0" smtClean="0"/>
          </a:p>
          <a:p>
            <a:r>
              <a:rPr lang="fr-FR" dirty="0" smtClean="0"/>
              <a:t>Tags NFC</a:t>
            </a:r>
          </a:p>
          <a:p>
            <a:pPr lvl="1"/>
            <a:r>
              <a:rPr lang="fr-FR" dirty="0" smtClean="0"/>
              <a:t>NFC sticker tags (NTAG2313)</a:t>
            </a:r>
          </a:p>
          <a:p>
            <a:r>
              <a:rPr lang="fr-FR" dirty="0" smtClean="0"/>
              <a:t>Casque de réalité virtuelle;</a:t>
            </a:r>
          </a:p>
          <a:p>
            <a:pPr lvl="1"/>
            <a:r>
              <a:rPr lang="fr-FR" dirty="0" smtClean="0"/>
              <a:t>Casque </a:t>
            </a:r>
            <a:r>
              <a:rPr lang="fr-FR" dirty="0" err="1" smtClean="0"/>
              <a:t>iHarbort</a:t>
            </a:r>
            <a:r>
              <a:rPr lang="fr-FR" dirty="0" smtClean="0"/>
              <a:t> (Virtual reality glasses)</a:t>
            </a:r>
          </a:p>
          <a:p>
            <a:r>
              <a:rPr lang="fr-FR" dirty="0" smtClean="0"/>
              <a:t>Smartphone compatible casque VR et muni de la technologie NFC.</a:t>
            </a:r>
          </a:p>
          <a:p>
            <a:pPr lvl="1"/>
            <a:r>
              <a:rPr lang="fr-FR" dirty="0" smtClean="0"/>
              <a:t>Samsung </a:t>
            </a:r>
            <a:r>
              <a:rPr lang="fr-FR" dirty="0" err="1" smtClean="0"/>
              <a:t>Galaxy</a:t>
            </a:r>
            <a:r>
              <a:rPr lang="fr-FR" dirty="0" smtClean="0"/>
              <a:t> S6</a:t>
            </a:r>
          </a:p>
          <a:p>
            <a:r>
              <a:rPr lang="fr-FR" dirty="0" smtClean="0"/>
              <a:t>Serveur </a:t>
            </a:r>
            <a:r>
              <a:rPr lang="fr-FR" dirty="0" err="1" smtClean="0"/>
              <a:t>debian</a:t>
            </a:r>
            <a:r>
              <a:rPr lang="fr-FR" dirty="0" smtClean="0"/>
              <a:t> </a:t>
            </a:r>
          </a:p>
          <a:p>
            <a:pPr lvl="1"/>
            <a:r>
              <a:rPr lang="fr-FR" dirty="0" err="1" smtClean="0"/>
              <a:t>Lamp</a:t>
            </a:r>
            <a:r>
              <a:rPr lang="fr-FR" dirty="0" smtClean="0"/>
              <a:t> </a:t>
            </a:r>
            <a:r>
              <a:rPr lang="fr-FR" dirty="0"/>
              <a:t>(Linux, apache, MySQL, </a:t>
            </a:r>
            <a:r>
              <a:rPr lang="fr-FR" dirty="0" err="1"/>
              <a:t>php</a:t>
            </a:r>
            <a:r>
              <a:rPr lang="fr-FR" dirty="0" smtClean="0"/>
              <a:t>)</a:t>
            </a:r>
          </a:p>
          <a:p>
            <a:r>
              <a:rPr lang="fr-FR" dirty="0" err="1" smtClean="0"/>
              <a:t>Unity</a:t>
            </a:r>
            <a:endParaRPr lang="fr-FR" dirty="0" smtClean="0"/>
          </a:p>
          <a:p>
            <a:r>
              <a:rPr lang="fr-FR" dirty="0" smtClean="0"/>
              <a:t>Android Studio (IDE) – langage Java</a:t>
            </a:r>
          </a:p>
          <a:p>
            <a:r>
              <a:rPr lang="fr-FR" dirty="0" err="1" smtClean="0"/>
              <a:t>PhpStorm</a:t>
            </a:r>
            <a:r>
              <a:rPr lang="fr-FR" dirty="0" smtClean="0"/>
              <a:t> (IDE) - langage PHP</a:t>
            </a:r>
          </a:p>
          <a:p>
            <a:pPr marL="0" indent="0">
              <a:buNone/>
            </a:pPr>
            <a:endParaRPr lang="fr-FR" dirty="0" smtClean="0"/>
          </a:p>
          <a:p>
            <a:pPr marL="457200" lvl="1" indent="0">
              <a:buNone/>
            </a:pPr>
            <a:endParaRPr lang="fr-FR" dirty="0" smtClean="0"/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084653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Démo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dirty="0" smtClean="0"/>
              <a:t>Comment ça marche ?</a:t>
            </a:r>
          </a:p>
          <a:p>
            <a:r>
              <a:rPr lang="fr-FR" dirty="0"/>
              <a:t>1 - Approcher un tag NFC</a:t>
            </a:r>
            <a:r>
              <a:rPr lang="fr-FR" dirty="0" smtClean="0"/>
              <a:t>.</a:t>
            </a:r>
            <a:endParaRPr lang="fr-FR" dirty="0"/>
          </a:p>
          <a:p>
            <a:r>
              <a:rPr lang="fr-FR" dirty="0"/>
              <a:t>2 - L'application récupère la vidéo depuis le serveur</a:t>
            </a:r>
            <a:r>
              <a:rPr lang="fr-FR" dirty="0" smtClean="0"/>
              <a:t>.</a:t>
            </a:r>
            <a:endParaRPr lang="fr-FR" dirty="0"/>
          </a:p>
          <a:p>
            <a:r>
              <a:rPr lang="fr-FR" dirty="0"/>
              <a:t>3 - L'application ouvre l'application </a:t>
            </a:r>
            <a:r>
              <a:rPr lang="fr-FR" dirty="0" err="1" smtClean="0"/>
              <a:t>Youtube</a:t>
            </a:r>
            <a:r>
              <a:rPr lang="fr-FR" dirty="0" smtClean="0"/>
              <a:t>.</a:t>
            </a:r>
            <a:endParaRPr lang="fr-FR" dirty="0"/>
          </a:p>
          <a:p>
            <a:r>
              <a:rPr lang="fr-FR" dirty="0"/>
              <a:t>4 - Vous devez mettre en plein écran la vidéo </a:t>
            </a:r>
            <a:r>
              <a:rPr lang="fr-FR" dirty="0" err="1"/>
              <a:t>Youtube</a:t>
            </a:r>
            <a:r>
              <a:rPr lang="fr-FR" dirty="0" smtClean="0"/>
              <a:t>.</a:t>
            </a:r>
            <a:endParaRPr lang="fr-FR" dirty="0"/>
          </a:p>
          <a:p>
            <a:r>
              <a:rPr lang="fr-FR" dirty="0"/>
              <a:t>5 - Vous devez ensuite cliquer sur le bouton VR en bas à droite de la vidéo</a:t>
            </a:r>
            <a:r>
              <a:rPr lang="fr-FR" dirty="0" smtClean="0"/>
              <a:t>.</a:t>
            </a:r>
          </a:p>
          <a:p>
            <a:endParaRPr lang="fr-FR" dirty="0"/>
          </a:p>
          <a:p>
            <a:pPr marL="0" indent="0" algn="ctr">
              <a:buNone/>
            </a:pPr>
            <a:r>
              <a:rPr lang="fr-FR" sz="2400" dirty="0" smtClean="0"/>
              <a:t>Lien démo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420849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ctr" defTabSz="457200" rtl="0">
              <a:spcBef>
                <a:spcPct val="0"/>
              </a:spcBef>
            </a:pPr>
            <a:r>
              <a:rPr lang="fr-FR" sz="3200" dirty="0">
                <a:solidFill>
                  <a:schemeClr val="tx1"/>
                </a:solidFill>
              </a:rPr>
              <a:t>Mise en place de la communication entre l’application Android et le serveur</a:t>
            </a:r>
            <a:r>
              <a:rPr lang="fr-FR" sz="3200" dirty="0" smtClean="0">
                <a:solidFill>
                  <a:schemeClr val="tx1"/>
                </a:solidFill>
              </a:rPr>
              <a:t>.</a:t>
            </a:r>
            <a:endParaRPr lang="fr-FR" sz="3200" dirty="0">
              <a:solidFill>
                <a:schemeClr val="tx1"/>
              </a:solidFill>
            </a:endParaRPr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365" y="2851347"/>
            <a:ext cx="1660732" cy="2657171"/>
          </a:xfr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6567" y="2881204"/>
            <a:ext cx="2397681" cy="2657171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267750" y="5664721"/>
            <a:ext cx="303320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 smtClean="0"/>
              <a:t>Smartphone Android</a:t>
            </a:r>
          </a:p>
          <a:p>
            <a:pPr algn="ctr"/>
            <a:r>
              <a:rPr lang="fr-FR" sz="1400" dirty="0" smtClean="0"/>
              <a:t>Librairie : </a:t>
            </a:r>
            <a:r>
              <a:rPr lang="fr-FR" sz="1400" b="1" dirty="0"/>
              <a:t>Android </a:t>
            </a:r>
            <a:r>
              <a:rPr lang="fr-FR" sz="1400" b="1" dirty="0" err="1"/>
              <a:t>Asynchronous</a:t>
            </a:r>
            <a:r>
              <a:rPr lang="fr-FR" sz="1400" b="1" dirty="0"/>
              <a:t> </a:t>
            </a:r>
            <a:endParaRPr lang="fr-FR" sz="1400" b="1" dirty="0" smtClean="0"/>
          </a:p>
          <a:p>
            <a:pPr algn="ctr"/>
            <a:r>
              <a:rPr lang="fr-FR" sz="1400" b="1" dirty="0" smtClean="0"/>
              <a:t>Http Client(Auteur : James Smith)</a:t>
            </a:r>
            <a:endParaRPr lang="fr-FR" sz="1400" b="1" dirty="0"/>
          </a:p>
          <a:p>
            <a:pPr algn="ctr"/>
            <a:endParaRPr lang="fr-FR" sz="1400" dirty="0"/>
          </a:p>
        </p:txBody>
      </p:sp>
      <p:grpSp>
        <p:nvGrpSpPr>
          <p:cNvPr id="14" name="Groupe 13"/>
          <p:cNvGrpSpPr/>
          <p:nvPr/>
        </p:nvGrpSpPr>
        <p:grpSpPr>
          <a:xfrm>
            <a:off x="3100290" y="3480010"/>
            <a:ext cx="5743083" cy="1402121"/>
            <a:chOff x="3687486" y="3498077"/>
            <a:chExt cx="3913987" cy="981057"/>
          </a:xfrm>
        </p:grpSpPr>
        <p:grpSp>
          <p:nvGrpSpPr>
            <p:cNvPr id="5" name="Groupe 4"/>
            <p:cNvGrpSpPr/>
            <p:nvPr/>
          </p:nvGrpSpPr>
          <p:grpSpPr>
            <a:xfrm>
              <a:off x="3687486" y="3498077"/>
              <a:ext cx="3913987" cy="981057"/>
              <a:chOff x="2533934" y="3148917"/>
              <a:chExt cx="5604223" cy="1345995"/>
            </a:xfrm>
          </p:grpSpPr>
          <p:sp>
            <p:nvSpPr>
              <p:cNvPr id="3" name="Flèche droite 2"/>
              <p:cNvSpPr/>
              <p:nvPr/>
            </p:nvSpPr>
            <p:spPr>
              <a:xfrm>
                <a:off x="2533935" y="3148917"/>
                <a:ext cx="5604222" cy="382385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" name="Flèche droite 7"/>
              <p:cNvSpPr/>
              <p:nvPr/>
            </p:nvSpPr>
            <p:spPr>
              <a:xfrm rot="10800000">
                <a:off x="2533934" y="4112527"/>
                <a:ext cx="5604223" cy="382385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11" name="ZoneTexte 10"/>
            <p:cNvSpPr txBox="1"/>
            <p:nvPr/>
          </p:nvSpPr>
          <p:spPr>
            <a:xfrm>
              <a:off x="4498945" y="3979540"/>
              <a:ext cx="2548897" cy="2584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Données de la vidéo (JSON)</a:t>
              </a:r>
              <a:endParaRPr lang="fr-FR" dirty="0"/>
            </a:p>
          </p:txBody>
        </p:sp>
      </p:grpSp>
      <p:sp>
        <p:nvSpPr>
          <p:cNvPr id="12" name="Rectangle 11"/>
          <p:cNvSpPr/>
          <p:nvPr/>
        </p:nvSpPr>
        <p:spPr>
          <a:xfrm>
            <a:off x="3468832" y="2851347"/>
            <a:ext cx="455654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600" dirty="0"/>
              <a:t>Requête GET Asynchrone</a:t>
            </a:r>
          </a:p>
          <a:p>
            <a:pPr algn="ctr"/>
            <a:r>
              <a:rPr lang="fr-FR" sz="1600" dirty="0"/>
              <a:t>On passe en </a:t>
            </a:r>
            <a:r>
              <a:rPr lang="fr-FR" sz="1600" dirty="0" smtClean="0"/>
              <a:t>paramètre </a:t>
            </a:r>
            <a:r>
              <a:rPr lang="fr-FR" sz="1600" dirty="0"/>
              <a:t>l’id du monument 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9286567" y="5664721"/>
            <a:ext cx="249780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 smtClean="0"/>
              <a:t>Serveur Debian</a:t>
            </a:r>
          </a:p>
          <a:p>
            <a:pPr algn="ctr"/>
            <a:r>
              <a:rPr lang="fr-FR" sz="1400" dirty="0" smtClean="0"/>
              <a:t>Technologies : </a:t>
            </a:r>
            <a:r>
              <a:rPr lang="fr-FR" sz="1400" b="1" dirty="0" smtClean="0"/>
              <a:t>MySQL, PHP</a:t>
            </a:r>
            <a:endParaRPr lang="fr-FR" sz="1400" b="1" dirty="0"/>
          </a:p>
          <a:p>
            <a:pPr algn="ctr"/>
            <a:endParaRPr lang="fr-FR" sz="1400" dirty="0"/>
          </a:p>
        </p:txBody>
      </p:sp>
      <p:sp>
        <p:nvSpPr>
          <p:cNvPr id="4" name="ZoneTexte 3"/>
          <p:cNvSpPr txBox="1"/>
          <p:nvPr/>
        </p:nvSpPr>
        <p:spPr>
          <a:xfrm>
            <a:off x="4390308" y="4882132"/>
            <a:ext cx="31630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Exemple de réponse : </a:t>
            </a:r>
          </a:p>
          <a:p>
            <a:r>
              <a:rPr lang="fr-FR" sz="1200" dirty="0"/>
              <a:t>{</a:t>
            </a:r>
          </a:p>
          <a:p>
            <a:r>
              <a:rPr lang="fr-FR" sz="1200" dirty="0" smtClean="0"/>
              <a:t>     "</a:t>
            </a:r>
            <a:r>
              <a:rPr lang="fr-FR" sz="1200" dirty="0" err="1"/>
              <a:t>id_video</a:t>
            </a:r>
            <a:r>
              <a:rPr lang="fr-FR" sz="1200" dirty="0"/>
              <a:t>": "http: //</a:t>
            </a:r>
            <a:r>
              <a:rPr lang="fr-FR" sz="1200" dirty="0" err="1"/>
              <a:t>youtube.Fr</a:t>
            </a:r>
            <a:r>
              <a:rPr lang="fr-FR" sz="1200" dirty="0"/>
              <a:t>/XXXXX"</a:t>
            </a:r>
          </a:p>
          <a:p>
            <a:r>
              <a:rPr lang="fr-FR" sz="1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870398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10000" y="559922"/>
            <a:ext cx="10571998" cy="970450"/>
          </a:xfrm>
        </p:spPr>
        <p:txBody>
          <a:bodyPr/>
          <a:lstStyle/>
          <a:p>
            <a:r>
              <a:rPr lang="fr-FR" dirty="0">
                <a:solidFill>
                  <a:schemeClr val="tx1"/>
                </a:solidFill>
              </a:rPr>
              <a:t>Mise en place de la communication entre l’application Android et le serveur</a:t>
            </a:r>
            <a:r>
              <a:rPr lang="fr-FR" dirty="0" smtClean="0">
                <a:solidFill>
                  <a:schemeClr val="tx1"/>
                </a:solidFill>
              </a:rPr>
              <a:t>. (SUITE)</a:t>
            </a:r>
            <a:endParaRPr lang="fr-FR" dirty="0"/>
          </a:p>
        </p:txBody>
      </p:sp>
      <p:pic>
        <p:nvPicPr>
          <p:cNvPr id="4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887" y="2986272"/>
            <a:ext cx="1660732" cy="2657171"/>
          </a:xfrm>
        </p:spPr>
      </p:pic>
      <p:sp>
        <p:nvSpPr>
          <p:cNvPr id="5" name="Flèche courbée vers la gauche 4"/>
          <p:cNvSpPr/>
          <p:nvPr/>
        </p:nvSpPr>
        <p:spPr>
          <a:xfrm>
            <a:off x="2968667" y="3033650"/>
            <a:ext cx="638827" cy="80084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3870542" y="3138369"/>
            <a:ext cx="4703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Vérification de la réponse par le serveur.</a:t>
            </a:r>
            <a:endParaRPr lang="fr-FR" dirty="0"/>
          </a:p>
        </p:txBody>
      </p:sp>
      <p:sp>
        <p:nvSpPr>
          <p:cNvPr id="7" name="Flèche courbée vers la gauche 6"/>
          <p:cNvSpPr/>
          <p:nvPr/>
        </p:nvSpPr>
        <p:spPr>
          <a:xfrm>
            <a:off x="2968666" y="4842603"/>
            <a:ext cx="638827" cy="80084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3870540" y="5058357"/>
            <a:ext cx="704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L’application lance l’application </a:t>
            </a:r>
            <a:r>
              <a:rPr lang="fr-FR" dirty="0" err="1" smtClean="0"/>
              <a:t>Youtube</a:t>
            </a:r>
            <a:r>
              <a:rPr lang="fr-FR" dirty="0" smtClean="0"/>
              <a:t> et affiche la vidéo.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3870542" y="4130191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OK ?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753322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is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TM03457503[[fn=Concis]]</Template>
  <TotalTime>266</TotalTime>
  <Words>462</Words>
  <Application>Microsoft Office PowerPoint</Application>
  <PresentationFormat>Grand écran</PresentationFormat>
  <Paragraphs>81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3" baseType="lpstr">
      <vt:lpstr>Century Gothic</vt:lpstr>
      <vt:lpstr>Wingdings 2</vt:lpstr>
      <vt:lpstr>Concis</vt:lpstr>
      <vt:lpstr>VR Tourism</vt:lpstr>
      <vt:lpstr>Sommaire</vt:lpstr>
      <vt:lpstr>Introduction</vt:lpstr>
      <vt:lpstr>Objectifs</vt:lpstr>
      <vt:lpstr>Répartition des tâches</vt:lpstr>
      <vt:lpstr>Outils, technologies</vt:lpstr>
      <vt:lpstr>Démo</vt:lpstr>
      <vt:lpstr>Mise en place de la communication entre l’application Android et le serveur.</vt:lpstr>
      <vt:lpstr>Mise en place de la communication entre l’application Android et le serveur. (SUITE)</vt:lpstr>
      <vt:lpstr>Diagramme de classe Communication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VR Tourism</dc:title>
  <dc:creator>LEMBO Romain</dc:creator>
  <cp:lastModifiedBy>EL KARMOUDI Mohamed</cp:lastModifiedBy>
  <cp:revision>125</cp:revision>
  <dcterms:created xsi:type="dcterms:W3CDTF">2018-03-05T09:08:09Z</dcterms:created>
  <dcterms:modified xsi:type="dcterms:W3CDTF">2018-04-10T08:51:53Z</dcterms:modified>
</cp:coreProperties>
</file>