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VR </a:t>
            </a:r>
            <a:r>
              <a:rPr lang="fr-FR" dirty="0" err="1" smtClean="0"/>
              <a:t>Tourism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70818"/>
          </a:xfrm>
        </p:spPr>
        <p:txBody>
          <a:bodyPr>
            <a:normAutofit/>
          </a:bodyPr>
          <a:lstStyle/>
          <a:p>
            <a:r>
              <a:rPr lang="fr-FR" dirty="0" smtClean="0"/>
              <a:t>L’histoire du futur</a:t>
            </a:r>
          </a:p>
          <a:p>
            <a:r>
              <a:rPr lang="fr-FR" sz="1400" i="1" dirty="0" smtClean="0"/>
              <a:t>Casque de réalité virtuelle pour le domaine du tourisme</a:t>
            </a:r>
            <a:endParaRPr lang="fr-FR" sz="1400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7755775" y="731520"/>
            <a:ext cx="3341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LPSIL IDSE 2017-2018</a:t>
            </a:r>
          </a:p>
          <a:p>
            <a:endParaRPr lang="fr-FR" dirty="0"/>
          </a:p>
          <a:p>
            <a:r>
              <a:rPr lang="fr-FR" dirty="0" smtClean="0"/>
              <a:t>El </a:t>
            </a:r>
            <a:r>
              <a:rPr lang="fr-FR" dirty="0" err="1" smtClean="0"/>
              <a:t>Karmoudi</a:t>
            </a:r>
            <a:r>
              <a:rPr lang="fr-FR" dirty="0" smtClean="0"/>
              <a:t> Mohamed</a:t>
            </a:r>
          </a:p>
          <a:p>
            <a:r>
              <a:rPr lang="fr-FR" dirty="0" err="1" smtClean="0"/>
              <a:t>Bernatene</a:t>
            </a:r>
            <a:r>
              <a:rPr lang="fr-FR" dirty="0" smtClean="0"/>
              <a:t> </a:t>
            </a:r>
            <a:r>
              <a:rPr lang="fr-FR" dirty="0" err="1" smtClean="0"/>
              <a:t>Gael</a:t>
            </a:r>
            <a:endParaRPr lang="fr-FR" dirty="0" smtClean="0"/>
          </a:p>
          <a:p>
            <a:r>
              <a:rPr lang="fr-FR" dirty="0" err="1" smtClean="0"/>
              <a:t>Trech</a:t>
            </a:r>
            <a:r>
              <a:rPr lang="fr-FR" dirty="0" smtClean="0"/>
              <a:t> </a:t>
            </a:r>
            <a:r>
              <a:rPr lang="fr-FR" dirty="0" err="1" smtClean="0"/>
              <a:t>Yanice</a:t>
            </a:r>
            <a:endParaRPr lang="fr-FR" dirty="0" smtClean="0"/>
          </a:p>
          <a:p>
            <a:r>
              <a:rPr lang="fr-FR" dirty="0" err="1" smtClean="0"/>
              <a:t>Lembo</a:t>
            </a:r>
            <a:r>
              <a:rPr lang="fr-FR" dirty="0" smtClean="0"/>
              <a:t> Romain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1" y="364429"/>
            <a:ext cx="5139912" cy="34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0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0000" y="559922"/>
            <a:ext cx="10571998" cy="970450"/>
          </a:xfrm>
        </p:spPr>
        <p:txBody>
          <a:bodyPr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Mohamed : </a:t>
            </a:r>
            <a:r>
              <a:rPr lang="fr-FR" sz="3000" dirty="0" smtClean="0">
                <a:solidFill>
                  <a:schemeClr val="tx1"/>
                </a:solidFill>
              </a:rPr>
              <a:t>Mise </a:t>
            </a:r>
            <a:r>
              <a:rPr lang="fr-FR" sz="3000" dirty="0">
                <a:solidFill>
                  <a:schemeClr val="tx1"/>
                </a:solidFill>
              </a:rPr>
              <a:t>en place de la communication entre l’application Android et le serveur</a:t>
            </a:r>
            <a:r>
              <a:rPr lang="fr-FR" sz="3000" dirty="0" smtClean="0">
                <a:solidFill>
                  <a:schemeClr val="tx1"/>
                </a:solidFill>
              </a:rPr>
              <a:t>. (2/3)</a:t>
            </a:r>
            <a:endParaRPr lang="fr-FR" sz="3000" dirty="0"/>
          </a:p>
        </p:txBody>
      </p:sp>
      <p:pic>
        <p:nvPicPr>
          <p:cNvPr id="4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87" y="2986272"/>
            <a:ext cx="1660732" cy="2657171"/>
          </a:xfrm>
        </p:spPr>
      </p:pic>
      <p:sp>
        <p:nvSpPr>
          <p:cNvPr id="5" name="Flèche courbée vers la gauche 4"/>
          <p:cNvSpPr/>
          <p:nvPr/>
        </p:nvSpPr>
        <p:spPr>
          <a:xfrm>
            <a:off x="2968667" y="3033650"/>
            <a:ext cx="638827" cy="8008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870542" y="3138369"/>
            <a:ext cx="470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Vérification de la réponse par le serveur.</a:t>
            </a:r>
            <a:endParaRPr lang="fr-FR" dirty="0"/>
          </a:p>
        </p:txBody>
      </p:sp>
      <p:sp>
        <p:nvSpPr>
          <p:cNvPr id="7" name="Flèche courbée vers la gauche 6"/>
          <p:cNvSpPr/>
          <p:nvPr/>
        </p:nvSpPr>
        <p:spPr>
          <a:xfrm>
            <a:off x="2968666" y="4842603"/>
            <a:ext cx="638827" cy="8008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70540" y="5058357"/>
            <a:ext cx="704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L’application lance l’application </a:t>
            </a:r>
            <a:r>
              <a:rPr lang="fr-FR" dirty="0" err="1" smtClean="0"/>
              <a:t>Youtube</a:t>
            </a:r>
            <a:r>
              <a:rPr lang="fr-FR" dirty="0" smtClean="0"/>
              <a:t> et affiche la vidéo.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870542" y="41301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OK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12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4948" y="551144"/>
            <a:ext cx="10571998" cy="766285"/>
          </a:xfrm>
        </p:spPr>
        <p:txBody>
          <a:bodyPr/>
          <a:lstStyle/>
          <a:p>
            <a:pPr algn="ctr"/>
            <a:r>
              <a:rPr lang="fr-FR" sz="3000" dirty="0" smtClean="0"/>
              <a:t>Mohamed : Diagramme de classe </a:t>
            </a:r>
            <a:br>
              <a:rPr lang="fr-FR" sz="3000" dirty="0" smtClean="0"/>
            </a:br>
            <a:r>
              <a:rPr lang="fr-FR" sz="3000" dirty="0" smtClean="0"/>
              <a:t>Communication (3/3)</a:t>
            </a:r>
            <a:endParaRPr lang="fr-FR" sz="3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37" y="2314613"/>
            <a:ext cx="9252420" cy="4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1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Gaël : Mise en place du Serveur (1/4)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000" y="2036619"/>
            <a:ext cx="10554574" cy="1594369"/>
          </a:xfrm>
        </p:spPr>
        <p:txBody>
          <a:bodyPr/>
          <a:lstStyle/>
          <a:p>
            <a:r>
              <a:rPr lang="fr-FR" dirty="0" smtClean="0"/>
              <a:t>Installation de l’environnement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15" y="3120353"/>
            <a:ext cx="6857143" cy="31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5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1288" y="413937"/>
            <a:ext cx="10571998" cy="970450"/>
          </a:xfrm>
        </p:spPr>
        <p:txBody>
          <a:bodyPr/>
          <a:lstStyle/>
          <a:p>
            <a:r>
              <a:rPr lang="fr-FR" dirty="0"/>
              <a:t>Gaël : Création </a:t>
            </a:r>
            <a:r>
              <a:rPr lang="fr-FR" dirty="0" smtClean="0"/>
              <a:t>du </a:t>
            </a:r>
            <a:r>
              <a:rPr lang="fr-FR" dirty="0" err="1" smtClean="0"/>
              <a:t>Webservice</a:t>
            </a:r>
            <a:r>
              <a:rPr lang="fr-FR" dirty="0" smtClean="0"/>
              <a:t> (2/4)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1288" y="2335876"/>
            <a:ext cx="10554574" cy="887787"/>
          </a:xfrm>
        </p:spPr>
        <p:txBody>
          <a:bodyPr/>
          <a:lstStyle/>
          <a:p>
            <a:r>
              <a:rPr lang="fr-FR" dirty="0" smtClean="0"/>
              <a:t> Architecture REST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374" y="3381894"/>
            <a:ext cx="39338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60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Gaël : Réalisation </a:t>
            </a:r>
            <a:r>
              <a:rPr lang="fr-FR" dirty="0" smtClean="0"/>
              <a:t>d’un Backoffice (3/4)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10000" y="2236124"/>
            <a:ext cx="10554574" cy="937663"/>
          </a:xfrm>
        </p:spPr>
        <p:txBody>
          <a:bodyPr/>
          <a:lstStyle/>
          <a:p>
            <a:r>
              <a:rPr lang="fr-FR" dirty="0" smtClean="0"/>
              <a:t>A quoi sert le backoffice ?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762" y="3338599"/>
            <a:ext cx="61150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8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Gaël : Évolution </a:t>
            </a:r>
            <a:r>
              <a:rPr lang="fr-FR" dirty="0" smtClean="0"/>
              <a:t>Possible (4/4)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000" y="2215096"/>
            <a:ext cx="10554574" cy="1469678"/>
          </a:xfrm>
        </p:spPr>
        <p:txBody>
          <a:bodyPr/>
          <a:lstStyle/>
          <a:p>
            <a:r>
              <a:rPr lang="fr-FR" dirty="0" smtClean="0"/>
              <a:t>Réaliser un serveur WEB à l’aide d’un </a:t>
            </a:r>
            <a:r>
              <a:rPr lang="fr-FR" dirty="0" err="1" smtClean="0"/>
              <a:t>Raspberry</a:t>
            </a:r>
            <a:r>
              <a:rPr lang="fr-FR" dirty="0" smtClean="0"/>
              <a:t> Pi 3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3559519"/>
            <a:ext cx="212761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6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Yanice</a:t>
            </a:r>
            <a:r>
              <a:rPr lang="fr-FR" dirty="0" smtClean="0"/>
              <a:t> : La réalité virtuelle (1/3)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VR, contrairement à une vidéo basique permet une immersion quasi-totale de son utilisateur.</a:t>
            </a:r>
          </a:p>
          <a:p>
            <a:r>
              <a:rPr lang="fr-FR" dirty="0" smtClean="0"/>
              <a:t>Elle permet entre autre la lecture de vidéo de manière sphérique, comme si l’utilisateur était à même la vidéo.</a:t>
            </a:r>
          </a:p>
          <a:p>
            <a:r>
              <a:rPr lang="fr-FR" dirty="0" smtClean="0"/>
              <a:t>C’est sur cette technologie que j’ai travaillé et modélisé les vidéos en réalité virtuelle.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4128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Yanice</a:t>
            </a:r>
            <a:r>
              <a:rPr lang="fr-FR" dirty="0" smtClean="0"/>
              <a:t> : Technologie </a:t>
            </a:r>
            <a:r>
              <a:rPr lang="fr-FR" dirty="0" err="1" smtClean="0"/>
              <a:t>Unity</a:t>
            </a:r>
            <a:r>
              <a:rPr lang="fr-FR" dirty="0" smtClean="0"/>
              <a:t> (2/3)</a:t>
            </a:r>
            <a:endParaRPr lang="fr-FR" dirty="0"/>
          </a:p>
        </p:txBody>
      </p:sp>
      <p:pic>
        <p:nvPicPr>
          <p:cNvPr id="1026" name="Picture 2" descr="RÃ©sultat de recherche d'images pour &quot;Casque VR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229" y="2880510"/>
            <a:ext cx="1728515" cy="11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Unity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3" y="2826327"/>
            <a:ext cx="2460941" cy="136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810125" y="3444166"/>
            <a:ext cx="397020" cy="121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phere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161" y="2826327"/>
            <a:ext cx="1461338" cy="136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68954" y="2450233"/>
            <a:ext cx="1640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IDE / </a:t>
            </a:r>
            <a:r>
              <a:rPr lang="fr-FR" sz="1600" dirty="0" err="1" smtClean="0"/>
              <a:t>Modeling</a:t>
            </a:r>
            <a:endParaRPr lang="fr-FR" sz="1600" dirty="0"/>
          </a:p>
          <a:p>
            <a:endParaRPr lang="fr-FR" sz="1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820" y="5474896"/>
            <a:ext cx="647700" cy="733425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 rot="5400000">
            <a:off x="5257179" y="4601715"/>
            <a:ext cx="815885" cy="174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 descr="RÃ©sultat de recherche d'images pour &quot;Mp4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95" y="2983084"/>
            <a:ext cx="1049770" cy="104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èche droite 15"/>
          <p:cNvSpPr/>
          <p:nvPr/>
        </p:nvSpPr>
        <p:spPr>
          <a:xfrm>
            <a:off x="4465815" y="3444166"/>
            <a:ext cx="384895" cy="121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6520950" y="3437463"/>
            <a:ext cx="1367828" cy="12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241637" y="5167119"/>
            <a:ext cx="8883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Shader</a:t>
            </a:r>
            <a:endParaRPr lang="fr-FR" sz="1600" dirty="0"/>
          </a:p>
          <a:p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205569" y="2463922"/>
            <a:ext cx="8803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Sphère</a:t>
            </a:r>
            <a:endParaRPr lang="fr-FR" sz="1600" dirty="0"/>
          </a:p>
          <a:p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413510" y="2591267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Vidéo</a:t>
            </a:r>
            <a:endParaRPr lang="fr-FR" sz="1600" dirty="0"/>
          </a:p>
          <a:p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547786" y="2503161"/>
            <a:ext cx="4539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VR</a:t>
            </a:r>
            <a:endParaRPr lang="fr-FR" sz="1600" dirty="0"/>
          </a:p>
          <a:p>
            <a:endParaRPr lang="fr-FR" dirty="0"/>
          </a:p>
        </p:txBody>
      </p:sp>
      <p:pic>
        <p:nvPicPr>
          <p:cNvPr id="1040" name="Picture 16" descr="RÃ©sultat de recherche d'images pour &quot;youtube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011" y="5530500"/>
            <a:ext cx="933324" cy="62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èche droite 25"/>
          <p:cNvSpPr/>
          <p:nvPr/>
        </p:nvSpPr>
        <p:spPr>
          <a:xfrm rot="5400000">
            <a:off x="8567241" y="4433867"/>
            <a:ext cx="777326" cy="155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8429545" y="4945725"/>
            <a:ext cx="1034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Injection</a:t>
            </a:r>
          </a:p>
          <a:p>
            <a:r>
              <a:rPr lang="fr-FR" sz="1600" dirty="0" err="1" smtClean="0"/>
              <a:t>Youtube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441282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Yanice</a:t>
            </a:r>
            <a:r>
              <a:rPr lang="fr-FR" dirty="0" smtClean="0"/>
              <a:t> : Problèmes rencontrés (3/3)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Appréhension UNITY.</a:t>
            </a:r>
          </a:p>
          <a:p>
            <a:r>
              <a:rPr lang="fr-FR" dirty="0" smtClean="0"/>
              <a:t>Problème de lecture après leur passage en VR.</a:t>
            </a:r>
          </a:p>
          <a:p>
            <a:r>
              <a:rPr lang="fr-FR" dirty="0" smtClean="0"/>
              <a:t>Injection </a:t>
            </a:r>
            <a:r>
              <a:rPr lang="fr-FR" dirty="0" err="1" smtClean="0"/>
              <a:t>youtube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5954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Comment ça marche ?</a:t>
            </a:r>
          </a:p>
          <a:p>
            <a:r>
              <a:rPr lang="fr-FR" dirty="0"/>
              <a:t>1 - Approcher un tag NFC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2 - L'application récupère la vidéo depuis le serveur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3 - L'application ouvre l'application </a:t>
            </a:r>
            <a:r>
              <a:rPr lang="fr-FR" dirty="0" err="1" smtClean="0"/>
              <a:t>Youtube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4 - Vous devez mettre en plein écran la vidéo </a:t>
            </a:r>
            <a:r>
              <a:rPr lang="fr-FR" dirty="0" err="1"/>
              <a:t>Youtube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5 - Vous devez ensuite cliquer sur le bouton VR en bas à droite de la vidéo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084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Objectifs</a:t>
            </a:r>
          </a:p>
          <a:p>
            <a:r>
              <a:rPr lang="fr-FR" dirty="0" smtClean="0"/>
              <a:t>Répartition des tâches</a:t>
            </a:r>
          </a:p>
          <a:p>
            <a:r>
              <a:rPr lang="fr-FR" dirty="0" smtClean="0"/>
              <a:t>Outils, technologies</a:t>
            </a:r>
          </a:p>
          <a:p>
            <a:r>
              <a:rPr lang="fr-FR" dirty="0" smtClean="0"/>
              <a:t>Tâches de Romain</a:t>
            </a:r>
          </a:p>
          <a:p>
            <a:r>
              <a:rPr lang="fr-FR" dirty="0"/>
              <a:t>Tâches de Mohamed</a:t>
            </a:r>
          </a:p>
          <a:p>
            <a:r>
              <a:rPr lang="fr-FR" dirty="0"/>
              <a:t>Tâches de </a:t>
            </a:r>
            <a:r>
              <a:rPr lang="fr-FR" dirty="0" smtClean="0"/>
              <a:t>Gaël</a:t>
            </a:r>
            <a:endParaRPr lang="fr-FR" dirty="0"/>
          </a:p>
          <a:p>
            <a:r>
              <a:rPr lang="fr-FR" dirty="0"/>
              <a:t>Tâches de </a:t>
            </a:r>
            <a:r>
              <a:rPr lang="fr-FR" dirty="0" err="1" smtClean="0"/>
              <a:t>Yanice</a:t>
            </a:r>
            <a:endParaRPr lang="fr-FR" dirty="0" smtClean="0"/>
          </a:p>
          <a:p>
            <a:r>
              <a:rPr lang="fr-FR" dirty="0" smtClean="0"/>
              <a:t>Démo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0528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(Parler de la démo, comment cela pourrait évoluer, ce que l’on a apprit)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338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L’application </a:t>
            </a:r>
            <a:r>
              <a:rPr lang="fr-FR" dirty="0" err="1" smtClean="0"/>
              <a:t>VRTourism</a:t>
            </a:r>
            <a:r>
              <a:rPr lang="fr-FR" dirty="0" smtClean="0"/>
              <a:t> est destinée à :</a:t>
            </a:r>
          </a:p>
          <a:p>
            <a:pPr lvl="1"/>
            <a:r>
              <a:rPr lang="fr-FR" dirty="0" smtClean="0"/>
              <a:t>Guider l’utilisateur dans </a:t>
            </a:r>
            <a:r>
              <a:rPr lang="fr-FR" dirty="0"/>
              <a:t>un </a:t>
            </a:r>
            <a:r>
              <a:rPr lang="fr-FR" dirty="0" smtClean="0"/>
              <a:t>lieu touristique;</a:t>
            </a:r>
            <a:endParaRPr lang="fr-FR" dirty="0"/>
          </a:p>
          <a:p>
            <a:pPr lvl="1"/>
            <a:r>
              <a:rPr lang="fr-FR" dirty="0" smtClean="0"/>
              <a:t>Informer l’utilisateur sur les différents événements historiques d’un musée.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Via leur smartphone (compatible NFC) et un casque de réalité virtuelle, ils pourront bénéficier </a:t>
            </a:r>
            <a:r>
              <a:rPr lang="fr-FR" dirty="0"/>
              <a:t>d’animations dynamiques pour </a:t>
            </a:r>
            <a:r>
              <a:rPr lang="fr-FR" dirty="0" smtClean="0"/>
              <a:t>connaître </a:t>
            </a:r>
            <a:r>
              <a:rPr lang="fr-FR" dirty="0"/>
              <a:t>l’histoire d’un tableau, d’une statue, </a:t>
            </a:r>
            <a:r>
              <a:rPr lang="fr-FR" dirty="0" smtClean="0"/>
              <a:t>ou d’un autre élément </a:t>
            </a:r>
            <a:r>
              <a:rPr lang="fr-FR" dirty="0" smtClean="0"/>
              <a:t>touristique…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392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Guider les touristes</a:t>
            </a:r>
          </a:p>
          <a:p>
            <a:r>
              <a:rPr lang="fr-FR" dirty="0" smtClean="0"/>
              <a:t>Mettre les touristes en immersion virtuelle (</a:t>
            </a:r>
            <a:r>
              <a:rPr lang="fr-FR" dirty="0"/>
              <a:t>environnement </a:t>
            </a:r>
            <a:r>
              <a:rPr lang="fr-FR" dirty="0" smtClean="0"/>
              <a:t>immersif</a:t>
            </a:r>
            <a:r>
              <a:rPr lang="fr-FR" dirty="0"/>
              <a:t>)</a:t>
            </a:r>
            <a:endParaRPr lang="fr-FR" dirty="0" smtClean="0"/>
          </a:p>
          <a:p>
            <a:r>
              <a:rPr lang="fr-FR" dirty="0" smtClean="0"/>
              <a:t>Informer les touristes sur l’histoire de l’endroit ou de l’objet concerné</a:t>
            </a:r>
          </a:p>
          <a:p>
            <a:r>
              <a:rPr lang="fr-FR" dirty="0" smtClean="0"/>
              <a:t>Animer dynamiquement l’histoire </a:t>
            </a:r>
            <a:r>
              <a:rPr lang="fr-FR" dirty="0"/>
              <a:t>de l’endroit ou de l’objet </a:t>
            </a:r>
            <a:r>
              <a:rPr lang="fr-FR" dirty="0" smtClean="0"/>
              <a:t>concerné</a:t>
            </a:r>
          </a:p>
          <a:p>
            <a:r>
              <a:rPr lang="fr-FR" dirty="0" smtClean="0"/>
              <a:t>Augmenter l’attractivité du lieu touristique équipé de cette technologie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70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671173"/>
            <a:ext cx="10554574" cy="3636511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El </a:t>
            </a:r>
            <a:r>
              <a:rPr lang="fr-FR" dirty="0" err="1" smtClean="0"/>
              <a:t>Karmoudi</a:t>
            </a:r>
            <a:r>
              <a:rPr lang="fr-FR" dirty="0" smtClean="0"/>
              <a:t> Mohamed :</a:t>
            </a:r>
          </a:p>
          <a:p>
            <a:pPr lvl="1"/>
            <a:r>
              <a:rPr lang="fr-FR" dirty="0" smtClean="0"/>
              <a:t>Mise en place de la communication entre l’application </a:t>
            </a:r>
            <a:r>
              <a:rPr lang="fr-FR" dirty="0"/>
              <a:t>A</a:t>
            </a:r>
            <a:r>
              <a:rPr lang="fr-FR" dirty="0" smtClean="0"/>
              <a:t>ndroid et le serveur.</a:t>
            </a:r>
          </a:p>
          <a:p>
            <a:r>
              <a:rPr lang="fr-FR" dirty="0" err="1" smtClean="0"/>
              <a:t>Bernatene</a:t>
            </a:r>
            <a:r>
              <a:rPr lang="fr-FR" dirty="0" smtClean="0"/>
              <a:t> </a:t>
            </a:r>
            <a:r>
              <a:rPr lang="fr-FR" dirty="0" err="1" smtClean="0"/>
              <a:t>Gael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Programmation du Web Service (serveur).</a:t>
            </a:r>
          </a:p>
          <a:p>
            <a:pPr lvl="1"/>
            <a:r>
              <a:rPr lang="fr-FR" dirty="0" smtClean="0"/>
              <a:t>Mise en place d’un back-office (Mise à jour des vidéos dans la base de données).</a:t>
            </a:r>
          </a:p>
          <a:p>
            <a:r>
              <a:rPr lang="fr-FR" dirty="0" err="1" smtClean="0"/>
              <a:t>Trech</a:t>
            </a:r>
            <a:r>
              <a:rPr lang="fr-FR" dirty="0" smtClean="0"/>
              <a:t> </a:t>
            </a:r>
            <a:r>
              <a:rPr lang="fr-FR" dirty="0" err="1" smtClean="0"/>
              <a:t>Yanice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Utilisation d’</a:t>
            </a:r>
            <a:r>
              <a:rPr lang="fr-FR" dirty="0" err="1" smtClean="0"/>
              <a:t>Unity</a:t>
            </a:r>
            <a:endParaRPr lang="fr-FR" dirty="0" smtClean="0"/>
          </a:p>
          <a:p>
            <a:pPr lvl="1"/>
            <a:r>
              <a:rPr lang="fr-FR" dirty="0" smtClean="0"/>
              <a:t>Création et implémentation de vidéos VR.</a:t>
            </a:r>
          </a:p>
          <a:p>
            <a:pPr lvl="1"/>
            <a:r>
              <a:rPr lang="fr-FR" dirty="0" smtClean="0"/>
              <a:t>Insertion (</a:t>
            </a:r>
            <a:r>
              <a:rPr lang="fr-FR" dirty="0" err="1" smtClean="0"/>
              <a:t>upload</a:t>
            </a:r>
            <a:r>
              <a:rPr lang="fr-FR" dirty="0" smtClean="0"/>
              <a:t>) de vidéos VR sur la chaîne </a:t>
            </a:r>
            <a:r>
              <a:rPr lang="fr-FR" dirty="0" err="1" smtClean="0"/>
              <a:t>Youtube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Lembo</a:t>
            </a:r>
            <a:r>
              <a:rPr lang="fr-FR" dirty="0" smtClean="0"/>
              <a:t> Romain :</a:t>
            </a:r>
          </a:p>
          <a:p>
            <a:pPr lvl="1"/>
            <a:r>
              <a:rPr lang="fr-FR" dirty="0"/>
              <a:t>Mise en place de l’architecture </a:t>
            </a:r>
            <a:r>
              <a:rPr lang="fr-FR" dirty="0" smtClean="0"/>
              <a:t>NFC.</a:t>
            </a:r>
          </a:p>
          <a:p>
            <a:pPr lvl="1"/>
            <a:r>
              <a:rPr lang="fr-FR" dirty="0" smtClean="0"/>
              <a:t>Création interface Application.</a:t>
            </a:r>
          </a:p>
          <a:p>
            <a:pPr lvl="1"/>
            <a:r>
              <a:rPr lang="fr-FR" dirty="0" smtClean="0"/>
              <a:t>Gestion du matériel.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82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Outils, technologies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000" y="2579734"/>
            <a:ext cx="10554574" cy="4203451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Tags NFC</a:t>
            </a:r>
          </a:p>
          <a:p>
            <a:pPr lvl="1"/>
            <a:r>
              <a:rPr lang="fr-FR" dirty="0" smtClean="0"/>
              <a:t>NFC sticker tags (NTAG2313)</a:t>
            </a:r>
          </a:p>
          <a:p>
            <a:r>
              <a:rPr lang="fr-FR" dirty="0" smtClean="0"/>
              <a:t>Casque de réalité virtuelle;</a:t>
            </a:r>
          </a:p>
          <a:p>
            <a:pPr lvl="1"/>
            <a:r>
              <a:rPr lang="fr-FR" dirty="0" smtClean="0"/>
              <a:t>Casque </a:t>
            </a:r>
            <a:r>
              <a:rPr lang="fr-FR" dirty="0" err="1" smtClean="0"/>
              <a:t>iHarbort</a:t>
            </a:r>
            <a:r>
              <a:rPr lang="fr-FR" dirty="0" smtClean="0"/>
              <a:t> (Virtual reality glasses)</a:t>
            </a:r>
          </a:p>
          <a:p>
            <a:r>
              <a:rPr lang="fr-FR" dirty="0" smtClean="0"/>
              <a:t>Smartphone compatible casque VR et muni de la technologie NFC.</a:t>
            </a:r>
          </a:p>
          <a:p>
            <a:pPr lvl="1"/>
            <a:r>
              <a:rPr lang="fr-FR" dirty="0" smtClean="0"/>
              <a:t>Samsung </a:t>
            </a:r>
            <a:r>
              <a:rPr lang="fr-FR" dirty="0" err="1" smtClean="0"/>
              <a:t>Galaxy</a:t>
            </a:r>
            <a:r>
              <a:rPr lang="fr-FR" dirty="0" smtClean="0"/>
              <a:t> S6</a:t>
            </a:r>
          </a:p>
          <a:p>
            <a:r>
              <a:rPr lang="fr-FR" dirty="0" smtClean="0"/>
              <a:t>Serveur </a:t>
            </a:r>
            <a:r>
              <a:rPr lang="fr-FR" dirty="0" err="1" smtClean="0"/>
              <a:t>debian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Lamp</a:t>
            </a:r>
            <a:r>
              <a:rPr lang="fr-FR" dirty="0" smtClean="0"/>
              <a:t> </a:t>
            </a:r>
            <a:r>
              <a:rPr lang="fr-FR" dirty="0"/>
              <a:t>(Linux, apache, MySQL, </a:t>
            </a:r>
            <a:r>
              <a:rPr lang="fr-FR" dirty="0" err="1"/>
              <a:t>php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Unity</a:t>
            </a:r>
            <a:endParaRPr lang="fr-FR" dirty="0" smtClean="0"/>
          </a:p>
          <a:p>
            <a:r>
              <a:rPr lang="fr-FR" dirty="0" smtClean="0"/>
              <a:t>Android Studio (IDE) – langage Java</a:t>
            </a:r>
          </a:p>
          <a:p>
            <a:r>
              <a:rPr lang="fr-FR" dirty="0" err="1" smtClean="0"/>
              <a:t>PhpStorm</a:t>
            </a:r>
            <a:r>
              <a:rPr lang="fr-FR" dirty="0" smtClean="0"/>
              <a:t> (IDE) - langage PHP</a:t>
            </a:r>
          </a:p>
          <a:p>
            <a:pPr marL="0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8465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Romain : Technologies (1/2)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85" y="3562661"/>
            <a:ext cx="1700566" cy="952018"/>
          </a:xfrm>
          <a:prstGeom prst="rect">
            <a:avLst/>
          </a:prstGeom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/>
          </p:nvPr>
        </p:nvGraphicFramePr>
        <p:xfrm>
          <a:off x="810000" y="3081629"/>
          <a:ext cx="10563286" cy="251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643">
                  <a:extLst>
                    <a:ext uri="{9D8B030D-6E8A-4147-A177-3AD203B41FA5}">
                      <a16:colId xmlns:a16="http://schemas.microsoft.com/office/drawing/2014/main" val="702011547"/>
                    </a:ext>
                  </a:extLst>
                </a:gridCol>
                <a:gridCol w="5281643">
                  <a:extLst>
                    <a:ext uri="{9D8B030D-6E8A-4147-A177-3AD203B41FA5}">
                      <a16:colId xmlns:a16="http://schemas.microsoft.com/office/drawing/2014/main" val="3959156743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lvl="1"/>
                      <a:r>
                        <a:rPr lang="fr-FR" dirty="0" smtClean="0"/>
                        <a:t>Programmation de l’application VR.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fr-FR" dirty="0" smtClean="0"/>
                        <a:t>Ecriture / Lecture des Tags NFC,</a:t>
                      </a:r>
                      <a:r>
                        <a:rPr lang="fr-FR" baseline="0" dirty="0" smtClean="0"/>
                        <a:t> Matériels</a:t>
                      </a:r>
                      <a:endParaRPr lang="fr-FR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584332"/>
                  </a:ext>
                </a:extLst>
              </a:tr>
              <a:tr h="1029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Langage : Java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Technologie de communication</a:t>
                      </a:r>
                      <a:b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</a:br>
                      <a: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sans fil : Stickers NFC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151213"/>
                  </a:ext>
                </a:extLst>
              </a:tr>
              <a:tr h="1029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IDE : Android Studio 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Appareil de communication : </a:t>
                      </a:r>
                      <a:b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</a:br>
                      <a: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Samsung </a:t>
                      </a:r>
                      <a:r>
                        <a:rPr kumimoji="0" lang="fr-F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Galaxy</a:t>
                      </a:r>
                      <a: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 S6 : 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727222"/>
                  </a:ext>
                </a:extLst>
              </a:tr>
            </a:tbl>
          </a:graphicData>
        </a:graphic>
      </p:graphicFrame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85" y="4680022"/>
            <a:ext cx="1783870" cy="71971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028" y="3562661"/>
            <a:ext cx="1023258" cy="102325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457" y="4748408"/>
            <a:ext cx="2655930" cy="130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7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Romain : Démonstration (2/2)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0524" y="3090112"/>
            <a:ext cx="1691279" cy="15591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819" y="2557975"/>
            <a:ext cx="2623455" cy="26234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7" y="2373337"/>
            <a:ext cx="2419549" cy="2992734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74" y="3102429"/>
            <a:ext cx="1686852" cy="1689066"/>
          </a:xfr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257" y="4241148"/>
            <a:ext cx="3929743" cy="2616852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 rot="1032735">
            <a:off x="7203398" y="3138069"/>
            <a:ext cx="4048694" cy="845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9019309" y="2152996"/>
            <a:ext cx="1803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PLUS DE DETAILS TECHNIQUES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142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fr-FR" sz="3200" b="1" dirty="0" smtClean="0">
                <a:solidFill>
                  <a:schemeClr val="tx1"/>
                </a:solidFill>
              </a:rPr>
              <a:t>Mohamed : Mise </a:t>
            </a:r>
            <a:r>
              <a:rPr lang="fr-FR" sz="3200" b="1" dirty="0">
                <a:solidFill>
                  <a:schemeClr val="tx1"/>
                </a:solidFill>
              </a:rPr>
              <a:t>en place de la communication entre l’application Android et le serveur</a:t>
            </a:r>
            <a:r>
              <a:rPr lang="fr-FR" sz="3200" b="1" dirty="0" smtClean="0">
                <a:solidFill>
                  <a:schemeClr val="tx1"/>
                </a:solidFill>
              </a:rPr>
              <a:t>. (1/3)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65" y="2851347"/>
            <a:ext cx="1660732" cy="2657171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67" y="2881204"/>
            <a:ext cx="2397681" cy="265717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67750" y="5664721"/>
            <a:ext cx="3033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Smartphone Android</a:t>
            </a:r>
          </a:p>
          <a:p>
            <a:pPr algn="ctr"/>
            <a:r>
              <a:rPr lang="fr-FR" sz="1400" dirty="0" smtClean="0"/>
              <a:t>Librairie : </a:t>
            </a:r>
            <a:r>
              <a:rPr lang="fr-FR" sz="1400" b="1" dirty="0"/>
              <a:t>Android </a:t>
            </a:r>
            <a:r>
              <a:rPr lang="fr-FR" sz="1400" b="1" dirty="0" err="1"/>
              <a:t>Asynchronous</a:t>
            </a:r>
            <a:r>
              <a:rPr lang="fr-FR" sz="1400" b="1" dirty="0"/>
              <a:t> </a:t>
            </a:r>
            <a:endParaRPr lang="fr-FR" sz="1400" b="1" dirty="0" smtClean="0"/>
          </a:p>
          <a:p>
            <a:pPr algn="ctr"/>
            <a:r>
              <a:rPr lang="fr-FR" sz="1400" b="1" dirty="0" smtClean="0"/>
              <a:t>Http Client(Auteur : James Smith)</a:t>
            </a:r>
            <a:endParaRPr lang="fr-FR" sz="1400" b="1" dirty="0"/>
          </a:p>
          <a:p>
            <a:pPr algn="ctr"/>
            <a:endParaRPr lang="fr-FR" sz="1400" dirty="0"/>
          </a:p>
        </p:txBody>
      </p:sp>
      <p:grpSp>
        <p:nvGrpSpPr>
          <p:cNvPr id="14" name="Groupe 13"/>
          <p:cNvGrpSpPr/>
          <p:nvPr/>
        </p:nvGrpSpPr>
        <p:grpSpPr>
          <a:xfrm>
            <a:off x="3100290" y="3480010"/>
            <a:ext cx="5743083" cy="1402121"/>
            <a:chOff x="3687486" y="3498077"/>
            <a:chExt cx="3913987" cy="981057"/>
          </a:xfrm>
        </p:grpSpPr>
        <p:grpSp>
          <p:nvGrpSpPr>
            <p:cNvPr id="5" name="Groupe 4"/>
            <p:cNvGrpSpPr/>
            <p:nvPr/>
          </p:nvGrpSpPr>
          <p:grpSpPr>
            <a:xfrm>
              <a:off x="3687486" y="3498077"/>
              <a:ext cx="3913987" cy="981057"/>
              <a:chOff x="2533934" y="3148917"/>
              <a:chExt cx="5604223" cy="1345995"/>
            </a:xfrm>
          </p:grpSpPr>
          <p:sp>
            <p:nvSpPr>
              <p:cNvPr id="3" name="Flèche droite 2"/>
              <p:cNvSpPr/>
              <p:nvPr/>
            </p:nvSpPr>
            <p:spPr>
              <a:xfrm>
                <a:off x="2533935" y="3148917"/>
                <a:ext cx="5604222" cy="3823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Flèche droite 7"/>
              <p:cNvSpPr/>
              <p:nvPr/>
            </p:nvSpPr>
            <p:spPr>
              <a:xfrm rot="10800000">
                <a:off x="2533934" y="4112527"/>
                <a:ext cx="5604223" cy="3823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4498945" y="3979540"/>
              <a:ext cx="2548897" cy="258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Données de la vidéo (JSON)</a:t>
              </a:r>
              <a:endParaRPr lang="fr-FR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68832" y="2851347"/>
            <a:ext cx="45565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/>
              <a:t>Requête GET Asynchrone</a:t>
            </a:r>
          </a:p>
          <a:p>
            <a:pPr algn="ctr"/>
            <a:r>
              <a:rPr lang="fr-FR" sz="1600" dirty="0"/>
              <a:t>On passe en </a:t>
            </a:r>
            <a:r>
              <a:rPr lang="fr-FR" sz="1600" dirty="0" smtClean="0"/>
              <a:t>paramètre </a:t>
            </a:r>
            <a:r>
              <a:rPr lang="fr-FR" sz="1600" dirty="0"/>
              <a:t>l’id du monument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9286567" y="5664721"/>
            <a:ext cx="24978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Serveur Debian</a:t>
            </a:r>
          </a:p>
          <a:p>
            <a:pPr algn="ctr"/>
            <a:r>
              <a:rPr lang="fr-FR" sz="1400" dirty="0" smtClean="0"/>
              <a:t>Technologies : </a:t>
            </a:r>
            <a:r>
              <a:rPr lang="fr-FR" sz="1400" b="1" dirty="0" smtClean="0"/>
              <a:t>MySQL, PHP</a:t>
            </a:r>
            <a:endParaRPr lang="fr-FR" sz="1400" b="1" dirty="0"/>
          </a:p>
          <a:p>
            <a:pPr algn="ctr"/>
            <a:endParaRPr lang="fr-FR" sz="1400" dirty="0"/>
          </a:p>
        </p:txBody>
      </p:sp>
      <p:sp>
        <p:nvSpPr>
          <p:cNvPr id="4" name="ZoneTexte 3"/>
          <p:cNvSpPr txBox="1"/>
          <p:nvPr/>
        </p:nvSpPr>
        <p:spPr>
          <a:xfrm>
            <a:off x="4390308" y="4882132"/>
            <a:ext cx="3163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Exemple de réponse : </a:t>
            </a:r>
          </a:p>
          <a:p>
            <a:r>
              <a:rPr lang="fr-FR" sz="1200" dirty="0"/>
              <a:t>{</a:t>
            </a:r>
          </a:p>
          <a:p>
            <a:r>
              <a:rPr lang="fr-FR" sz="1200" dirty="0" smtClean="0"/>
              <a:t>     "</a:t>
            </a:r>
            <a:r>
              <a:rPr lang="fr-FR" sz="1200" dirty="0" err="1"/>
              <a:t>id_video</a:t>
            </a:r>
            <a:r>
              <a:rPr lang="fr-FR" sz="1200" dirty="0"/>
              <a:t>": "http: //</a:t>
            </a:r>
            <a:r>
              <a:rPr lang="fr-FR" sz="1200" dirty="0" err="1"/>
              <a:t>youtube.Fr</a:t>
            </a:r>
            <a:r>
              <a:rPr lang="fr-FR" sz="1200" dirty="0"/>
              <a:t>/XXXXX"</a:t>
            </a:r>
          </a:p>
          <a:p>
            <a:r>
              <a:rPr lang="fr-F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206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179</TotalTime>
  <Words>688</Words>
  <Application>Microsoft Office PowerPoint</Application>
  <PresentationFormat>Grand écran</PresentationFormat>
  <Paragraphs>123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3" baseType="lpstr">
      <vt:lpstr>Century Gothic</vt:lpstr>
      <vt:lpstr>Wingdings 2</vt:lpstr>
      <vt:lpstr>Concis</vt:lpstr>
      <vt:lpstr>VR Tourism</vt:lpstr>
      <vt:lpstr>Sommaire</vt:lpstr>
      <vt:lpstr>Introduction</vt:lpstr>
      <vt:lpstr>Objectifs</vt:lpstr>
      <vt:lpstr>Répartition des tâches</vt:lpstr>
      <vt:lpstr>Outils, technologies</vt:lpstr>
      <vt:lpstr>Romain : Technologies (1/2)</vt:lpstr>
      <vt:lpstr>Romain : Démonstration (2/2)</vt:lpstr>
      <vt:lpstr>Mohamed : Mise en place de la communication entre l’application Android et le serveur. (1/3)</vt:lpstr>
      <vt:lpstr>Mohamed : Mise en place de la communication entre l’application Android et le serveur. (2/3)</vt:lpstr>
      <vt:lpstr>Mohamed : Diagramme de classe  Communication (3/3)</vt:lpstr>
      <vt:lpstr>Gaël : Mise en place du Serveur (1/4)</vt:lpstr>
      <vt:lpstr>Gaël : Création du Webservice (2/4)</vt:lpstr>
      <vt:lpstr>Gaël : Réalisation d’un Backoffice (3/4)</vt:lpstr>
      <vt:lpstr>Gaël : Évolution Possible (4/4)</vt:lpstr>
      <vt:lpstr>Yanice : La réalité virtuelle (1/3)</vt:lpstr>
      <vt:lpstr>Yanice : Technologie Unity (2/3)</vt:lpstr>
      <vt:lpstr>Yanice : Problèmes rencontrés (3/3)</vt:lpstr>
      <vt:lpstr>Démo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Tourism</dc:title>
  <dc:creator>LEMBO Romain</dc:creator>
  <cp:lastModifiedBy>LEMBO Romain</cp:lastModifiedBy>
  <cp:revision>119</cp:revision>
  <dcterms:created xsi:type="dcterms:W3CDTF">2018-03-05T09:08:09Z</dcterms:created>
  <dcterms:modified xsi:type="dcterms:W3CDTF">2018-04-10T09:47:19Z</dcterms:modified>
</cp:coreProperties>
</file>