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touristique.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400" dirty="0" smtClean="0"/>
              <a:t>Lien démo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dirty="0">
                <a:solidFill>
                  <a:schemeClr val="tx1"/>
                </a:solidFill>
              </a:rPr>
              <a:t>Mise en place de la communication entre l’application Android et le serveur</a:t>
            </a:r>
            <a:r>
              <a:rPr lang="fr-FR" sz="3200" dirty="0" smtClean="0">
                <a:solidFill>
                  <a:schemeClr val="tx1"/>
                </a:solidFill>
              </a:rPr>
              <a:t>.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67750" y="5664721"/>
            <a:ext cx="3033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Http Client(Auteur : James </a:t>
            </a:r>
            <a:r>
              <a:rPr lang="fr-FR" sz="1400" b="1" dirty="0" smtClean="0"/>
              <a:t>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559329"/>
            <a:chOff x="3687486" y="3498078"/>
            <a:chExt cx="3913987" cy="1091055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8"/>
              <a:ext cx="3913987" cy="1091055"/>
              <a:chOff x="2533934" y="3148917"/>
              <a:chExt cx="5604223" cy="1496910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263442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573422" y="4055454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290963" y="5142905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 smtClean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03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249</TotalTime>
  <Words>423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Démo</vt:lpstr>
      <vt:lpstr>Mise en place de la communication entre l’application Android et le serveur.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EL KARMOUDI Mohamed</cp:lastModifiedBy>
  <cp:revision>114</cp:revision>
  <dcterms:created xsi:type="dcterms:W3CDTF">2018-03-05T09:08:09Z</dcterms:created>
  <dcterms:modified xsi:type="dcterms:W3CDTF">2018-04-10T08:27:04Z</dcterms:modified>
</cp:coreProperties>
</file>