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VR </a:t>
            </a:r>
            <a:r>
              <a:rPr lang="fr-FR" dirty="0" err="1" smtClean="0"/>
              <a:t>Tourism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770818"/>
          </a:xfrm>
        </p:spPr>
        <p:txBody>
          <a:bodyPr>
            <a:normAutofit/>
          </a:bodyPr>
          <a:lstStyle/>
          <a:p>
            <a:r>
              <a:rPr lang="fr-FR" dirty="0" smtClean="0"/>
              <a:t>L’histoire du futur</a:t>
            </a:r>
          </a:p>
          <a:p>
            <a:r>
              <a:rPr lang="fr-FR" sz="1400" i="1" dirty="0" smtClean="0"/>
              <a:t>Casque de réalité virtuelle pour le domaine du tourisme</a:t>
            </a:r>
            <a:endParaRPr lang="fr-FR" sz="1400" i="1" dirty="0"/>
          </a:p>
        </p:txBody>
      </p:sp>
      <p:sp>
        <p:nvSpPr>
          <p:cNvPr id="4" name="ZoneTexte 3"/>
          <p:cNvSpPr txBox="1"/>
          <p:nvPr/>
        </p:nvSpPr>
        <p:spPr>
          <a:xfrm>
            <a:off x="7755775" y="731520"/>
            <a:ext cx="33417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LPSIL IDSE 2017-2018</a:t>
            </a:r>
          </a:p>
          <a:p>
            <a:endParaRPr lang="fr-FR" dirty="0"/>
          </a:p>
          <a:p>
            <a:r>
              <a:rPr lang="fr-FR" dirty="0" smtClean="0"/>
              <a:t>El </a:t>
            </a:r>
            <a:r>
              <a:rPr lang="fr-FR" dirty="0" err="1" smtClean="0"/>
              <a:t>Karmoudi</a:t>
            </a:r>
            <a:r>
              <a:rPr lang="fr-FR" dirty="0" smtClean="0"/>
              <a:t> Mohamed</a:t>
            </a:r>
          </a:p>
          <a:p>
            <a:r>
              <a:rPr lang="fr-FR" dirty="0" err="1" smtClean="0"/>
              <a:t>Bernatene</a:t>
            </a:r>
            <a:r>
              <a:rPr lang="fr-FR" dirty="0" smtClean="0"/>
              <a:t> </a:t>
            </a:r>
            <a:r>
              <a:rPr lang="fr-FR" dirty="0" err="1" smtClean="0"/>
              <a:t>Gael</a:t>
            </a:r>
            <a:endParaRPr lang="fr-FR" dirty="0" smtClean="0"/>
          </a:p>
          <a:p>
            <a:r>
              <a:rPr lang="fr-FR" dirty="0" err="1" smtClean="0"/>
              <a:t>Trech</a:t>
            </a:r>
            <a:r>
              <a:rPr lang="fr-FR" dirty="0" smtClean="0"/>
              <a:t> </a:t>
            </a:r>
            <a:r>
              <a:rPr lang="fr-FR" dirty="0" err="1" smtClean="0"/>
              <a:t>Yanice</a:t>
            </a:r>
            <a:endParaRPr lang="fr-FR" dirty="0" smtClean="0"/>
          </a:p>
          <a:p>
            <a:r>
              <a:rPr lang="fr-FR" dirty="0" err="1" smtClean="0"/>
              <a:t>Lembo</a:t>
            </a:r>
            <a:r>
              <a:rPr lang="fr-FR" dirty="0" smtClean="0"/>
              <a:t> Romain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1" y="364429"/>
            <a:ext cx="5139912" cy="340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0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Objectifs</a:t>
            </a:r>
          </a:p>
          <a:p>
            <a:r>
              <a:rPr lang="fr-FR" dirty="0" smtClean="0"/>
              <a:t>Répartition des tâches</a:t>
            </a:r>
          </a:p>
          <a:p>
            <a:r>
              <a:rPr lang="fr-FR" dirty="0" smtClean="0"/>
              <a:t>Outils, technologies</a:t>
            </a:r>
          </a:p>
          <a:p>
            <a:r>
              <a:rPr lang="fr-FR" dirty="0" smtClean="0"/>
              <a:t>Diagramme (Classe, Uses cases, </a:t>
            </a:r>
            <a:r>
              <a:rPr lang="fr-FR" dirty="0" err="1" smtClean="0"/>
              <a:t>etc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5287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L’application </a:t>
            </a:r>
            <a:r>
              <a:rPr lang="fr-FR" dirty="0" err="1" smtClean="0"/>
              <a:t>VRTourism</a:t>
            </a:r>
            <a:r>
              <a:rPr lang="fr-FR" dirty="0" smtClean="0"/>
              <a:t> est destinée à :</a:t>
            </a:r>
          </a:p>
          <a:p>
            <a:pPr lvl="1"/>
            <a:r>
              <a:rPr lang="fr-FR" dirty="0" smtClean="0"/>
              <a:t>Guider l’utilisateur dans </a:t>
            </a:r>
            <a:r>
              <a:rPr lang="fr-FR" dirty="0"/>
              <a:t>un </a:t>
            </a:r>
            <a:r>
              <a:rPr lang="fr-FR" dirty="0" smtClean="0"/>
              <a:t>lieu touristique;</a:t>
            </a:r>
            <a:endParaRPr lang="fr-FR" dirty="0"/>
          </a:p>
          <a:p>
            <a:pPr lvl="1"/>
            <a:r>
              <a:rPr lang="fr-FR" dirty="0" smtClean="0"/>
              <a:t>Informer l’utilisateur </a:t>
            </a:r>
            <a:r>
              <a:rPr lang="fr-FR" dirty="0" smtClean="0"/>
              <a:t>sur les différents événements historiques d’un musée.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Via </a:t>
            </a:r>
            <a:r>
              <a:rPr lang="fr-FR" dirty="0" smtClean="0"/>
              <a:t>leur smartphone (compatible NFC) et </a:t>
            </a:r>
            <a:r>
              <a:rPr lang="fr-FR" dirty="0" smtClean="0"/>
              <a:t>un casque de réalité </a:t>
            </a:r>
            <a:r>
              <a:rPr lang="fr-FR" dirty="0" smtClean="0"/>
              <a:t>virtuelle, ils pourront bénéficier </a:t>
            </a:r>
            <a:r>
              <a:rPr lang="fr-FR" dirty="0"/>
              <a:t>d’animations dynamiques pour </a:t>
            </a:r>
            <a:r>
              <a:rPr lang="fr-FR" dirty="0" smtClean="0"/>
              <a:t>connaître </a:t>
            </a:r>
            <a:r>
              <a:rPr lang="fr-FR" dirty="0"/>
              <a:t>l’histoire d’un tableau, d’une statue, </a:t>
            </a:r>
            <a:r>
              <a:rPr lang="fr-FR" dirty="0" smtClean="0"/>
              <a:t>ou d’un </a:t>
            </a:r>
            <a:r>
              <a:rPr lang="fr-FR" dirty="0" smtClean="0"/>
              <a:t>autre élément touristique.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3925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Guider les touristes</a:t>
            </a:r>
          </a:p>
          <a:p>
            <a:r>
              <a:rPr lang="fr-FR" dirty="0" smtClean="0"/>
              <a:t>Mettre les touristes en immersion virtuelle (</a:t>
            </a:r>
            <a:r>
              <a:rPr lang="fr-FR" dirty="0"/>
              <a:t>environnement </a:t>
            </a:r>
            <a:r>
              <a:rPr lang="fr-FR" dirty="0" smtClean="0"/>
              <a:t>immersif</a:t>
            </a:r>
            <a:r>
              <a:rPr lang="fr-FR" dirty="0"/>
              <a:t>)</a:t>
            </a:r>
            <a:endParaRPr lang="fr-FR" dirty="0" smtClean="0"/>
          </a:p>
          <a:p>
            <a:r>
              <a:rPr lang="fr-FR" dirty="0" smtClean="0"/>
              <a:t>Informer les touristes sur </a:t>
            </a:r>
            <a:r>
              <a:rPr lang="fr-FR" dirty="0" smtClean="0"/>
              <a:t>l’histoire </a:t>
            </a:r>
            <a:r>
              <a:rPr lang="fr-FR" dirty="0" smtClean="0"/>
              <a:t>de </a:t>
            </a:r>
            <a:r>
              <a:rPr lang="fr-FR" dirty="0" smtClean="0"/>
              <a:t>l’endroit ou de l’objet concerné</a:t>
            </a:r>
          </a:p>
          <a:p>
            <a:r>
              <a:rPr lang="fr-FR" dirty="0" smtClean="0"/>
              <a:t>Animer dynamiquement l’histoire </a:t>
            </a:r>
            <a:r>
              <a:rPr lang="fr-FR" dirty="0"/>
              <a:t>de l’endroit ou de l’objet </a:t>
            </a:r>
            <a:r>
              <a:rPr lang="fr-FR" dirty="0" smtClean="0"/>
              <a:t>concerné</a:t>
            </a:r>
          </a:p>
          <a:p>
            <a:r>
              <a:rPr lang="fr-FR" dirty="0" smtClean="0"/>
              <a:t>Augmenter l’attractivité du lieu touristique équipé de cette technologie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670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Répartition des tâches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671173"/>
            <a:ext cx="10554574" cy="3636511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El </a:t>
            </a:r>
            <a:r>
              <a:rPr lang="fr-FR" dirty="0" err="1" smtClean="0"/>
              <a:t>Karmoudi</a:t>
            </a:r>
            <a:r>
              <a:rPr lang="fr-FR" dirty="0" smtClean="0"/>
              <a:t> Mohamed 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Mise en place de la communication entre l’application </a:t>
            </a:r>
            <a:r>
              <a:rPr lang="fr-FR" dirty="0"/>
              <a:t>A</a:t>
            </a:r>
            <a:r>
              <a:rPr lang="fr-FR" dirty="0" smtClean="0"/>
              <a:t>ndroid et le serveur.</a:t>
            </a:r>
            <a:endParaRPr lang="fr-FR" dirty="0" smtClean="0"/>
          </a:p>
          <a:p>
            <a:r>
              <a:rPr lang="fr-FR" dirty="0" err="1" smtClean="0"/>
              <a:t>Bernatene</a:t>
            </a:r>
            <a:r>
              <a:rPr lang="fr-FR" dirty="0" smtClean="0"/>
              <a:t> </a:t>
            </a:r>
            <a:r>
              <a:rPr lang="fr-FR" dirty="0" err="1" smtClean="0"/>
              <a:t>Gael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Programmation du Web </a:t>
            </a:r>
            <a:r>
              <a:rPr lang="fr-FR" dirty="0" smtClean="0"/>
              <a:t>Service (serveur).</a:t>
            </a:r>
          </a:p>
          <a:p>
            <a:pPr lvl="1"/>
            <a:r>
              <a:rPr lang="fr-FR" dirty="0" smtClean="0"/>
              <a:t>Mise en place d’un back-office (Mise à jour des vidéos dans la base de données).</a:t>
            </a:r>
            <a:endParaRPr lang="fr-FR" dirty="0" smtClean="0"/>
          </a:p>
          <a:p>
            <a:r>
              <a:rPr lang="fr-FR" dirty="0" err="1" smtClean="0"/>
              <a:t>Trech</a:t>
            </a:r>
            <a:r>
              <a:rPr lang="fr-FR" dirty="0" smtClean="0"/>
              <a:t> </a:t>
            </a:r>
            <a:r>
              <a:rPr lang="fr-FR" dirty="0" err="1" smtClean="0"/>
              <a:t>Yanice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Création </a:t>
            </a:r>
            <a:r>
              <a:rPr lang="fr-FR" dirty="0" smtClean="0"/>
              <a:t>et implémentation de vidéos VR.</a:t>
            </a:r>
          </a:p>
          <a:p>
            <a:pPr lvl="1"/>
            <a:r>
              <a:rPr lang="fr-FR" dirty="0" smtClean="0"/>
              <a:t>Insertion (</a:t>
            </a:r>
            <a:r>
              <a:rPr lang="fr-FR" dirty="0" err="1" smtClean="0"/>
              <a:t>upload</a:t>
            </a:r>
            <a:r>
              <a:rPr lang="fr-FR" dirty="0" smtClean="0"/>
              <a:t>) de vidéos VR sur la chaîne </a:t>
            </a:r>
            <a:r>
              <a:rPr lang="fr-FR" dirty="0" err="1" smtClean="0"/>
              <a:t>Youtube</a:t>
            </a:r>
            <a:r>
              <a:rPr lang="fr-FR" dirty="0" smtClean="0"/>
              <a:t>.</a:t>
            </a:r>
            <a:endParaRPr lang="fr-FR" dirty="0" smtClean="0"/>
          </a:p>
          <a:p>
            <a:r>
              <a:rPr lang="fr-FR" dirty="0" err="1" smtClean="0"/>
              <a:t>Lembo</a:t>
            </a:r>
            <a:r>
              <a:rPr lang="fr-FR" dirty="0" smtClean="0"/>
              <a:t> Romain </a:t>
            </a:r>
            <a:r>
              <a:rPr lang="fr-FR" dirty="0" smtClean="0"/>
              <a:t>:</a:t>
            </a:r>
          </a:p>
          <a:p>
            <a:pPr lvl="1"/>
            <a:r>
              <a:rPr lang="fr-FR" dirty="0"/>
              <a:t>Mise en place de l’architecture </a:t>
            </a:r>
            <a:r>
              <a:rPr lang="fr-FR" dirty="0" smtClean="0"/>
              <a:t>NFC.</a:t>
            </a:r>
          </a:p>
          <a:p>
            <a:pPr lvl="1"/>
            <a:r>
              <a:rPr lang="fr-FR" dirty="0" smtClean="0"/>
              <a:t>Création interface Application.</a:t>
            </a:r>
          </a:p>
          <a:p>
            <a:pPr lvl="1"/>
            <a:r>
              <a:rPr lang="fr-FR" dirty="0" smtClean="0"/>
              <a:t>Gestion du matériel.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8825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Outils, technologies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0000" y="2579734"/>
            <a:ext cx="10554574" cy="4203451"/>
          </a:xfrm>
        </p:spPr>
        <p:txBody>
          <a:bodyPr>
            <a:normAutofit fontScale="925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Tags NFC</a:t>
            </a:r>
          </a:p>
          <a:p>
            <a:pPr lvl="1"/>
            <a:r>
              <a:rPr lang="fr-FR" dirty="0" smtClean="0"/>
              <a:t>NFC sticker tags (NTAG2313)</a:t>
            </a:r>
            <a:endParaRPr lang="fr-FR" dirty="0" smtClean="0"/>
          </a:p>
          <a:p>
            <a:r>
              <a:rPr lang="fr-FR" dirty="0" smtClean="0"/>
              <a:t>Casque de réalité </a:t>
            </a:r>
            <a:r>
              <a:rPr lang="fr-FR" dirty="0" smtClean="0"/>
              <a:t>virtuelle;</a:t>
            </a:r>
          </a:p>
          <a:p>
            <a:pPr lvl="1"/>
            <a:r>
              <a:rPr lang="fr-FR" dirty="0" smtClean="0"/>
              <a:t>Casque </a:t>
            </a:r>
            <a:r>
              <a:rPr lang="fr-FR" dirty="0" err="1" smtClean="0"/>
              <a:t>iHarbort</a:t>
            </a:r>
            <a:r>
              <a:rPr lang="fr-FR" dirty="0" smtClean="0"/>
              <a:t> (Virtual reality glasses)</a:t>
            </a:r>
            <a:endParaRPr lang="fr-FR" dirty="0" smtClean="0"/>
          </a:p>
          <a:p>
            <a:r>
              <a:rPr lang="fr-FR" dirty="0" smtClean="0"/>
              <a:t>Smartphone </a:t>
            </a:r>
            <a:r>
              <a:rPr lang="fr-FR" dirty="0" smtClean="0"/>
              <a:t>compatible casque VR et </a:t>
            </a:r>
            <a:r>
              <a:rPr lang="fr-FR" dirty="0" smtClean="0"/>
              <a:t>muni de la technologie NFC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Samsung </a:t>
            </a:r>
            <a:r>
              <a:rPr lang="fr-FR" dirty="0" err="1" smtClean="0"/>
              <a:t>Galaxy</a:t>
            </a:r>
            <a:r>
              <a:rPr lang="fr-FR" dirty="0" smtClean="0"/>
              <a:t> S6</a:t>
            </a:r>
          </a:p>
          <a:p>
            <a:r>
              <a:rPr lang="fr-FR" dirty="0" smtClean="0"/>
              <a:t>Serveur </a:t>
            </a:r>
            <a:r>
              <a:rPr lang="fr-FR" dirty="0" err="1" smtClean="0"/>
              <a:t>debian</a:t>
            </a:r>
            <a:r>
              <a:rPr lang="fr-FR" dirty="0" smtClean="0"/>
              <a:t> </a:t>
            </a:r>
          </a:p>
          <a:p>
            <a:pPr lvl="1"/>
            <a:r>
              <a:rPr lang="fr-FR" dirty="0" err="1" smtClean="0"/>
              <a:t>Lamp</a:t>
            </a:r>
            <a:r>
              <a:rPr lang="fr-FR" dirty="0" smtClean="0"/>
              <a:t> </a:t>
            </a:r>
            <a:r>
              <a:rPr lang="fr-FR" dirty="0"/>
              <a:t>(Linux, apache, MySQL, </a:t>
            </a:r>
            <a:r>
              <a:rPr lang="fr-FR" dirty="0" err="1"/>
              <a:t>php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Unity</a:t>
            </a:r>
            <a:endParaRPr lang="fr-FR" dirty="0" smtClean="0"/>
          </a:p>
          <a:p>
            <a:r>
              <a:rPr lang="fr-FR" dirty="0" smtClean="0"/>
              <a:t>Android Studio (IDE) – langage Java</a:t>
            </a:r>
          </a:p>
          <a:p>
            <a:r>
              <a:rPr lang="fr-FR" dirty="0" err="1" smtClean="0"/>
              <a:t>PhpStorm</a:t>
            </a:r>
            <a:r>
              <a:rPr lang="fr-FR" dirty="0" smtClean="0"/>
              <a:t> (IDE) - langage PHP</a:t>
            </a:r>
          </a:p>
          <a:p>
            <a:pPr marL="0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84653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Comment ça marche ?</a:t>
            </a:r>
          </a:p>
          <a:p>
            <a:r>
              <a:rPr lang="fr-FR" dirty="0"/>
              <a:t>1 - Approcher un tag NFC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/>
              <a:t>2 - L'application récupère la vidéo depuis le serveur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/>
              <a:t>3 - L'application ouvre l'application </a:t>
            </a:r>
            <a:r>
              <a:rPr lang="fr-FR" dirty="0" err="1" smtClean="0"/>
              <a:t>Youtube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/>
              <a:t>4 - Vous devez mettre en plein écran la vidéo </a:t>
            </a:r>
            <a:r>
              <a:rPr lang="fr-FR" dirty="0" err="1"/>
              <a:t>Youtube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/>
              <a:t>5 - Vous devez ensuite cliquer sur le bouton VR en bas à droite de la vidéo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pPr marL="0" indent="0" algn="ctr">
              <a:buNone/>
            </a:pPr>
            <a:r>
              <a:rPr lang="fr-FR" sz="2400" dirty="0" smtClean="0"/>
              <a:t>Lien démo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20849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152</TotalTime>
  <Words>358</Words>
  <Application>Microsoft Office PowerPoint</Application>
  <PresentationFormat>Grand écran</PresentationFormat>
  <Paragraphs>63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2</vt:lpstr>
      <vt:lpstr>Concis</vt:lpstr>
      <vt:lpstr>VR Tourism</vt:lpstr>
      <vt:lpstr>Sommaire</vt:lpstr>
      <vt:lpstr>Introduction</vt:lpstr>
      <vt:lpstr>Objectifs</vt:lpstr>
      <vt:lpstr>Répartition des tâches</vt:lpstr>
      <vt:lpstr>Outils, technologies</vt:lpstr>
      <vt:lpstr>Démo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 Tourism</dc:title>
  <dc:creator>LEMBO Romain</dc:creator>
  <cp:lastModifiedBy>EL KARMOUDI Mohamed</cp:lastModifiedBy>
  <cp:revision>98</cp:revision>
  <dcterms:created xsi:type="dcterms:W3CDTF">2018-03-05T09:08:09Z</dcterms:created>
  <dcterms:modified xsi:type="dcterms:W3CDTF">2018-04-03T09:24:58Z</dcterms:modified>
</cp:coreProperties>
</file>