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VR </a:t>
            </a:r>
            <a:r>
              <a:rPr lang="fr-FR" dirty="0" err="1" smtClean="0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 smtClean="0"/>
              <a:t>L’histoire du futur</a:t>
            </a:r>
          </a:p>
          <a:p>
            <a:r>
              <a:rPr lang="fr-FR" sz="1400" i="1" dirty="0" smtClean="0"/>
              <a:t>Casque de réalité virtuelle pour le domaine du tourisme</a:t>
            </a:r>
            <a:endParaRPr lang="fr-FR" sz="1400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LPSIL IDSE 2017-2018</a:t>
            </a:r>
          </a:p>
          <a:p>
            <a:endParaRPr lang="fr-FR" dirty="0"/>
          </a:p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</a:t>
            </a:r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Objectifs</a:t>
            </a:r>
          </a:p>
          <a:p>
            <a:r>
              <a:rPr lang="fr-FR" dirty="0" smtClean="0"/>
              <a:t>Répartition des tâches</a:t>
            </a:r>
          </a:p>
          <a:p>
            <a:r>
              <a:rPr lang="fr-FR" dirty="0" smtClean="0"/>
              <a:t>Outils, technologies</a:t>
            </a:r>
          </a:p>
          <a:p>
            <a:r>
              <a:rPr lang="fr-FR" dirty="0" smtClean="0"/>
              <a:t>Diagramme (Classe, Uses cases,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Outil permettant aux touristes d’être guidés dans un lieux historique ou dans un </a:t>
            </a:r>
            <a:r>
              <a:rPr lang="fr-FR" dirty="0" smtClean="0"/>
              <a:t>monument, via des capteurs, leur smartphone, et un casque de réalité virtuelle, afin </a:t>
            </a:r>
            <a:r>
              <a:rPr lang="fr-FR" dirty="0"/>
              <a:t>de bénéficier d’animations dynamiques pour connaitre l’histoire d’un tableau, d’une statue, </a:t>
            </a:r>
            <a:r>
              <a:rPr lang="fr-FR" dirty="0" smtClean="0"/>
              <a:t>ou d’un autre type d’endroit atypique.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Guider les touristes</a:t>
            </a:r>
          </a:p>
          <a:p>
            <a:r>
              <a:rPr lang="fr-FR" dirty="0" smtClean="0"/>
              <a:t>Mettre les touristes en immersion virtuelle (</a:t>
            </a:r>
            <a:r>
              <a:rPr lang="fr-FR" dirty="0"/>
              <a:t>environnement </a:t>
            </a:r>
            <a:r>
              <a:rPr lang="fr-FR" dirty="0" smtClean="0"/>
              <a:t>immersif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Apprendre aux touristes l’histoire de l’endroit ou de l’objet concerné</a:t>
            </a:r>
          </a:p>
          <a:p>
            <a:r>
              <a:rPr lang="fr-FR" dirty="0" smtClean="0"/>
              <a:t>Animer dynamiquement l’histoire </a:t>
            </a:r>
            <a:r>
              <a:rPr lang="fr-FR" dirty="0"/>
              <a:t>de l’endroit ou de l’objet </a:t>
            </a:r>
            <a:r>
              <a:rPr lang="fr-FR" dirty="0" smtClean="0"/>
              <a:t>concerné</a:t>
            </a:r>
          </a:p>
          <a:p>
            <a:r>
              <a:rPr lang="fr-FR" dirty="0" smtClean="0"/>
              <a:t>Augmenter l’attractivité du lieu touristique équipé de cette technologie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 </a:t>
            </a:r>
            <a:r>
              <a:rPr lang="fr-FR" dirty="0" err="1" smtClean="0"/>
              <a:t>Karmoudi</a:t>
            </a:r>
            <a:r>
              <a:rPr lang="fr-FR" dirty="0" smtClean="0"/>
              <a:t> Mohamed :</a:t>
            </a:r>
          </a:p>
          <a:p>
            <a:pPr lvl="1"/>
            <a:r>
              <a:rPr lang="fr-FR" dirty="0" smtClean="0"/>
              <a:t>Mise en </a:t>
            </a:r>
            <a:r>
              <a:rPr lang="fr-FR" dirty="0" smtClean="0"/>
              <a:t>place de l’architecture via </a:t>
            </a:r>
            <a:r>
              <a:rPr lang="fr-FR" dirty="0" smtClean="0"/>
              <a:t>le </a:t>
            </a:r>
            <a:r>
              <a:rPr lang="fr-FR" dirty="0" smtClean="0"/>
              <a:t>NFC.</a:t>
            </a:r>
            <a:endParaRPr lang="fr-FR" dirty="0" smtClean="0"/>
          </a:p>
          <a:p>
            <a:r>
              <a:rPr lang="fr-FR" dirty="0" err="1" smtClean="0"/>
              <a:t>Bernatene</a:t>
            </a:r>
            <a:r>
              <a:rPr lang="fr-FR" dirty="0" smtClean="0"/>
              <a:t> </a:t>
            </a:r>
            <a:r>
              <a:rPr lang="fr-FR" dirty="0" err="1" smtClean="0"/>
              <a:t>Gael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Programmation du Web Service et base de </a:t>
            </a:r>
            <a:r>
              <a:rPr lang="fr-FR" dirty="0" smtClean="0"/>
              <a:t>données.</a:t>
            </a:r>
            <a:endParaRPr lang="fr-FR" dirty="0" smtClean="0"/>
          </a:p>
          <a:p>
            <a:r>
              <a:rPr lang="fr-FR" dirty="0" err="1" smtClean="0"/>
              <a:t>Trech</a:t>
            </a:r>
            <a:r>
              <a:rPr lang="fr-FR" dirty="0" smtClean="0"/>
              <a:t> </a:t>
            </a:r>
            <a:r>
              <a:rPr lang="fr-FR" dirty="0" err="1" smtClean="0"/>
              <a:t>Yanice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Création de </a:t>
            </a:r>
            <a:r>
              <a:rPr lang="fr-FR" dirty="0" smtClean="0"/>
              <a:t>vidéos VR.</a:t>
            </a:r>
            <a:endParaRPr lang="fr-FR" dirty="0" smtClean="0"/>
          </a:p>
          <a:p>
            <a:r>
              <a:rPr lang="fr-FR" dirty="0" err="1" smtClean="0"/>
              <a:t>Lembo</a:t>
            </a:r>
            <a:r>
              <a:rPr lang="fr-FR" dirty="0" smtClean="0"/>
              <a:t> Romain :</a:t>
            </a:r>
          </a:p>
          <a:p>
            <a:pPr lvl="1"/>
            <a:r>
              <a:rPr lang="fr-FR" dirty="0" smtClean="0"/>
              <a:t>Programmation de l’application </a:t>
            </a:r>
            <a:r>
              <a:rPr lang="fr-FR" dirty="0" smtClean="0"/>
              <a:t>A</a:t>
            </a:r>
            <a:r>
              <a:rPr lang="fr-FR" dirty="0" smtClean="0"/>
              <a:t>ndroid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Outils,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Tags NFC;</a:t>
            </a:r>
            <a:endParaRPr lang="fr-FR" dirty="0" smtClean="0"/>
          </a:p>
          <a:p>
            <a:r>
              <a:rPr lang="fr-FR" dirty="0" smtClean="0"/>
              <a:t>Casque de réalité virtuelle adaptable aux </a:t>
            </a:r>
            <a:r>
              <a:rPr lang="fr-FR" dirty="0" smtClean="0"/>
              <a:t>smartphones;</a:t>
            </a:r>
            <a:endParaRPr lang="fr-FR" dirty="0" smtClean="0"/>
          </a:p>
          <a:p>
            <a:r>
              <a:rPr lang="fr-FR" dirty="0" smtClean="0"/>
              <a:t>Smartphone compatible aux casques de réalité </a:t>
            </a:r>
            <a:r>
              <a:rPr lang="fr-FR" dirty="0" smtClean="0"/>
              <a:t>virtuelle et muni de la technologie NFC.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112</TotalTime>
  <Words>209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EL KARMOUDI Mohamed</cp:lastModifiedBy>
  <cp:revision>36</cp:revision>
  <dcterms:created xsi:type="dcterms:W3CDTF">2018-03-05T09:08:09Z</dcterms:created>
  <dcterms:modified xsi:type="dcterms:W3CDTF">2018-03-13T08:29:57Z</dcterms:modified>
</cp:coreProperties>
</file>