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</a:t>
            </a:r>
            <a:r>
              <a:rPr lang="fr-FR" sz="1400" i="1" dirty="0" smtClean="0"/>
              <a:t>tourisme 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98080" y="5682333"/>
            <a:ext cx="3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IUT Nice – Sophia-Antipolis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97" y="3544554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 smtClean="0">
                <a:solidFill>
                  <a:schemeClr val="tx1"/>
                </a:solidFill>
              </a:rPr>
              <a:t>Mise </a:t>
            </a:r>
            <a:r>
              <a:rPr lang="fr-FR" sz="3000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000" dirty="0" smtClean="0">
                <a:solidFill>
                  <a:schemeClr val="tx1"/>
                </a:solidFill>
              </a:rPr>
              <a:t>. (2/3)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par le serveur.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L’application lance l’application </a:t>
            </a:r>
            <a:r>
              <a:rPr lang="fr-FR" dirty="0" err="1" smtClean="0"/>
              <a:t>Youtube</a:t>
            </a:r>
            <a:r>
              <a:rPr lang="fr-FR" dirty="0" smtClean="0"/>
              <a:t> et affiche la vidéo.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 smtClean="0"/>
              <a:t>Mohamed : Diagramme de classe </a:t>
            </a:r>
            <a:br>
              <a:rPr lang="fr-FR" sz="3000" dirty="0" smtClean="0"/>
            </a:br>
            <a:r>
              <a:rPr lang="fr-FR" sz="3000" dirty="0" smtClean="0"/>
              <a:t>Communication (3/3)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Gaël : Mise en place du Serveur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 smtClean="0"/>
              <a:t>Installation de l’environnement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</a:t>
            </a:r>
            <a:r>
              <a:rPr lang="fr-FR" dirty="0" smtClean="0"/>
              <a:t>du </a:t>
            </a:r>
            <a:r>
              <a:rPr lang="fr-FR" dirty="0" err="1" smtClean="0"/>
              <a:t>Webservice</a:t>
            </a:r>
            <a:r>
              <a:rPr lang="fr-FR" dirty="0" smtClean="0"/>
              <a:t>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 smtClean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</a:t>
            </a:r>
            <a:r>
              <a:rPr lang="fr-FR" dirty="0" smtClean="0"/>
              <a:t>d’un Backoffice (3/4)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 smtClean="0"/>
              <a:t>A quoi sert le backoffice ?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</a:t>
            </a:r>
            <a:r>
              <a:rPr lang="fr-FR" dirty="0" smtClean="0"/>
              <a:t>Possible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 smtClean="0"/>
              <a:t>Réaliser un serveur WEB à l’aide d’un </a:t>
            </a:r>
            <a:r>
              <a:rPr lang="fr-FR" dirty="0" err="1" smtClean="0"/>
              <a:t>Raspberry</a:t>
            </a:r>
            <a:r>
              <a:rPr lang="fr-FR" dirty="0" smtClean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La réalité virtuelle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VR, contrairement à une vidéo basique permet une immersion quasi-totale de son utilisateur.</a:t>
            </a:r>
          </a:p>
          <a:p>
            <a:r>
              <a:rPr lang="fr-FR" dirty="0" smtClean="0"/>
              <a:t>Elle permet entre autre la lecture de vidéo de manière sphérique, comme si l’utilisateur était à même la vidéo.</a:t>
            </a:r>
          </a:p>
          <a:p>
            <a:r>
              <a:rPr lang="fr-FR" dirty="0" smtClean="0"/>
              <a:t>C’est sur cette technologie que j’ai travaillé et modélisé les vidéos en réalité virtuelle.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Technologie </a:t>
            </a:r>
            <a:r>
              <a:rPr lang="fr-FR" dirty="0" err="1" smtClean="0"/>
              <a:t>Unity</a:t>
            </a:r>
            <a:r>
              <a:rPr lang="fr-FR" dirty="0" smtClean="0"/>
              <a:t> (2/3)</a:t>
            </a:r>
            <a:endParaRPr lang="fr-FR" dirty="0"/>
          </a:p>
        </p:txBody>
      </p:sp>
      <p:pic>
        <p:nvPicPr>
          <p:cNvPr id="1026" name="Picture 2" descr="RÃ©sultat de recherche d'images pour &quot;Casque VR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29" y="2880510"/>
            <a:ext cx="1728515" cy="11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2826327"/>
            <a:ext cx="2460941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810125" y="3444166"/>
            <a:ext cx="397020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phe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1" y="2826327"/>
            <a:ext cx="1461338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68954" y="2450233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IDE / </a:t>
            </a:r>
            <a:r>
              <a:rPr lang="fr-FR" sz="1600" dirty="0" err="1" smtClean="0"/>
              <a:t>Modeling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0" y="5474896"/>
            <a:ext cx="647700" cy="73342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5400000">
            <a:off x="5257179" y="4601715"/>
            <a:ext cx="815885" cy="17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Ã©sultat de recherche d'images pour &quot;Mp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95" y="2983084"/>
            <a:ext cx="1049770" cy="10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4465815" y="3444166"/>
            <a:ext cx="384895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20950" y="3437463"/>
            <a:ext cx="1367828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41637" y="5167119"/>
            <a:ext cx="888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Shader</a:t>
            </a:r>
            <a:endParaRPr lang="fr-FR" sz="1600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5569" y="2463922"/>
            <a:ext cx="880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Sphère</a:t>
            </a:r>
            <a:endParaRPr lang="fr-FR" sz="1600" dirty="0"/>
          </a:p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3510" y="2591267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Vidéo</a:t>
            </a:r>
            <a:endParaRPr lang="fr-FR" sz="1600" dirty="0"/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7786" y="2503161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VR</a:t>
            </a:r>
            <a:endParaRPr lang="fr-FR" sz="1600" dirty="0"/>
          </a:p>
          <a:p>
            <a:endParaRPr lang="fr-FR" dirty="0"/>
          </a:p>
        </p:txBody>
      </p:sp>
      <p:pic>
        <p:nvPicPr>
          <p:cNvPr id="1040" name="Picture 16" descr="RÃ©sultat de recherche d'images pour &quot;youtub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1" y="5530500"/>
            <a:ext cx="933324" cy="6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25"/>
          <p:cNvSpPr/>
          <p:nvPr/>
        </p:nvSpPr>
        <p:spPr>
          <a:xfrm rot="5400000">
            <a:off x="8567241" y="4433867"/>
            <a:ext cx="777326" cy="155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429545" y="49457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Injection</a:t>
            </a:r>
          </a:p>
          <a:p>
            <a:r>
              <a:rPr lang="fr-FR" sz="1600" dirty="0" err="1" smtClean="0"/>
              <a:t>Youtube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Problèmes rencontrés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Appréhension UNITY.</a:t>
            </a:r>
          </a:p>
          <a:p>
            <a:r>
              <a:rPr lang="fr-FR" dirty="0" smtClean="0"/>
              <a:t>Problème de lecture après leur passage en VR.</a:t>
            </a:r>
          </a:p>
          <a:p>
            <a:r>
              <a:rPr lang="fr-FR" dirty="0" smtClean="0"/>
              <a:t>Injection </a:t>
            </a:r>
            <a:r>
              <a:rPr lang="fr-FR" dirty="0" err="1" smtClean="0"/>
              <a:t>youtube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95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</a:t>
            </a:r>
            <a:r>
              <a:rPr lang="fr-FR" dirty="0" smtClean="0"/>
              <a:t>Gaël</a:t>
            </a:r>
            <a:endParaRPr lang="fr-FR" dirty="0"/>
          </a:p>
          <a:p>
            <a:r>
              <a:rPr lang="fr-FR" dirty="0"/>
              <a:t>Tâches de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smtClean="0"/>
              <a:t>Démo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(Parler de la démo, comment cela pourrait évoluer, ce que l’on a apprit)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touristique…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smtClean="0"/>
              <a:t>Création 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Technologies (1/2)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Ecriture / Lecture des Tags NFC,</a:t>
                      </a:r>
                      <a:r>
                        <a:rPr lang="fr-FR" baseline="0" dirty="0" smtClean="0"/>
                        <a:t> Matériels</a:t>
                      </a:r>
                      <a:endParaRPr lang="fr-FR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Démonstration (2/2)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019309" y="2152996"/>
            <a:ext cx="1803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 DE DETAILS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 smtClean="0">
                <a:solidFill>
                  <a:schemeClr val="tx1"/>
                </a:solidFill>
              </a:rPr>
              <a:t>Mohamed : Mise </a:t>
            </a:r>
            <a:r>
              <a:rPr lang="fr-FR" sz="3200" b="1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200" b="1" dirty="0" smtClean="0">
                <a:solidFill>
                  <a:schemeClr val="tx1"/>
                </a:solidFill>
              </a:rPr>
              <a:t>. (1/3)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Http Client(Auteur : James 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 smtClean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181</TotalTime>
  <Words>692</Words>
  <Application>Microsoft Office PowerPoint</Application>
  <PresentationFormat>Grand écran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(1/2)</vt:lpstr>
      <vt:lpstr>Romain : Démonstration (2/2)</vt:lpstr>
      <vt:lpstr>Mohamed : Mise en place de la communication entre l’application Android et le serveur. (1/3)</vt:lpstr>
      <vt:lpstr>Mohamed : Mise en place de la communication entre l’application Android et le serveur. (2/3)</vt:lpstr>
      <vt:lpstr>Mohamed : Diagramme de classe  Communication (3/3)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(1/3)</vt:lpstr>
      <vt:lpstr>Yanice : Technologie Unity (2/3)</vt:lpstr>
      <vt:lpstr>Yanice : Problèmes rencontrés (3/3)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LEMBO Romain</cp:lastModifiedBy>
  <cp:revision>121</cp:revision>
  <dcterms:created xsi:type="dcterms:W3CDTF">2018-03-05T09:08:09Z</dcterms:created>
  <dcterms:modified xsi:type="dcterms:W3CDTF">2018-04-10T09:51:35Z</dcterms:modified>
</cp:coreProperties>
</file>