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VR </a:t>
            </a:r>
            <a:r>
              <a:rPr lang="fr-FR" dirty="0" err="1" smtClean="0"/>
              <a:t>Tourism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70818"/>
          </a:xfrm>
        </p:spPr>
        <p:txBody>
          <a:bodyPr>
            <a:normAutofit/>
          </a:bodyPr>
          <a:lstStyle/>
          <a:p>
            <a:r>
              <a:rPr lang="fr-FR" dirty="0" smtClean="0"/>
              <a:t>L’histoire du futur</a:t>
            </a:r>
          </a:p>
          <a:p>
            <a:r>
              <a:rPr lang="fr-FR" sz="1400" i="1" dirty="0" smtClean="0"/>
              <a:t>Casque de réalité virtuelle pour le domaine du tourisme</a:t>
            </a:r>
            <a:endParaRPr lang="fr-FR" sz="1400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7755775" y="731520"/>
            <a:ext cx="3341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LPSIL IDSE 2017-2018</a:t>
            </a:r>
          </a:p>
          <a:p>
            <a:endParaRPr lang="fr-FR" dirty="0"/>
          </a:p>
          <a:p>
            <a:r>
              <a:rPr lang="fr-FR" dirty="0" smtClean="0"/>
              <a:t>El </a:t>
            </a:r>
            <a:r>
              <a:rPr lang="fr-FR" dirty="0" err="1" smtClean="0"/>
              <a:t>Karmoudi</a:t>
            </a:r>
            <a:r>
              <a:rPr lang="fr-FR" dirty="0" smtClean="0"/>
              <a:t> Mohamed</a:t>
            </a:r>
          </a:p>
          <a:p>
            <a:r>
              <a:rPr lang="fr-FR" dirty="0" err="1" smtClean="0"/>
              <a:t>Bernatene</a:t>
            </a:r>
            <a:r>
              <a:rPr lang="fr-FR" dirty="0" smtClean="0"/>
              <a:t> </a:t>
            </a:r>
            <a:r>
              <a:rPr lang="fr-FR" dirty="0" err="1" smtClean="0"/>
              <a:t>Gael</a:t>
            </a:r>
            <a:endParaRPr lang="fr-FR" dirty="0" smtClean="0"/>
          </a:p>
          <a:p>
            <a:r>
              <a:rPr lang="fr-FR" dirty="0" err="1" smtClean="0"/>
              <a:t>Trech</a:t>
            </a:r>
            <a:r>
              <a:rPr lang="fr-FR" dirty="0" smtClean="0"/>
              <a:t> </a:t>
            </a:r>
            <a:r>
              <a:rPr lang="fr-FR" dirty="0" err="1" smtClean="0"/>
              <a:t>Yanice</a:t>
            </a:r>
            <a:endParaRPr lang="fr-FR" dirty="0" smtClean="0"/>
          </a:p>
          <a:p>
            <a:r>
              <a:rPr lang="fr-FR" dirty="0" err="1" smtClean="0"/>
              <a:t>Lembo</a:t>
            </a:r>
            <a:r>
              <a:rPr lang="fr-FR" dirty="0" smtClean="0"/>
              <a:t> Romain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1" y="364429"/>
            <a:ext cx="5139912" cy="34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0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Objectifs</a:t>
            </a:r>
          </a:p>
          <a:p>
            <a:r>
              <a:rPr lang="fr-FR" dirty="0" smtClean="0"/>
              <a:t>Répartition des tâches</a:t>
            </a:r>
          </a:p>
          <a:p>
            <a:r>
              <a:rPr lang="fr-FR" dirty="0" smtClean="0"/>
              <a:t>Outils, technologies</a:t>
            </a:r>
          </a:p>
          <a:p>
            <a:r>
              <a:rPr lang="fr-FR" dirty="0" smtClean="0"/>
              <a:t>Diagramme (Classe, Uses cases,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28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L’application </a:t>
            </a:r>
            <a:r>
              <a:rPr lang="fr-FR" dirty="0" err="1" smtClean="0"/>
              <a:t>VRTourism</a:t>
            </a:r>
            <a:r>
              <a:rPr lang="fr-FR" dirty="0" smtClean="0"/>
              <a:t> est destinée à :</a:t>
            </a:r>
          </a:p>
          <a:p>
            <a:pPr lvl="1"/>
            <a:r>
              <a:rPr lang="fr-FR" dirty="0" smtClean="0"/>
              <a:t>Guider l’utilisateur dans </a:t>
            </a:r>
            <a:r>
              <a:rPr lang="fr-FR" dirty="0"/>
              <a:t>un </a:t>
            </a:r>
            <a:r>
              <a:rPr lang="fr-FR" dirty="0" smtClean="0"/>
              <a:t>lieu touristique;</a:t>
            </a:r>
            <a:endParaRPr lang="fr-FR" dirty="0"/>
          </a:p>
          <a:p>
            <a:pPr lvl="1"/>
            <a:r>
              <a:rPr lang="fr-FR" dirty="0" smtClean="0"/>
              <a:t>Informer l’utilisateur sur les différents événements historiques d’un musée.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Via leur smartphone (compatible NFC) et un casque de réalité virtuelle, ils pourront bénéficier </a:t>
            </a:r>
            <a:r>
              <a:rPr lang="fr-FR" dirty="0"/>
              <a:t>d’animations dynamiques pour </a:t>
            </a:r>
            <a:r>
              <a:rPr lang="fr-FR" dirty="0" smtClean="0"/>
              <a:t>connaître </a:t>
            </a:r>
            <a:r>
              <a:rPr lang="fr-FR" dirty="0"/>
              <a:t>l’histoire d’un tableau, d’une statue, </a:t>
            </a:r>
            <a:r>
              <a:rPr lang="fr-FR" dirty="0" smtClean="0"/>
              <a:t>ou d’un autre élément touristique.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392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Guider les touristes</a:t>
            </a:r>
          </a:p>
          <a:p>
            <a:r>
              <a:rPr lang="fr-FR" dirty="0" smtClean="0"/>
              <a:t>Mettre les touristes en immersion virtuelle (</a:t>
            </a:r>
            <a:r>
              <a:rPr lang="fr-FR" dirty="0"/>
              <a:t>environnement </a:t>
            </a:r>
            <a:r>
              <a:rPr lang="fr-FR" dirty="0" smtClean="0"/>
              <a:t>immersif</a:t>
            </a:r>
            <a:r>
              <a:rPr lang="fr-FR" dirty="0"/>
              <a:t>)</a:t>
            </a:r>
            <a:endParaRPr lang="fr-FR" dirty="0" smtClean="0"/>
          </a:p>
          <a:p>
            <a:r>
              <a:rPr lang="fr-FR" dirty="0" smtClean="0"/>
              <a:t>Informer les touristes sur l’histoire de l’endroit ou de l’objet concerné</a:t>
            </a:r>
          </a:p>
          <a:p>
            <a:r>
              <a:rPr lang="fr-FR" dirty="0" smtClean="0"/>
              <a:t>Animer dynamiquement l’histoire </a:t>
            </a:r>
            <a:r>
              <a:rPr lang="fr-FR" dirty="0"/>
              <a:t>de l’endroit ou de l’objet </a:t>
            </a:r>
            <a:r>
              <a:rPr lang="fr-FR" dirty="0" smtClean="0"/>
              <a:t>concerné</a:t>
            </a:r>
          </a:p>
          <a:p>
            <a:r>
              <a:rPr lang="fr-FR" dirty="0" smtClean="0"/>
              <a:t>Augmenter l’attractivité du lieu touristique équipé de cette technologie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70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671173"/>
            <a:ext cx="10554574" cy="3636511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El </a:t>
            </a:r>
            <a:r>
              <a:rPr lang="fr-FR" dirty="0" err="1" smtClean="0"/>
              <a:t>Karmoudi</a:t>
            </a:r>
            <a:r>
              <a:rPr lang="fr-FR" dirty="0" smtClean="0"/>
              <a:t> Mohamed :</a:t>
            </a:r>
          </a:p>
          <a:p>
            <a:pPr lvl="1"/>
            <a:r>
              <a:rPr lang="fr-FR" dirty="0" smtClean="0"/>
              <a:t>Mise en place de la communication entre l’application </a:t>
            </a:r>
            <a:r>
              <a:rPr lang="fr-FR" dirty="0"/>
              <a:t>A</a:t>
            </a:r>
            <a:r>
              <a:rPr lang="fr-FR" dirty="0" smtClean="0"/>
              <a:t>ndroid et le serveur.</a:t>
            </a:r>
          </a:p>
          <a:p>
            <a:r>
              <a:rPr lang="fr-FR" dirty="0" err="1" smtClean="0"/>
              <a:t>Bernatene</a:t>
            </a:r>
            <a:r>
              <a:rPr lang="fr-FR" dirty="0" smtClean="0"/>
              <a:t> </a:t>
            </a:r>
            <a:r>
              <a:rPr lang="fr-FR" dirty="0" err="1" smtClean="0"/>
              <a:t>Gael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Programmation du Web Service (serveur).</a:t>
            </a:r>
          </a:p>
          <a:p>
            <a:pPr lvl="1"/>
            <a:r>
              <a:rPr lang="fr-FR" dirty="0" smtClean="0"/>
              <a:t>Mise en place d’un back-office (Mise à jour des vidéos dans la base de données).</a:t>
            </a:r>
          </a:p>
          <a:p>
            <a:r>
              <a:rPr lang="fr-FR" dirty="0" err="1" smtClean="0"/>
              <a:t>Trech</a:t>
            </a:r>
            <a:r>
              <a:rPr lang="fr-FR" dirty="0" smtClean="0"/>
              <a:t> </a:t>
            </a:r>
            <a:r>
              <a:rPr lang="fr-FR" dirty="0" err="1" smtClean="0"/>
              <a:t>Yanice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Création et implémentation de vidéos VR.</a:t>
            </a:r>
          </a:p>
          <a:p>
            <a:pPr lvl="1"/>
            <a:r>
              <a:rPr lang="fr-FR" dirty="0" smtClean="0"/>
              <a:t>Insertion (</a:t>
            </a:r>
            <a:r>
              <a:rPr lang="fr-FR" dirty="0" err="1" smtClean="0"/>
              <a:t>upload</a:t>
            </a:r>
            <a:r>
              <a:rPr lang="fr-FR" dirty="0" smtClean="0"/>
              <a:t>) de vidéos VR sur la chaîne </a:t>
            </a:r>
            <a:r>
              <a:rPr lang="fr-FR" dirty="0" err="1" smtClean="0"/>
              <a:t>Youtube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Lembo</a:t>
            </a:r>
            <a:r>
              <a:rPr lang="fr-FR" dirty="0" smtClean="0"/>
              <a:t> Romain :</a:t>
            </a:r>
          </a:p>
          <a:p>
            <a:pPr lvl="1"/>
            <a:r>
              <a:rPr lang="fr-FR" dirty="0"/>
              <a:t>Mise en place de l’architecture </a:t>
            </a:r>
            <a:r>
              <a:rPr lang="fr-FR" dirty="0" smtClean="0"/>
              <a:t>NFC.</a:t>
            </a:r>
          </a:p>
          <a:p>
            <a:pPr lvl="1"/>
            <a:r>
              <a:rPr lang="fr-FR" dirty="0" smtClean="0"/>
              <a:t>Création interface Application.</a:t>
            </a:r>
          </a:p>
          <a:p>
            <a:pPr lvl="1"/>
            <a:r>
              <a:rPr lang="fr-FR" dirty="0" smtClean="0"/>
              <a:t>Gestion du matériel.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82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Outils, technologies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000" y="2579734"/>
            <a:ext cx="10554574" cy="4203451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Tags NFC</a:t>
            </a:r>
          </a:p>
          <a:p>
            <a:pPr lvl="1"/>
            <a:r>
              <a:rPr lang="fr-FR" dirty="0" smtClean="0"/>
              <a:t>NFC sticker tags (NTAG2313)</a:t>
            </a:r>
          </a:p>
          <a:p>
            <a:r>
              <a:rPr lang="fr-FR" dirty="0" smtClean="0"/>
              <a:t>Casque de réalité virtuelle;</a:t>
            </a:r>
          </a:p>
          <a:p>
            <a:pPr lvl="1"/>
            <a:r>
              <a:rPr lang="fr-FR" dirty="0" smtClean="0"/>
              <a:t>Casque </a:t>
            </a:r>
            <a:r>
              <a:rPr lang="fr-FR" dirty="0" err="1" smtClean="0"/>
              <a:t>iHarbort</a:t>
            </a:r>
            <a:r>
              <a:rPr lang="fr-FR" dirty="0" smtClean="0"/>
              <a:t> (Virtual reality glasses)</a:t>
            </a:r>
          </a:p>
          <a:p>
            <a:r>
              <a:rPr lang="fr-FR" dirty="0" smtClean="0"/>
              <a:t>Smartphone compatible casque VR et muni de la technologie NFC.</a:t>
            </a:r>
          </a:p>
          <a:p>
            <a:pPr lvl="1"/>
            <a:r>
              <a:rPr lang="fr-FR" dirty="0" smtClean="0"/>
              <a:t>Samsung </a:t>
            </a:r>
            <a:r>
              <a:rPr lang="fr-FR" dirty="0" err="1" smtClean="0"/>
              <a:t>Galaxy</a:t>
            </a:r>
            <a:r>
              <a:rPr lang="fr-FR" dirty="0" smtClean="0"/>
              <a:t> S6</a:t>
            </a:r>
          </a:p>
          <a:p>
            <a:r>
              <a:rPr lang="fr-FR" dirty="0" smtClean="0"/>
              <a:t>Serveur </a:t>
            </a:r>
            <a:r>
              <a:rPr lang="fr-FR" dirty="0" err="1" smtClean="0"/>
              <a:t>debian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Lamp</a:t>
            </a:r>
            <a:r>
              <a:rPr lang="fr-FR" dirty="0" smtClean="0"/>
              <a:t> </a:t>
            </a:r>
            <a:r>
              <a:rPr lang="fr-FR" dirty="0"/>
              <a:t>(Linux, apache, MySQL, </a:t>
            </a:r>
            <a:r>
              <a:rPr lang="fr-FR" dirty="0" err="1"/>
              <a:t>php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Unity</a:t>
            </a:r>
            <a:endParaRPr lang="fr-FR" dirty="0" smtClean="0"/>
          </a:p>
          <a:p>
            <a:r>
              <a:rPr lang="fr-FR" dirty="0" smtClean="0"/>
              <a:t>Android Studio (IDE) – langage Java</a:t>
            </a:r>
          </a:p>
          <a:p>
            <a:r>
              <a:rPr lang="fr-FR" dirty="0" err="1" smtClean="0"/>
              <a:t>PhpStorm</a:t>
            </a:r>
            <a:r>
              <a:rPr lang="fr-FR" dirty="0" smtClean="0"/>
              <a:t> (IDE) - langage PHP</a:t>
            </a:r>
          </a:p>
          <a:p>
            <a:pPr marL="0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8465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Comment ça marche ?</a:t>
            </a:r>
          </a:p>
          <a:p>
            <a:r>
              <a:rPr lang="fr-FR" dirty="0"/>
              <a:t>1 - Approcher un tag NFC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2 - L'application récupère la vidéo depuis le serveur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3 - L'application ouvre l'application </a:t>
            </a:r>
            <a:r>
              <a:rPr lang="fr-FR" dirty="0" err="1" smtClean="0"/>
              <a:t>Youtube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4 - Vous devez mettre en plein écran la vidéo </a:t>
            </a:r>
            <a:r>
              <a:rPr lang="fr-FR" dirty="0" err="1"/>
              <a:t>Youtube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5 - Vous devez ensuite cliquer sur le bouton VR en bas à droite de la vidéo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sz="2400" dirty="0" smtClean="0"/>
              <a:t>Lien démo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2084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fr-FR" sz="3200" dirty="0">
                <a:solidFill>
                  <a:schemeClr val="tx1"/>
                </a:solidFill>
              </a:rPr>
              <a:t>Mise en place de la communication entre l’application Android et le serveur</a:t>
            </a:r>
            <a:r>
              <a:rPr lang="fr-FR" sz="3200" dirty="0" smtClean="0">
                <a:solidFill>
                  <a:schemeClr val="tx1"/>
                </a:solidFill>
              </a:rPr>
              <a:t>.</a:t>
            </a:r>
            <a:endParaRPr lang="fr-FR" sz="3200" dirty="0">
              <a:solidFill>
                <a:schemeClr val="tx1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626" y="3009205"/>
            <a:ext cx="1660732" cy="2657171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828" y="3009204"/>
            <a:ext cx="2397681" cy="265717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50623" y="5925683"/>
            <a:ext cx="39180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Smartphone Android</a:t>
            </a:r>
          </a:p>
          <a:p>
            <a:pPr algn="ctr"/>
            <a:r>
              <a:rPr lang="fr-FR" sz="1400" dirty="0" smtClean="0"/>
              <a:t>Librairie : </a:t>
            </a:r>
            <a:r>
              <a:rPr lang="fr-FR" sz="1400" b="1" dirty="0"/>
              <a:t>Android </a:t>
            </a:r>
            <a:r>
              <a:rPr lang="fr-FR" sz="1400" b="1" dirty="0" err="1"/>
              <a:t>Asynchronous</a:t>
            </a:r>
            <a:r>
              <a:rPr lang="fr-FR" sz="1400" b="1" dirty="0"/>
              <a:t> Http </a:t>
            </a:r>
            <a:r>
              <a:rPr lang="fr-FR" sz="1400" b="1" dirty="0" smtClean="0"/>
              <a:t>Client</a:t>
            </a:r>
          </a:p>
          <a:p>
            <a:pPr algn="ctr"/>
            <a:r>
              <a:rPr lang="fr-FR" sz="1400" b="1" dirty="0" smtClean="0"/>
              <a:t>(James Smith)</a:t>
            </a:r>
            <a:endParaRPr lang="fr-FR" sz="1400" b="1" dirty="0"/>
          </a:p>
          <a:p>
            <a:pPr algn="ctr"/>
            <a:endParaRPr lang="fr-FR" sz="1400" dirty="0"/>
          </a:p>
        </p:txBody>
      </p:sp>
      <p:grpSp>
        <p:nvGrpSpPr>
          <p:cNvPr id="14" name="Groupe 13"/>
          <p:cNvGrpSpPr/>
          <p:nvPr/>
        </p:nvGrpSpPr>
        <p:grpSpPr>
          <a:xfrm>
            <a:off x="3807747" y="3650721"/>
            <a:ext cx="3793729" cy="1430206"/>
            <a:chOff x="3807747" y="3650721"/>
            <a:chExt cx="3793729" cy="1430206"/>
          </a:xfrm>
        </p:grpSpPr>
        <p:grpSp>
          <p:nvGrpSpPr>
            <p:cNvPr id="5" name="Groupe 4"/>
            <p:cNvGrpSpPr/>
            <p:nvPr/>
          </p:nvGrpSpPr>
          <p:grpSpPr>
            <a:xfrm>
              <a:off x="3807747" y="3650721"/>
              <a:ext cx="3793729" cy="1430206"/>
              <a:chOff x="2706127" y="3358342"/>
              <a:chExt cx="5432033" cy="1962220"/>
            </a:xfrm>
          </p:grpSpPr>
          <p:sp>
            <p:nvSpPr>
              <p:cNvPr id="3" name="Flèche droite 2"/>
              <p:cNvSpPr/>
              <p:nvPr/>
            </p:nvSpPr>
            <p:spPr>
              <a:xfrm>
                <a:off x="2706127" y="3358342"/>
                <a:ext cx="5432033" cy="3823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Flèche droite 7"/>
              <p:cNvSpPr/>
              <p:nvPr/>
            </p:nvSpPr>
            <p:spPr>
              <a:xfrm rot="10800000">
                <a:off x="2706127" y="4938177"/>
                <a:ext cx="5432033" cy="3823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4028511" y="4404853"/>
              <a:ext cx="3352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Données de la vidéo (JSON)</a:t>
              </a:r>
              <a:endParaRPr lang="fr-FR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82851" y="2946952"/>
            <a:ext cx="45565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/>
              <a:t>Requête GET Asynchrone</a:t>
            </a:r>
          </a:p>
          <a:p>
            <a:pPr algn="ctr"/>
            <a:r>
              <a:rPr lang="fr-FR" sz="1600" dirty="0"/>
              <a:t>On passe en </a:t>
            </a:r>
            <a:r>
              <a:rPr lang="fr-FR" sz="1600" dirty="0" smtClean="0"/>
              <a:t>paramètre </a:t>
            </a:r>
            <a:r>
              <a:rPr lang="fr-FR" sz="1600" dirty="0"/>
              <a:t>l’id du monument </a:t>
            </a:r>
            <a:endParaRPr lang="fr-FR" sz="1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369768" y="5925683"/>
            <a:ext cx="24978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Serveur Debian</a:t>
            </a:r>
          </a:p>
          <a:p>
            <a:pPr algn="ctr"/>
            <a:r>
              <a:rPr lang="fr-FR" sz="1400" dirty="0" smtClean="0"/>
              <a:t>Technologies : </a:t>
            </a:r>
            <a:r>
              <a:rPr lang="fr-FR" sz="1400" b="1" dirty="0" smtClean="0"/>
              <a:t>MySQL, PHP</a:t>
            </a:r>
            <a:endParaRPr lang="fr-FR" sz="1400" b="1" dirty="0"/>
          </a:p>
          <a:p>
            <a:pPr algn="ctr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987039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218</TotalTime>
  <Words>407</Words>
  <Application>Microsoft Office PowerPoint</Application>
  <PresentationFormat>Grand écran</PresentationFormat>
  <Paragraphs>72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Concis</vt:lpstr>
      <vt:lpstr>VR Tourism</vt:lpstr>
      <vt:lpstr>Sommaire</vt:lpstr>
      <vt:lpstr>Introduction</vt:lpstr>
      <vt:lpstr>Objectifs</vt:lpstr>
      <vt:lpstr>Répartition des tâches</vt:lpstr>
      <vt:lpstr>Outils, technologies</vt:lpstr>
      <vt:lpstr>Démo</vt:lpstr>
      <vt:lpstr>Mise en place de la communication entre l’application Android et le serveur.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Tourism</dc:title>
  <dc:creator>LEMBO Romain</dc:creator>
  <cp:lastModifiedBy>moh</cp:lastModifiedBy>
  <cp:revision>104</cp:revision>
  <dcterms:created xsi:type="dcterms:W3CDTF">2018-03-05T09:08:09Z</dcterms:created>
  <dcterms:modified xsi:type="dcterms:W3CDTF">2018-04-03T13:15:54Z</dcterms:modified>
</cp:coreProperties>
</file>