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76" r:id="rId20"/>
    <p:sldId id="264" r:id="rId21"/>
    <p:sldId id="284" r:id="rId22"/>
    <p:sldId id="275"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6/18/2020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6/18/2020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6/18/2020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3693319"/>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2722</Words>
  <Application>Microsoft Office PowerPoint</Application>
  <PresentationFormat>Widescreen</PresentationFormat>
  <Paragraphs>369</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PowerPoint Presentation</vt:lpstr>
      <vt:lpstr>Questions?</vt:lpstr>
      <vt:lpstr>Appendix</vt:lpstr>
      <vt:lpstr>Mock-ups</vt:lpstr>
      <vt:lpstr>Change/Release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2020-06-18T21:40:38Z</dcterms:modified>
</cp:coreProperties>
</file>