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66" r:id="rId6"/>
    <p:sldId id="278" r:id="rId7"/>
    <p:sldId id="277" r:id="rId8"/>
    <p:sldId id="270" r:id="rId9"/>
    <p:sldId id="267" r:id="rId10"/>
    <p:sldId id="271" r:id="rId11"/>
    <p:sldId id="272" r:id="rId12"/>
    <p:sldId id="273" r:id="rId13"/>
    <p:sldId id="274" r:id="rId14"/>
    <p:sldId id="276" r:id="rId15"/>
    <p:sldId id="275"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63" d="100"/>
          <a:sy n="63" d="100"/>
        </p:scale>
        <p:origin x="80" y="44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6/18/2020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91329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codebuild/latest/userguide/build-spec-ref.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Tree>
    <p:extLst>
      <p:ext uri="{BB962C8B-B14F-4D97-AF65-F5344CB8AC3E}">
        <p14:creationId xmlns:p14="http://schemas.microsoft.com/office/powerpoint/2010/main" val="51299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D957DA-20B5-425F-8107-70B33683D008}"/>
              </a:ext>
            </a:extLst>
          </p:cNvPr>
          <p:cNvPicPr>
            <a:picLocks noChangeAspect="1"/>
          </p:cNvPicPr>
          <p:nvPr/>
        </p:nvPicPr>
        <p:blipFill>
          <a:blip r:embed="rId2"/>
          <a:stretch>
            <a:fillRect/>
          </a:stretch>
        </p:blipFill>
        <p:spPr>
          <a:xfrm>
            <a:off x="5549735" y="283944"/>
            <a:ext cx="4381005" cy="3052506"/>
          </a:xfrm>
          <a:prstGeom prst="rect">
            <a:avLst/>
          </a:prstGeom>
        </p:spPr>
      </p:pic>
      <p:pic>
        <p:nvPicPr>
          <p:cNvPr id="5" name="Picture 4">
            <a:extLst>
              <a:ext uri="{FF2B5EF4-FFF2-40B4-BE49-F238E27FC236}">
                <a16:creationId xmlns:a16="http://schemas.microsoft.com/office/drawing/2014/main" id="{C163E8EA-8E86-4750-AAD1-89302E978901}"/>
              </a:ext>
            </a:extLst>
          </p:cNvPr>
          <p:cNvPicPr>
            <a:picLocks noChangeAspect="1"/>
          </p:cNvPicPr>
          <p:nvPr/>
        </p:nvPicPr>
        <p:blipFill>
          <a:blip r:embed="rId3"/>
          <a:stretch>
            <a:fillRect/>
          </a:stretch>
        </p:blipFill>
        <p:spPr>
          <a:xfrm>
            <a:off x="2388919" y="3521551"/>
            <a:ext cx="6915398" cy="2949481"/>
          </a:xfrm>
          <a:prstGeom prst="rect">
            <a:avLst/>
          </a:prstGeom>
        </p:spPr>
      </p:pic>
      <p:pic>
        <p:nvPicPr>
          <p:cNvPr id="6" name="Picture 5">
            <a:extLst>
              <a:ext uri="{FF2B5EF4-FFF2-40B4-BE49-F238E27FC236}">
                <a16:creationId xmlns:a16="http://schemas.microsoft.com/office/drawing/2014/main" id="{D7540EB3-365D-4B5D-AB41-6C01469E3CB0}"/>
              </a:ext>
            </a:extLst>
          </p:cNvPr>
          <p:cNvPicPr>
            <a:picLocks noChangeAspect="1"/>
          </p:cNvPicPr>
          <p:nvPr/>
        </p:nvPicPr>
        <p:blipFill>
          <a:blip r:embed="rId4"/>
          <a:stretch>
            <a:fillRect/>
          </a:stretch>
        </p:blipFill>
        <p:spPr>
          <a:xfrm>
            <a:off x="2025654" y="1042988"/>
            <a:ext cx="2819400" cy="1590675"/>
          </a:xfrm>
          <a:prstGeom prst="rect">
            <a:avLst/>
          </a:prstGeom>
        </p:spPr>
      </p:pic>
    </p:spTree>
    <p:extLst>
      <p:ext uri="{BB962C8B-B14F-4D97-AF65-F5344CB8AC3E}">
        <p14:creationId xmlns:p14="http://schemas.microsoft.com/office/powerpoint/2010/main" val="51902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389304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6082112" y="3333750"/>
            <a:ext cx="5224064" cy="1754326"/>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B449-5692-402C-87A1-3CB34FC97E90}"/>
              </a:ext>
            </a:extLst>
          </p:cNvPr>
          <p:cNvSpPr>
            <a:spLocks noGrp="1"/>
          </p:cNvSpPr>
          <p:nvPr>
            <p:ph type="title"/>
          </p:nvPr>
        </p:nvSpPr>
        <p:spPr/>
        <p:txBody>
          <a:bodyPr/>
          <a:lstStyle/>
          <a:p>
            <a:r>
              <a:rPr lang="en-US" dirty="0"/>
              <a:t>Trello</a:t>
            </a:r>
          </a:p>
        </p:txBody>
      </p:sp>
      <p:pic>
        <p:nvPicPr>
          <p:cNvPr id="5" name="Content Placeholder 4" descr="A screenshot of a cell phone&#10;&#10;Description automatically generated">
            <a:extLst>
              <a:ext uri="{FF2B5EF4-FFF2-40B4-BE49-F238E27FC236}">
                <a16:creationId xmlns:a16="http://schemas.microsoft.com/office/drawing/2014/main" id="{9B033EA9-4120-4DF7-9507-D5D7EE184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3680" y="2975473"/>
            <a:ext cx="3639510" cy="3385322"/>
          </a:xfrm>
        </p:spPr>
      </p:pic>
      <p:pic>
        <p:nvPicPr>
          <p:cNvPr id="7" name="Picture 6" descr="A screenshot of a social media post&#10;&#10;Description automatically generated">
            <a:extLst>
              <a:ext uri="{FF2B5EF4-FFF2-40B4-BE49-F238E27FC236}">
                <a16:creationId xmlns:a16="http://schemas.microsoft.com/office/drawing/2014/main" id="{D2EEBF16-7210-432D-B7C2-3B21DFBB6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10" y="1690688"/>
            <a:ext cx="4417282" cy="3316219"/>
          </a:xfrm>
          <a:prstGeom prst="rect">
            <a:avLst/>
          </a:prstGeom>
        </p:spPr>
      </p:pic>
    </p:spTree>
    <p:extLst>
      <p:ext uri="{BB962C8B-B14F-4D97-AF65-F5344CB8AC3E}">
        <p14:creationId xmlns:p14="http://schemas.microsoft.com/office/powerpoint/2010/main" val="343188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FB56-4D11-4019-974B-0EE40A820B62}"/>
              </a:ext>
            </a:extLst>
          </p:cNvPr>
          <p:cNvSpPr>
            <a:spLocks noGrp="1"/>
          </p:cNvSpPr>
          <p:nvPr>
            <p:ph type="title"/>
          </p:nvPr>
        </p:nvSpPr>
        <p:spPr/>
        <p:txBody>
          <a:bodyPr/>
          <a:lstStyle/>
          <a:p>
            <a:r>
              <a:rPr lang="en-US" dirty="0" err="1"/>
              <a:t>Github</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4EDBE5E4-8833-499A-91D4-08D0083B2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0627" y="4132935"/>
            <a:ext cx="5084943" cy="2367298"/>
          </a:xfrm>
        </p:spPr>
      </p:pic>
      <p:pic>
        <p:nvPicPr>
          <p:cNvPr id="7" name="Picture 6" descr="A screenshot of a social media post&#10;&#10;Description automatically generated">
            <a:extLst>
              <a:ext uri="{FF2B5EF4-FFF2-40B4-BE49-F238E27FC236}">
                <a16:creationId xmlns:a16="http://schemas.microsoft.com/office/drawing/2014/main" id="{89A27AC0-15D2-458F-AB97-FA4F6222D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537" y="414373"/>
            <a:ext cx="5989125" cy="346942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E7BAC33-851C-4BDA-81BB-EA6754EFD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18" y="4053841"/>
            <a:ext cx="2244373" cy="2525486"/>
          </a:xfrm>
          <a:prstGeom prst="rect">
            <a:avLst/>
          </a:prstGeom>
        </p:spPr>
      </p:pic>
    </p:spTree>
    <p:extLst>
      <p:ext uri="{BB962C8B-B14F-4D97-AF65-F5344CB8AC3E}">
        <p14:creationId xmlns:p14="http://schemas.microsoft.com/office/powerpoint/2010/main" val="403915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33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a:solidFill>
                  <a:schemeClr val="tx1"/>
                </a:solidFill>
                <a:latin typeface="+mj-lt"/>
                <a:ea typeface="+mj-ea"/>
                <a:cs typeface="+mj-cs"/>
              </a:rPr>
              <a:t>Key Project Components</a:t>
            </a:r>
          </a:p>
        </p:txBody>
      </p:sp>
      <p:sp>
        <p:nvSpPr>
          <p:cNvPr id="5" name="TextBox 4">
            <a:extLst>
              <a:ext uri="{FF2B5EF4-FFF2-40B4-BE49-F238E27FC236}">
                <a16:creationId xmlns:a16="http://schemas.microsoft.com/office/drawing/2014/main" id="{B91596C9-FAE5-4736-ADAF-DA6854F51C54}"/>
              </a:ext>
            </a:extLst>
          </p:cNvPr>
          <p:cNvSpPr txBox="1"/>
          <p:nvPr/>
        </p:nvSpPr>
        <p:spPr>
          <a:xfrm>
            <a:off x="8610600" y="1933574"/>
            <a:ext cx="2686812" cy="2990849"/>
          </a:xfrm>
          <a:prstGeom prst="rect">
            <a:avLst/>
          </a:prstGeom>
        </p:spPr>
        <p:txBody>
          <a:bodyPr vert="horz" lIns="91440" tIns="45720" rIns="91440" bIns="45720" rtlCol="0" anchor="ctr">
            <a:normAutofit/>
          </a:bodyPr>
          <a:lstStyle/>
          <a:p>
            <a:pPr>
              <a:lnSpc>
                <a:spcPct val="90000"/>
              </a:lnSpc>
              <a:spcBef>
                <a:spcPts val="1000"/>
              </a:spcBef>
            </a:pPr>
            <a:r>
              <a:rPr lang="en-US" sz="2800" kern="1200" dirty="0">
                <a:solidFill>
                  <a:schemeClr val="tx1"/>
                </a:solidFill>
                <a:latin typeface="+mn-lt"/>
                <a:ea typeface="+mn-ea"/>
                <a:cs typeface="+mn-cs"/>
              </a:rPr>
              <a:t>The following components will be implemented in later phases of the project.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94899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52775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73056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purl.org/dc/elements/1.1/"/>
    <ds:schemaRef ds:uri="http://schemas.microsoft.com/office/2006/metadata/properties"/>
    <ds:schemaRef ds:uri="http://schemas.openxmlformats.org/package/2006/metadata/core-properties"/>
    <ds:schemaRef ds:uri="16c05727-aa75-4e4a-9b5f-8a80a1165891"/>
    <ds:schemaRef ds:uri="http://schemas.microsoft.com/office/infopath/2007/PartnerControls"/>
    <ds:schemaRef ds:uri="http://purl.org/dc/terms/"/>
    <ds:schemaRef ds:uri="http://schemas.microsoft.com/office/2006/documentManagement/typ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1210</Words>
  <Application>Microsoft Office PowerPoint</Application>
  <PresentationFormat>Widescreen</PresentationFormat>
  <Paragraphs>148</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Trello</vt:lpstr>
      <vt:lpstr>Github</vt:lpstr>
      <vt:lpstr>Architectural Diagram</vt:lpstr>
      <vt:lpstr>Key Project Components</vt:lpstr>
      <vt:lpstr>Code Scanning</vt:lpstr>
      <vt:lpstr>Performance Testing</vt:lpstr>
      <vt:lpstr>Security Roles</vt:lpstr>
      <vt:lpstr>AWS CodeBuild</vt:lpstr>
      <vt:lpstr>PowerPoint Presentation</vt:lpstr>
      <vt:lpstr>Mock-ups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2020-06-18T12:56:27Z</dcterms:modified>
</cp:coreProperties>
</file>