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6" r:id="rId6"/>
    <p:sldId id="270" r:id="rId7"/>
    <p:sldId id="267" r:id="rId8"/>
    <p:sldId id="271" r:id="rId9"/>
    <p:sldId id="272" r:id="rId10"/>
    <p:sldId id="273" r:id="rId11"/>
    <p:sldId id="274"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6/15/2020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91329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6/15/2020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6/15/2020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6082112" y="3333750"/>
            <a:ext cx="5224064" cy="1754326"/>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33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a:solidFill>
                  <a:schemeClr val="tx1"/>
                </a:solidFill>
                <a:latin typeface="+mj-lt"/>
                <a:ea typeface="+mj-ea"/>
                <a:cs typeface="+mj-cs"/>
              </a:rPr>
              <a:t>Key Project Components</a:t>
            </a:r>
          </a:p>
        </p:txBody>
      </p:sp>
      <p:sp>
        <p:nvSpPr>
          <p:cNvPr id="5" name="TextBox 4">
            <a:extLst>
              <a:ext uri="{FF2B5EF4-FFF2-40B4-BE49-F238E27FC236}">
                <a16:creationId xmlns:a16="http://schemas.microsoft.com/office/drawing/2014/main" id="{B91596C9-FAE5-4736-ADAF-DA6854F51C54}"/>
              </a:ext>
            </a:extLst>
          </p:cNvPr>
          <p:cNvSpPr txBox="1"/>
          <p:nvPr/>
        </p:nvSpPr>
        <p:spPr>
          <a:xfrm>
            <a:off x="8610600" y="1933574"/>
            <a:ext cx="2686812" cy="2990849"/>
          </a:xfrm>
          <a:prstGeom prst="rect">
            <a:avLst/>
          </a:prstGeom>
        </p:spPr>
        <p:txBody>
          <a:bodyPr vert="horz" lIns="91440" tIns="45720" rIns="91440" bIns="45720" rtlCol="0" anchor="ctr">
            <a:normAutofit/>
          </a:bodyPr>
          <a:lstStyle/>
          <a:p>
            <a:pPr>
              <a:lnSpc>
                <a:spcPct val="90000"/>
              </a:lnSpc>
              <a:spcBef>
                <a:spcPts val="1000"/>
              </a:spcBef>
            </a:pPr>
            <a:r>
              <a:rPr lang="en-US" sz="2800" kern="1200" dirty="0">
                <a:solidFill>
                  <a:schemeClr val="tx1"/>
                </a:solidFill>
                <a:latin typeface="+mn-lt"/>
                <a:ea typeface="+mn-ea"/>
                <a:cs typeface="+mn-cs"/>
              </a:rPr>
              <a:t>The following components will be implemented in later phases of the project.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52775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73056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51299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purl.org/dc/terms/"/>
    <ds:schemaRef ds:uri="http://schemas.microsoft.com/office/2006/documentManagement/typ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Widescreen</PresentationFormat>
  <Paragraphs>119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Book</vt:lpstr>
      <vt:lpstr>Segoe UI</vt:lpstr>
      <vt:lpstr>Office Theme</vt:lpstr>
      <vt:lpstr>Team DC: - Elizabeth Tailon - Jorge Castaneda - Matthew Erler - Phani Daraprueddy - Sonia Patterson - Stephanie Weaver</vt:lpstr>
      <vt:lpstr>Business Requirements</vt:lpstr>
      <vt:lpstr>Architectural Diagram</vt:lpstr>
      <vt:lpstr>Key Project Components</vt:lpstr>
      <vt:lpstr>Code Scanning</vt:lpstr>
      <vt:lpstr>Performance Testing</vt:lpstr>
      <vt:lpstr>Security Roles</vt:lpstr>
      <vt:lpstr>Mock-ups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2020-06-15T19:13:30Z</dcterms:modified>
</cp:coreProperties>
</file>