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58" r:id="rId5"/>
    <p:sldId id="262" r:id="rId6"/>
    <p:sldId id="267" r:id="rId7"/>
    <p:sldId id="259" r:id="rId8"/>
    <p:sldId id="266" r:id="rId9"/>
    <p:sldId id="260" r:id="rId10"/>
    <p:sldId id="270" r:id="rId11"/>
    <p:sldId id="261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nnon/CrowSoft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r>
              <a:rPr lang="en-US" cap="none" dirty="0">
                <a:latin typeface="Centaur" panose="02030504050205020304" pitchFamily="18" charset="0"/>
              </a:rPr>
              <a:t/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8000"/>
            <a:ext cx="8676222" cy="357691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Ruth </a:t>
            </a:r>
            <a:r>
              <a:rPr lang="en-US" sz="2600" b="1" dirty="0" smtClean="0"/>
              <a:t>Lennon P.O.</a:t>
            </a:r>
          </a:p>
          <a:p>
            <a:r>
              <a:rPr lang="en-US" dirty="0" smtClean="0"/>
              <a:t>Charles </a:t>
            </a:r>
            <a:r>
              <a:rPr lang="en-US" dirty="0" err="1"/>
              <a:t>Aylward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Mary Walsh </a:t>
            </a:r>
            <a:r>
              <a:rPr lang="en-US" dirty="0" err="1" smtClean="0"/>
              <a:t>McGinty</a:t>
            </a:r>
            <a:endParaRPr lang="en-US" dirty="0" smtClean="0"/>
          </a:p>
          <a:p>
            <a:r>
              <a:rPr lang="en-US" dirty="0" err="1" smtClean="0"/>
              <a:t>Joji</a:t>
            </a:r>
            <a:r>
              <a:rPr lang="en-US" dirty="0" smtClean="0"/>
              <a:t> </a:t>
            </a:r>
            <a:r>
              <a:rPr lang="en-US" dirty="0" err="1" smtClean="0"/>
              <a:t>Thokala</a:t>
            </a:r>
            <a:endParaRPr lang="en-US" dirty="0" smtClean="0"/>
          </a:p>
          <a:p>
            <a:r>
              <a:rPr lang="en-US" dirty="0"/>
              <a:t>Matthew Mc </a:t>
            </a:r>
            <a:r>
              <a:rPr lang="en-US" dirty="0" err="1" smtClean="0"/>
              <a:t>Colgan</a:t>
            </a:r>
            <a:endParaRPr lang="en-US" dirty="0" smtClean="0"/>
          </a:p>
          <a:p>
            <a:r>
              <a:rPr lang="en-US" dirty="0" err="1"/>
              <a:t>Bharathi</a:t>
            </a:r>
            <a:r>
              <a:rPr lang="en-US" dirty="0"/>
              <a:t> </a:t>
            </a:r>
            <a:r>
              <a:rPr lang="en-US" dirty="0" err="1" smtClean="0"/>
              <a:t>Gadhiraju</a:t>
            </a:r>
            <a:endParaRPr lang="en-US" dirty="0" smtClean="0"/>
          </a:p>
          <a:p>
            <a:r>
              <a:rPr lang="en-US" dirty="0"/>
              <a:t>Michael </a:t>
            </a:r>
            <a:r>
              <a:rPr lang="en-US" dirty="0" err="1"/>
              <a:t>Mcfadden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Liam  </a:t>
            </a:r>
            <a:r>
              <a:rPr lang="en-US" dirty="0" err="1"/>
              <a:t>Whorriskey</a:t>
            </a:r>
            <a:r>
              <a:rPr lang="en-US" dirty="0"/>
              <a:t> </a:t>
            </a:r>
          </a:p>
          <a:p>
            <a:r>
              <a:rPr lang="en-US" dirty="0" smtClean="0"/>
              <a:t>Colin </a:t>
            </a:r>
            <a:r>
              <a:rPr lang="en-US" dirty="0"/>
              <a:t>Kenny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138518"/>
          </a:xfrm>
        </p:spPr>
        <p:txBody>
          <a:bodyPr/>
          <a:lstStyle/>
          <a:p>
            <a:r>
              <a:rPr lang="en-IE" dirty="0" smtClean="0"/>
              <a:t>System Context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640541"/>
            <a:ext cx="9816353" cy="4545106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3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8165"/>
            <a:ext cx="9905998" cy="5145741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89" y="0"/>
            <a:ext cx="9905998" cy="1398494"/>
          </a:xfrm>
        </p:spPr>
        <p:txBody>
          <a:bodyPr/>
          <a:lstStyle/>
          <a:p>
            <a:r>
              <a:rPr lang="en-IE" dirty="0" smtClean="0"/>
              <a:t>Service Level Agreement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8" y="1389529"/>
            <a:ext cx="9637058" cy="4858871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3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5412"/>
          </a:xfrm>
        </p:spPr>
        <p:txBody>
          <a:bodyPr/>
          <a:lstStyle/>
          <a:p>
            <a:r>
              <a:rPr lang="en-IE" dirty="0" smtClean="0"/>
              <a:t>Schedule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8447"/>
            <a:ext cx="9905998" cy="3872753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23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 smtClean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xmlns="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:a16="http://schemas.microsoft.com/office/drawing/2014/main" xmlns="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:a16="http://schemas.microsoft.com/office/drawing/2014/main" xmlns="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xmlns="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:a16="http://schemas.microsoft.com/office/drawing/2014/main" xmlns="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:a16="http://schemas.microsoft.com/office/drawing/2014/main" xmlns="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048" y="1452282"/>
            <a:ext cx="1649506" cy="249218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0"/>
            <a:ext cx="9740347" cy="1057835"/>
          </a:xfrm>
        </p:spPr>
        <p:txBody>
          <a:bodyPr/>
          <a:lstStyle/>
          <a:p>
            <a:r>
              <a:rPr lang="en-US" b="1" dirty="0" err="1" smtClean="0"/>
              <a:t>CrowSoft</a:t>
            </a:r>
            <a:r>
              <a:rPr lang="en-US" b="1" dirty="0" smtClean="0"/>
              <a:t> Agile </a:t>
            </a:r>
            <a:r>
              <a:rPr lang="en-US" b="1" dirty="0"/>
              <a:t>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282" y="1210235"/>
            <a:ext cx="9368118" cy="4751294"/>
          </a:xfrm>
          <a:prstGeom prst="rect">
            <a:avLst/>
          </a:prstGeom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747091"/>
            <a:ext cx="132677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" y="2796428"/>
            <a:ext cx="1147816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42" y="358588"/>
            <a:ext cx="9905998" cy="591672"/>
          </a:xfrm>
        </p:spPr>
        <p:txBody>
          <a:bodyPr/>
          <a:lstStyle/>
          <a:p>
            <a:r>
              <a:rPr lang="en-IE" dirty="0" smtClean="0"/>
              <a:t>JIRA Sprint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394447" y="1156447"/>
            <a:ext cx="6651812" cy="5477435"/>
          </a:xfrm>
          <a:prstGeom prst="roundRect">
            <a:avLst/>
          </a:prstGeom>
          <a:solidFill>
            <a:schemeClr val="tx1"/>
          </a:solidFill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70212"/>
            <a:ext cx="5961530" cy="487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7952" y="340659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Retrospective</a:t>
            </a:r>
            <a:endParaRPr lang="en-I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2" y="1470212"/>
            <a:ext cx="3989295" cy="4760259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4093" y="5428129"/>
            <a:ext cx="1272989" cy="10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rlennon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endParaRPr lang="en-I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 descr="C:\Users\KK\AppData\Local\Microsoft\Windows\Temporary Internet Files\Content.IE5\A50P4KBE\580px-Computer_n_sc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784091"/>
            <a:ext cx="1613647" cy="1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4242919"/>
            <a:ext cx="1640542" cy="139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743200" y="4442974"/>
            <a:ext cx="2205317" cy="2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	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Jfrog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Artifactory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</a:p>
        </p:txBody>
      </p:sp>
      <p:sp>
        <p:nvSpPr>
          <p:cNvPr id="49" name="Rounded Rectangle 48"/>
          <p:cNvSpPr/>
          <p:nvPr/>
        </p:nvSpPr>
        <p:spPr>
          <a:xfrm flipH="1">
            <a:off x="6304718" y="4374776"/>
            <a:ext cx="2166929" cy="2303929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Ubuntu 16.04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.NET Core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Nunit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Per. Tests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235066"/>
            <a:ext cx="2844574" cy="351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235065"/>
            <a:ext cx="2907096" cy="34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71718"/>
            <a:ext cx="9690848" cy="787024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effectLst/>
              </a:rPr>
              <a:t>Development Environment 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44988" y="735106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18" y="3371363"/>
            <a:ext cx="2365310" cy="25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95" y="4293484"/>
            <a:ext cx="223858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9176" y="4242919"/>
            <a:ext cx="144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en-IE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0" y="5065059"/>
            <a:ext cx="111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</a:t>
            </a:r>
            <a:endParaRPr lang="en-IE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62000" y="2284623"/>
            <a:ext cx="277907" cy="18198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flipV="1">
            <a:off x="1120587" y="2284623"/>
            <a:ext cx="259977" cy="180190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 rot="18963487">
            <a:off x="1576809" y="3778448"/>
            <a:ext cx="1404531" cy="2466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4948517" y="2537011"/>
            <a:ext cx="1479177" cy="29583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 rot="1570583">
            <a:off x="7849996" y="3166931"/>
            <a:ext cx="1703294" cy="28687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1618057">
            <a:off x="10287443" y="4180347"/>
            <a:ext cx="805427" cy="21709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860612"/>
          </a:xfrm>
        </p:spPr>
        <p:txBody>
          <a:bodyPr/>
          <a:lstStyle/>
          <a:p>
            <a:r>
              <a:rPr lang="en-IE" dirty="0" smtClean="0"/>
              <a:t>DevOps Pipeline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506071"/>
            <a:ext cx="8659906" cy="5091953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322729"/>
            <a:ext cx="3747248" cy="1255059"/>
          </a:xfrm>
        </p:spPr>
        <p:txBody>
          <a:bodyPr/>
          <a:lstStyle/>
          <a:p>
            <a:r>
              <a:rPr lang="en-US" b="1" dirty="0" smtClean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326776"/>
            <a:ext cx="3048000" cy="5091956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1889</TotalTime>
  <Words>180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Mesh</vt:lpstr>
      <vt:lpstr>CrowSoft Technologies</vt:lpstr>
      <vt:lpstr>Purpose Online Business Intelligence to analyze building suitability and running costs. </vt:lpstr>
      <vt:lpstr>Schedule </vt:lpstr>
      <vt:lpstr>Technologies &amp; DevOps Process </vt:lpstr>
      <vt:lpstr>CrowSoft Agile Process</vt:lpstr>
      <vt:lpstr>JIRA Sprint</vt:lpstr>
      <vt:lpstr>Development Environment  </vt:lpstr>
      <vt:lpstr>DevOps Pipeline</vt:lpstr>
      <vt:lpstr>Software Stack </vt:lpstr>
      <vt:lpstr>System Context</vt:lpstr>
      <vt:lpstr>Code Repository </vt:lpstr>
      <vt:lpstr>Security</vt:lpstr>
      <vt:lpstr>Service Level Agreement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KK</cp:lastModifiedBy>
  <cp:revision>39</cp:revision>
  <dcterms:created xsi:type="dcterms:W3CDTF">2019-04-03T10:22:16Z</dcterms:created>
  <dcterms:modified xsi:type="dcterms:W3CDTF">2019-04-07T22:57:15Z</dcterms:modified>
</cp:coreProperties>
</file>