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E5BAAE4D-C9AC-480F-BEFA-1C122183D882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GB" sz="3200" spc="-1" strike="noStrike">
                <a:latin typeface="Arial"/>
              </a:rPr>
              <a:t>CodeQuality : Sonarqube </a:t>
            </a:r>
            <a:endParaRPr b="1" lang="en-GB" sz="32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936000" y="2016000"/>
            <a:ext cx="2088000" cy="108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32360" y="792000"/>
            <a:ext cx="9287640" cy="424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400" spc="-1" strike="noStrike">
                <a:latin typeface="Arial"/>
              </a:rPr>
              <a:t>Jenkins Integration Setup for crowsoft</a:t>
            </a:r>
            <a:endParaRPr b="0" lang="en-GB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2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32360" y="2160000"/>
            <a:ext cx="2448000" cy="2160000"/>
          </a:xfrm>
          <a:prstGeom prst="rect">
            <a:avLst/>
          </a:prstGeom>
          <a:solidFill>
            <a:srgbClr val="a5a5a5"/>
          </a:solidFill>
          <a:ln>
            <a:solidFill>
              <a:srgbClr val="a5a5a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Jenkins Server</a:t>
            </a:r>
            <a:endParaRPr b="0" lang="en-GB" sz="1800" spc="-1" strike="noStrike">
              <a:latin typeface="Arial"/>
            </a:endParaRPr>
          </a:p>
          <a:p>
            <a:pPr algn="ctr"/>
            <a:endParaRPr b="0" lang="en-GB" sz="1800" spc="-1" strike="noStrike">
              <a:latin typeface="Arial"/>
            </a:endParaRPr>
          </a:p>
          <a:p>
            <a:pPr algn="ctr"/>
            <a:endParaRPr b="0" lang="en-GB" sz="1800" spc="-1" strike="noStrike">
              <a:latin typeface="Arial"/>
            </a:endParaRPr>
          </a:p>
          <a:p>
            <a:pPr algn="ctr"/>
            <a:endParaRPr b="0" lang="en-GB" sz="1800" spc="-1" strike="noStrike">
              <a:latin typeface="Arial"/>
            </a:endParaRPr>
          </a:p>
          <a:p>
            <a:pPr algn="ctr"/>
            <a:endParaRPr b="0" lang="en-GB" sz="18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6768000" y="3024000"/>
            <a:ext cx="1296000" cy="720000"/>
          </a:xfrm>
          <a:prstGeom prst="rect">
            <a:avLst/>
          </a:prstGeom>
          <a:solidFill>
            <a:srgbClr val="a5a5a5"/>
          </a:solidFill>
          <a:ln>
            <a:solidFill>
              <a:srgbClr val="939393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Sonarqube</a:t>
            </a:r>
            <a:endParaRPr b="0" lang="en-GB" sz="1800" spc="-1" strike="noStrike">
              <a:latin typeface="Arial"/>
            </a:endParaRPr>
          </a:p>
          <a:p>
            <a:pPr algn="ctr"/>
            <a:r>
              <a:rPr b="0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server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6" name="Line 4"/>
          <p:cNvSpPr/>
          <p:nvPr/>
        </p:nvSpPr>
        <p:spPr>
          <a:xfrm>
            <a:off x="2376000" y="3240000"/>
            <a:ext cx="4392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5"/>
          <p:cNvSpPr/>
          <p:nvPr/>
        </p:nvSpPr>
        <p:spPr>
          <a:xfrm>
            <a:off x="720000" y="3096000"/>
            <a:ext cx="2016000" cy="1152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i="1" lang="en-GB" sz="1600" spc="-1" strike="noStrike">
                <a:latin typeface="Arial"/>
              </a:rPr>
              <a:t>Job has </a:t>
            </a:r>
            <a:endParaRPr b="1" i="1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GB" sz="1600" spc="-1" strike="noStrike">
                <a:latin typeface="Arial"/>
              </a:rPr>
              <a:t>reference </a:t>
            </a:r>
            <a:endParaRPr b="1" i="1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GB" sz="1600" spc="-1" strike="noStrike">
                <a:latin typeface="Arial"/>
              </a:rPr>
              <a:t>to git for </a:t>
            </a:r>
            <a:endParaRPr b="1" i="1" lang="en-GB" sz="1600" spc="-1" strike="noStrike">
              <a:latin typeface="Arial"/>
            </a:endParaRPr>
          </a:p>
          <a:p>
            <a:pPr algn="ctr"/>
            <a:r>
              <a:rPr b="1" i="1" lang="en-GB" sz="1600" spc="-1" strike="noStrike">
                <a:latin typeface="Arial"/>
              </a:rPr>
              <a:t>source code</a:t>
            </a:r>
            <a:endParaRPr b="1" i="1" lang="en-GB" sz="1600" spc="-1" strike="noStrike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216360" y="1656000"/>
            <a:ext cx="2879640" cy="360000"/>
          </a:xfrm>
          <a:prstGeom prst="rect">
            <a:avLst/>
          </a:prstGeom>
          <a:solidFill>
            <a:srgbClr val="fffffe"/>
          </a:solidFill>
          <a:ln>
            <a:solidFill>
              <a:srgbClr val="fffff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http://172.28.25.136:8080/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9" name="CustomShape 7"/>
          <p:cNvSpPr/>
          <p:nvPr/>
        </p:nvSpPr>
        <p:spPr>
          <a:xfrm>
            <a:off x="6408000" y="2592000"/>
            <a:ext cx="2879640" cy="360000"/>
          </a:xfrm>
          <a:prstGeom prst="rect">
            <a:avLst/>
          </a:prstGeom>
          <a:solidFill>
            <a:srgbClr val="fffffe"/>
          </a:solidFill>
          <a:ln>
            <a:solidFill>
              <a:srgbClr val="fffff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GB" sz="1800" spc="-1" strike="noStrike">
                <a:latin typeface="Arial"/>
              </a:rPr>
              <a:t>http://</a:t>
            </a:r>
            <a:r>
              <a:rPr b="0" lang="en-GB" sz="1800" spc="-1" strike="noStrike">
                <a:latin typeface="Arial"/>
              </a:rPr>
              <a:t>172.28.25.123:8088/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3200" spc="-1" strike="noStrike"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3200" spc="-1" strike="noStrike">
                <a:latin typeface="Arial"/>
              </a:rPr>
              <a:t>Performance Management and Monitoring</a:t>
            </a:r>
            <a:endParaRPr b="0" lang="en-GB" sz="3200" spc="-1" strike="noStrike">
              <a:latin typeface="Arial"/>
            </a:endParaRPr>
          </a:p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2400" spc="-1" strike="noStrike">
                <a:latin typeface="Arial"/>
              </a:rPr>
              <a:t>Monitoring tool : Monit Setup for Crowsoft</a:t>
            </a:r>
            <a:endParaRPr b="1" lang="en-GB" sz="24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rcRect l="3793" t="2199" r="0" b="0"/>
          <a:stretch/>
        </p:blipFill>
        <p:spPr>
          <a:xfrm>
            <a:off x="1438560" y="1080000"/>
            <a:ext cx="6575040" cy="417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2400" spc="-1" strike="noStrike">
                <a:latin typeface="Arial"/>
              </a:rPr>
              <a:t>Performance analyser : Wrk Setup for Crowsoft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1400" spc="-1" strike="noStrike">
                <a:latin typeface="Times new roman"/>
              </a:rPr>
              <a:t>To run wrk on the application , issue the below command</a:t>
            </a:r>
            <a:endParaRPr b="0" lang="en-GB" sz="1400" spc="-1" strike="noStrike">
              <a:latin typeface="Times new roman"/>
            </a:endParaRPr>
          </a:p>
          <a:p>
            <a:pPr algn="ctr"/>
            <a:endParaRPr b="0" lang="en-GB" sz="1400" spc="-1" strike="noStrike">
              <a:latin typeface="Arial"/>
            </a:endParaRPr>
          </a:p>
          <a:p>
            <a:pPr algn="ctr"/>
            <a:r>
              <a:rPr b="0" lang="en-GB" sz="1400" spc="-1" strike="noStrike">
                <a:latin typeface="Arial"/>
              </a:rPr>
              <a:t>$ wrk -c 256 -t 32 -d 10 http://172.28.25.133 </a:t>
            </a:r>
            <a:endParaRPr b="0" lang="en-GB" sz="1400" spc="-1" strike="noStrike">
              <a:latin typeface="Arial"/>
            </a:endParaRPr>
          </a:p>
          <a:p>
            <a:pPr algn="ctr"/>
            <a:endParaRPr b="0" lang="en-GB" sz="1400" spc="-1" strike="noStrike">
              <a:latin typeface="Arial"/>
            </a:endParaRPr>
          </a:p>
          <a:p>
            <a:pPr algn="ctr"/>
            <a:endParaRPr b="0" lang="en-GB" sz="1400" spc="-1" strike="noStrike">
              <a:latin typeface="Arial"/>
            </a:endParaRPr>
          </a:p>
          <a:p>
            <a:pPr algn="ctr"/>
            <a:endParaRPr b="0" lang="en-GB" sz="1400" spc="-1" strike="noStrike">
              <a:latin typeface="Arial"/>
            </a:endParaRPr>
          </a:p>
          <a:p>
            <a:pPr algn="ctr"/>
            <a:endParaRPr b="0" lang="en-GB" sz="1400" spc="-1" strike="noStrike">
              <a:latin typeface="Arial"/>
            </a:endParaRPr>
          </a:p>
          <a:p>
            <a:pPr algn="ctr"/>
            <a:endParaRPr b="0" lang="en-GB" sz="1400" spc="-1" strike="noStrike">
              <a:latin typeface="Arial"/>
            </a:endParaRPr>
          </a:p>
          <a:p>
            <a:pPr algn="ctr"/>
            <a:endParaRPr b="0" lang="en-GB" sz="1400" spc="-1" strike="noStrike">
              <a:latin typeface="Arial"/>
            </a:endParaRPr>
          </a:p>
          <a:p>
            <a:pPr algn="ctr"/>
            <a:endParaRPr b="0" lang="en-GB" sz="1400" spc="-1" strike="noStrike">
              <a:latin typeface="Arial"/>
            </a:endParaRPr>
          </a:p>
          <a:p>
            <a:pPr algn="ctr"/>
            <a:endParaRPr b="0" lang="en-GB" sz="1400" spc="-1" strike="noStrike">
              <a:latin typeface="Arial"/>
            </a:endParaRPr>
          </a:p>
          <a:p>
            <a:pPr algn="ctr"/>
            <a:r>
              <a:rPr b="0" lang="en-GB" sz="1400" spc="-1" strike="noStrike">
                <a:latin typeface="Arial"/>
              </a:rPr>
              <a:t>  </a:t>
            </a:r>
            <a:endParaRPr b="0" lang="en-GB" sz="1400" spc="-1" strike="noStrike">
              <a:latin typeface="Arial"/>
            </a:endParaRPr>
          </a:p>
          <a:p>
            <a:pPr algn="ctr"/>
            <a:endParaRPr b="0" lang="en-GB" sz="1400" spc="-1" strike="noStrike">
              <a:latin typeface="Arial"/>
            </a:endParaRPr>
          </a:p>
          <a:p>
            <a:pPr algn="ctr"/>
            <a:endParaRPr b="0" lang="en-GB" sz="1400" spc="-1" strike="noStrike">
              <a:latin typeface="Arial"/>
            </a:endParaRPr>
          </a:p>
          <a:p>
            <a:pPr algn="ctr"/>
            <a:r>
              <a:rPr b="0" lang="en-GB" sz="1400" spc="-1" strike="noStrike">
                <a:latin typeface="Arial"/>
              </a:rPr>
              <a:t>Above is the application performance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2232000" y="2160000"/>
            <a:ext cx="6552000" cy="194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GB" sz="2400" spc="-1" strike="noStrike">
                <a:latin typeface="Arial"/>
              </a:rPr>
              <a:t>Note</a:t>
            </a:r>
            <a:endParaRPr b="1" lang="en-GB" sz="24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latin typeface="Arial"/>
              </a:rPr>
              <a:t>Need to fix sonarqube scanning for c# files</a:t>
            </a:r>
            <a:endParaRPr b="0" lang="en-GB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200" spc="-1" strike="noStrike">
                <a:latin typeface="Arial"/>
              </a:rPr>
              <a:t>Make wrk and monit as a automation process in jenkins</a:t>
            </a:r>
            <a:endParaRPr b="0" lang="en-GB" sz="2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2019-04-28T14:11:17Z</dcterms:created>
  <dc:creator/>
  <dc:description/>
  <dc:language>en-GB</dc:language>
  <cp:lastModifiedBy/>
  <dcterms:modified xsi:type="dcterms:W3CDTF">2019-04-28T14:46:59Z</dcterms:modified>
  <cp:revision>1</cp:revision>
  <dc:subject/>
  <dc:title/>
</cp:coreProperties>
</file>