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46753B-1CBA-40BC-BB74-CA1BFC259E4F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860702E-779E-4CA2-9A1D-C96F979818A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46753B-1CBA-40BC-BB74-CA1BFC259E4F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60702E-779E-4CA2-9A1D-C96F979818A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46753B-1CBA-40BC-BB74-CA1BFC259E4F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60702E-779E-4CA2-9A1D-C96F979818A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46753B-1CBA-40BC-BB74-CA1BFC259E4F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60702E-779E-4CA2-9A1D-C96F979818AE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46753B-1CBA-40BC-BB74-CA1BFC259E4F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60702E-779E-4CA2-9A1D-C96F979818AE}" type="slidenum">
              <a:rPr lang="en-IE" smtClean="0"/>
              <a:t>‹#›</a:t>
            </a:fld>
            <a:endParaRPr lang="en-I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46753B-1CBA-40BC-BB74-CA1BFC259E4F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60702E-779E-4CA2-9A1D-C96F979818AE}" type="slidenum">
              <a:rPr lang="en-IE" smtClean="0"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46753B-1CBA-40BC-BB74-CA1BFC259E4F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60702E-779E-4CA2-9A1D-C96F979818AE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46753B-1CBA-40BC-BB74-CA1BFC259E4F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60702E-779E-4CA2-9A1D-C96F979818AE}" type="slidenum">
              <a:rPr lang="en-IE" smtClean="0"/>
              <a:t>‹#›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46753B-1CBA-40BC-BB74-CA1BFC259E4F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60702E-779E-4CA2-9A1D-C96F979818A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246753B-1CBA-40BC-BB74-CA1BFC259E4F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60702E-779E-4CA2-9A1D-C96F979818AE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46753B-1CBA-40BC-BB74-CA1BFC259E4F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860702E-779E-4CA2-9A1D-C96F979818AE}" type="slidenum">
              <a:rPr lang="en-IE" smtClean="0"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246753B-1CBA-40BC-BB74-CA1BFC259E4F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860702E-779E-4CA2-9A1D-C96F979818AE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err="1" smtClean="0"/>
              <a:t>CrowSoft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Project Presentation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Charles </a:t>
            </a:r>
            <a:r>
              <a:rPr lang="en-IE" dirty="0" err="1" smtClean="0"/>
              <a:t>Aylward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sz="2000" dirty="0" smtClean="0"/>
              <a:t>Programming Language: C#, JavaScript and HTML</a:t>
            </a:r>
          </a:p>
          <a:p>
            <a:r>
              <a:rPr lang="en-IE" sz="2000" dirty="0" smtClean="0"/>
              <a:t>IDE: Visual Studio Code</a:t>
            </a:r>
          </a:p>
          <a:p>
            <a:r>
              <a:rPr lang="en-IE" sz="2000" dirty="0" smtClean="0"/>
              <a:t>Framework: </a:t>
            </a:r>
            <a:r>
              <a:rPr lang="en-IE" sz="2000" dirty="0" err="1" smtClean="0"/>
              <a:t>.Net</a:t>
            </a:r>
            <a:r>
              <a:rPr lang="en-IE" sz="2000" dirty="0" smtClean="0"/>
              <a:t> Core 2.2</a:t>
            </a:r>
          </a:p>
          <a:p>
            <a:r>
              <a:rPr lang="en-IE" sz="2000" dirty="0" smtClean="0"/>
              <a:t>Supporting Platforms: Windows, Linux, </a:t>
            </a:r>
            <a:r>
              <a:rPr lang="en-IE" sz="2000" dirty="0" err="1" smtClean="0"/>
              <a:t>MacOS</a:t>
            </a:r>
            <a:endParaRPr lang="en-IE" sz="2000" dirty="0" smtClean="0"/>
          </a:p>
          <a:p>
            <a:r>
              <a:rPr lang="en-IE" sz="2000" dirty="0" smtClean="0"/>
              <a:t>Pattern: MVC (Model View Controller)</a:t>
            </a:r>
          </a:p>
          <a:p>
            <a:r>
              <a:rPr lang="en-IE" sz="2000" dirty="0" smtClean="0"/>
              <a:t>Type App: ASP.NET MVC Web Application includes b</a:t>
            </a:r>
            <a:r>
              <a:rPr lang="en-IE" sz="2000" dirty="0" smtClean="0"/>
              <a:t>ootstrapping </a:t>
            </a:r>
          </a:p>
          <a:p>
            <a:r>
              <a:rPr lang="en-IE" sz="2000" dirty="0" smtClean="0"/>
              <a:t>Database: </a:t>
            </a:r>
            <a:r>
              <a:rPr lang="en-IE" sz="2000" dirty="0" err="1" smtClean="0"/>
              <a:t>MySQL</a:t>
            </a:r>
            <a:endParaRPr lang="en-IE" sz="2000" dirty="0" smtClean="0"/>
          </a:p>
          <a:p>
            <a:r>
              <a:rPr lang="en-IE" sz="2000" dirty="0" smtClean="0"/>
              <a:t>Security</a:t>
            </a:r>
          </a:p>
          <a:p>
            <a:pPr lvl="1"/>
            <a:r>
              <a:rPr lang="en-IE" sz="1600" dirty="0" smtClean="0"/>
              <a:t>Authentication: Token Based, Password hash (</a:t>
            </a:r>
            <a:r>
              <a:rPr lang="en-IE" sz="1600" dirty="0"/>
              <a:t>PBKDF2 algorithm with HMAC-SHA256, 128-bit salt, 256-bit </a:t>
            </a:r>
            <a:r>
              <a:rPr lang="en-IE" sz="1600" dirty="0" err="1"/>
              <a:t>subkey</a:t>
            </a:r>
            <a:r>
              <a:rPr lang="en-IE" sz="1600" dirty="0"/>
              <a:t>, and 10,000 </a:t>
            </a:r>
            <a:r>
              <a:rPr lang="en-IE" sz="1600" dirty="0" smtClean="0"/>
              <a:t>iterations)</a:t>
            </a:r>
          </a:p>
          <a:p>
            <a:pPr lvl="1"/>
            <a:r>
              <a:rPr lang="en-IE" sz="1600" dirty="0" smtClean="0"/>
              <a:t>Authorization: Role-based Authorization</a:t>
            </a:r>
          </a:p>
          <a:p>
            <a:r>
              <a:rPr lang="en-IE" sz="2000" dirty="0" smtClean="0"/>
              <a:t>Hosting Server: Linux </a:t>
            </a:r>
            <a:r>
              <a:rPr lang="en-IE" sz="2000" dirty="0" err="1" smtClean="0"/>
              <a:t>Ubuntu</a:t>
            </a:r>
            <a:r>
              <a:rPr lang="en-IE" sz="2000" dirty="0" smtClean="0"/>
              <a:t> 16.04 (using Apache as reverse proxy)</a:t>
            </a:r>
          </a:p>
          <a:p>
            <a:r>
              <a:rPr lang="en-IE" sz="2000" dirty="0" smtClean="0"/>
              <a:t>Performance Tests: </a:t>
            </a:r>
            <a:r>
              <a:rPr lang="en-IE" sz="2000" dirty="0" err="1" smtClean="0"/>
              <a:t>wrk</a:t>
            </a:r>
            <a:r>
              <a:rPr lang="en-IE" sz="2000" dirty="0" smtClean="0"/>
              <a:t> Performance Tool (Open-source)</a:t>
            </a:r>
          </a:p>
          <a:p>
            <a:r>
              <a:rPr lang="en-IE" sz="2000" dirty="0" smtClean="0"/>
              <a:t>Coding Standards Documentation Completed</a:t>
            </a:r>
            <a:endParaRPr lang="en-IE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Code Created - Technical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Web application access </a:t>
            </a:r>
            <a:r>
              <a:rPr lang="en-US" sz="2000" dirty="0"/>
              <a:t>via a web browser</a:t>
            </a:r>
            <a:endParaRPr lang="en-IE" sz="2000" dirty="0"/>
          </a:p>
          <a:p>
            <a:r>
              <a:rPr lang="en-US" sz="2000" dirty="0" smtClean="0"/>
              <a:t>Customer Register and Login </a:t>
            </a:r>
          </a:p>
          <a:p>
            <a:r>
              <a:rPr lang="en-US" sz="2000" dirty="0" smtClean="0"/>
              <a:t>Admin </a:t>
            </a:r>
            <a:r>
              <a:rPr lang="en-US" sz="2000" dirty="0"/>
              <a:t>users to manage all </a:t>
            </a:r>
            <a:r>
              <a:rPr lang="en-US" sz="2000" dirty="0" smtClean="0"/>
              <a:t>users and allocate roles</a:t>
            </a:r>
          </a:p>
          <a:p>
            <a:r>
              <a:rPr lang="en-US" sz="2000" dirty="0" smtClean="0"/>
              <a:t>Admin access/edit detailed Information</a:t>
            </a:r>
            <a:endParaRPr lang="en-IE" sz="2000" dirty="0"/>
          </a:p>
          <a:p>
            <a:r>
              <a:rPr lang="en-US" sz="2000" dirty="0" smtClean="0"/>
              <a:t>System calculates building cost </a:t>
            </a:r>
            <a:r>
              <a:rPr lang="en-US" sz="2000" dirty="0"/>
              <a:t>analysis and display costing to the customer</a:t>
            </a:r>
            <a:endParaRPr lang="en-IE" sz="2000" dirty="0"/>
          </a:p>
          <a:p>
            <a:r>
              <a:rPr lang="en-US" sz="2000" dirty="0" smtClean="0"/>
              <a:t>Admin to manage costs </a:t>
            </a:r>
            <a:r>
              <a:rPr lang="en-US" sz="2000" dirty="0"/>
              <a:t>exceed €1 million.</a:t>
            </a:r>
            <a:endParaRPr lang="en-IE" sz="2000" dirty="0"/>
          </a:p>
          <a:p>
            <a:endParaRPr lang="en-IE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Code Created - Solution</a:t>
            </a:r>
            <a:endParaRPr lang="en-IE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221088"/>
            <a:ext cx="842493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Nunit</a:t>
            </a:r>
            <a:r>
              <a:rPr lang="en-IE" dirty="0" smtClean="0"/>
              <a:t> for </a:t>
            </a:r>
            <a:r>
              <a:rPr lang="en-IE" dirty="0" err="1" smtClean="0"/>
              <a:t>.Net</a:t>
            </a:r>
            <a:r>
              <a:rPr lang="en-IE" dirty="0" smtClean="0"/>
              <a:t> Framework</a:t>
            </a:r>
          </a:p>
          <a:p>
            <a:r>
              <a:rPr lang="en-IE" dirty="0" smtClean="0"/>
              <a:t>Testing Controllers Actions (CRUD)</a:t>
            </a:r>
          </a:p>
          <a:p>
            <a:r>
              <a:rPr lang="en-IE" dirty="0" smtClean="0"/>
              <a:t>Automated on Jenkins Pipeline</a:t>
            </a:r>
          </a:p>
          <a:p>
            <a:r>
              <a:rPr lang="en-IE" dirty="0" smtClean="0"/>
              <a:t>Example:</a:t>
            </a:r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Unit Testing</a:t>
            </a:r>
            <a:endParaRPr lang="en-IE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077072"/>
            <a:ext cx="82089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Staging/Production Environments</a:t>
            </a:r>
            <a:endParaRPr lang="en-IE" dirty="0"/>
          </a:p>
        </p:txBody>
      </p:sp>
      <p:pic>
        <p:nvPicPr>
          <p:cNvPr id="1027" name="Picture 3" descr="F:\CrowSoft\Environmen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8064896" cy="4353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Environments - Technology Stack</a:t>
            </a:r>
            <a:endParaRPr lang="en-IE" dirty="0"/>
          </a:p>
        </p:txBody>
      </p:sp>
      <p:pic>
        <p:nvPicPr>
          <p:cNvPr id="2051" name="Picture 3" descr="F:\CrowSoft\Technology Sta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340768"/>
            <a:ext cx="3801432" cy="52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1450</TotalTime>
  <Words>181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CrowSoft Project Presentation</vt:lpstr>
      <vt:lpstr>Code Created - Technical</vt:lpstr>
      <vt:lpstr>Code Created - Solution</vt:lpstr>
      <vt:lpstr>Unit Testing</vt:lpstr>
      <vt:lpstr>Staging/Production Environments</vt:lpstr>
      <vt:lpstr>Environments - Technology Stack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Created</dc:title>
  <dc:creator>Charles Aylward</dc:creator>
  <cp:lastModifiedBy>Charles Aylward</cp:lastModifiedBy>
  <cp:revision>27</cp:revision>
  <dcterms:created xsi:type="dcterms:W3CDTF">2019-04-24T07:51:02Z</dcterms:created>
  <dcterms:modified xsi:type="dcterms:W3CDTF">2019-04-25T08:01:18Z</dcterms:modified>
</cp:coreProperties>
</file>