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60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74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4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43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00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41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0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553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10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76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BF7C-DFDA-45A8-B135-D897F815AE7D}" type="datetimeFigureOut">
              <a:rPr lang="en-IE" smtClean="0"/>
              <a:t>27/04/2019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EB32-7294-488C-8167-AFB0122DA1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1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lennon/CrowSof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IE" sz="3600" dirty="0" smtClean="0"/>
              <a:t>Git &amp; </a:t>
            </a:r>
            <a:r>
              <a:rPr lang="en-IE" sz="3600" dirty="0" err="1" smtClean="0"/>
              <a:t>Github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208912" cy="5040560"/>
          </a:xfrm>
        </p:spPr>
        <p:txBody>
          <a:bodyPr/>
          <a:lstStyle/>
          <a:p>
            <a:pPr algn="l"/>
            <a:r>
              <a:rPr lang="en-IE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 </a:t>
            </a:r>
            <a:r>
              <a:rPr lang="en-I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smtClean="0">
                <a:hlinkClick r:id="rId2"/>
              </a:rPr>
              <a:t>https://github.com/rlennon/CrowSoft</a:t>
            </a:r>
            <a:endParaRPr lang="en-IE" sz="2000" dirty="0" smtClean="0"/>
          </a:p>
          <a:p>
            <a:pPr algn="l"/>
            <a:endParaRPr lang="en-IE" sz="2000" dirty="0"/>
          </a:p>
          <a:p>
            <a:pPr algn="l"/>
            <a:endParaRPr lang="en-IE" sz="2000" dirty="0" smtClean="0"/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864096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308304" y="3284984"/>
            <a:ext cx="165618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Dev Server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2800" dirty="0" err="1" smtClean="0"/>
              <a:t>CrowSoft</a:t>
            </a:r>
            <a:r>
              <a:rPr lang="en-IE" sz="2800" dirty="0" smtClean="0"/>
              <a:t> Jenkins Pipeline</a:t>
            </a:r>
            <a:endParaRPr lang="en-IE" sz="2800" dirty="0"/>
          </a:p>
        </p:txBody>
      </p:sp>
      <p:sp>
        <p:nvSpPr>
          <p:cNvPr id="6" name="Pentagon 5"/>
          <p:cNvSpPr/>
          <p:nvPr/>
        </p:nvSpPr>
        <p:spPr>
          <a:xfrm>
            <a:off x="251520" y="3284984"/>
            <a:ext cx="7344816" cy="16561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400" dirty="0" smtClean="0"/>
          </a:p>
          <a:p>
            <a:pPr algn="ctr"/>
            <a:endParaRPr lang="en-IE" sz="1400" dirty="0"/>
          </a:p>
          <a:p>
            <a:pPr algn="ctr"/>
            <a:endParaRPr lang="en-IE" sz="1400" dirty="0" smtClean="0"/>
          </a:p>
          <a:p>
            <a:pPr algn="ctr"/>
            <a:endParaRPr lang="en-IE" sz="1400" dirty="0"/>
          </a:p>
          <a:p>
            <a:pPr algn="ctr"/>
            <a:endParaRPr lang="en-IE" sz="1400" dirty="0" smtClean="0"/>
          </a:p>
          <a:p>
            <a:pPr algn="ctr"/>
            <a:endParaRPr lang="en-IE" sz="1400" dirty="0"/>
          </a:p>
          <a:p>
            <a:pPr algn="ctr"/>
            <a:r>
              <a:rPr lang="en-IE" sz="2000" dirty="0" smtClean="0"/>
              <a:t>Jenkins Server</a:t>
            </a:r>
            <a:endParaRPr lang="en-IE" sz="2000" dirty="0"/>
          </a:p>
        </p:txBody>
      </p:sp>
      <p:sp>
        <p:nvSpPr>
          <p:cNvPr id="8" name="Chevron 7"/>
          <p:cNvSpPr/>
          <p:nvPr/>
        </p:nvSpPr>
        <p:spPr>
          <a:xfrm>
            <a:off x="2771801" y="3284984"/>
            <a:ext cx="1800200" cy="9361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bg1"/>
                </a:solidFill>
              </a:rPr>
              <a:t>Testing </a:t>
            </a:r>
            <a:endParaRPr lang="en-IE" sz="1400" dirty="0">
              <a:solidFill>
                <a:schemeClr val="bg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508104" y="3284984"/>
            <a:ext cx="1728192" cy="9361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err="1" smtClean="0">
                <a:solidFill>
                  <a:schemeClr val="bg1">
                    <a:lumMod val="95000"/>
                  </a:schemeClr>
                </a:solidFill>
              </a:rPr>
              <a:t>Ansible</a:t>
            </a:r>
            <a:endParaRPr lang="en-I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067944" y="3284984"/>
            <a:ext cx="1944216" cy="9361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err="1" smtClean="0">
                <a:solidFill>
                  <a:schemeClr val="bg1"/>
                </a:solidFill>
              </a:rPr>
              <a:t>Artifactory</a:t>
            </a:r>
            <a:endParaRPr lang="en-IE" sz="1400" dirty="0">
              <a:solidFill>
                <a:schemeClr val="bg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331640" y="3284984"/>
            <a:ext cx="1944216" cy="93610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bg1">
                    <a:lumMod val="95000"/>
                  </a:schemeClr>
                </a:solidFill>
              </a:rPr>
              <a:t>Workspace</a:t>
            </a:r>
            <a:endParaRPr lang="en-IE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1700808"/>
            <a:ext cx="18002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GitHub</a:t>
            </a:r>
            <a:r>
              <a:rPr lang="en-IE" sz="2000" dirty="0" smtClean="0"/>
              <a:t> </a:t>
            </a:r>
          </a:p>
          <a:p>
            <a:pPr algn="ctr"/>
            <a:r>
              <a:rPr lang="en-IE" sz="1400" dirty="0" err="1" smtClean="0"/>
              <a:t>CrowSoft</a:t>
            </a:r>
            <a:endParaRPr lang="en-IE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15616" y="2564904"/>
            <a:ext cx="288032" cy="72008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2564904"/>
            <a:ext cx="216024" cy="72008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Git &amp; Github</vt:lpstr>
      <vt:lpstr>CrowSoft Jenkins 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KK</dc:creator>
  <cp:lastModifiedBy>KK</cp:lastModifiedBy>
  <cp:revision>8</cp:revision>
  <dcterms:created xsi:type="dcterms:W3CDTF">2019-04-27T13:36:58Z</dcterms:created>
  <dcterms:modified xsi:type="dcterms:W3CDTF">2019-04-27T14:50:30Z</dcterms:modified>
</cp:coreProperties>
</file>