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Lst>
  <p:notesMasterIdLst>
    <p:notesMasterId r:id="rId24"/>
  </p:notesMasterIdLst>
  <p:sldIdLst>
    <p:sldId id="275" r:id="rId15"/>
    <p:sldId id="256" r:id="rId16"/>
    <p:sldId id="279" r:id="rId17"/>
    <p:sldId id="280" r:id="rId18"/>
    <p:sldId id="258" r:id="rId19"/>
    <p:sldId id="290" r:id="rId20"/>
    <p:sldId id="298" r:id="rId21"/>
    <p:sldId id="270" r:id="rId22"/>
    <p:sldId id="306" r:id="rId23"/>
  </p:sldIdLst>
  <p:sldSz cx="9144000" cy="5143500" type="screen16x9"/>
  <p:notesSz cx="6858000" cy="9144000"/>
  <p:defaultTextStyle>
    <a:defPPr>
      <a:defRPr lang="en-US"/>
    </a:defPPr>
    <a:lvl1pPr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1pPr>
    <a:lvl2pPr marL="171339"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2pPr>
    <a:lvl3pPr marL="342678"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3pPr>
    <a:lvl4pPr marL="514016"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4pPr>
    <a:lvl5pPr marL="685354"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5pPr>
    <a:lvl6pPr marL="856693" algn="l" defTabSz="342678"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6pPr>
    <a:lvl7pPr marL="1028032" algn="l" defTabSz="342678"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7pPr>
    <a:lvl8pPr marL="1199371" algn="l" defTabSz="342678"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8pPr>
    <a:lvl9pPr marL="1370709" algn="l" defTabSz="342678"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44"/>
    <a:srgbClr val="00B050"/>
    <a:srgbClr val="AFDC7E"/>
    <a:srgbClr val="009E47"/>
    <a:srgbClr val="005426"/>
    <a:srgbClr val="006C31"/>
    <a:srgbClr val="A20000"/>
    <a:srgbClr val="CC0000"/>
    <a:srgbClr val="FF3B3B"/>
    <a:srgbClr val="FF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8D0759-E001-48C5-B5C0-5F84CCAFAC4E}" v="937" dt="2019-04-30T14:39:35.8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9" d="100"/>
          <a:sy n="149" d="100"/>
        </p:scale>
        <p:origin x="50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7.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am Whorriskey" userId="e50457d63ba3d4fc" providerId="LiveId" clId="{D68D0759-E001-48C5-B5C0-5F84CCAFAC4E}"/>
    <pc:docChg chg="undo custSel delSld modSld sldOrd">
      <pc:chgData name="Liam Whorriskey" userId="e50457d63ba3d4fc" providerId="LiveId" clId="{D68D0759-E001-48C5-B5C0-5F84CCAFAC4E}" dt="2019-04-30T14:40:11.201" v="1483" actId="20577"/>
      <pc:docMkLst>
        <pc:docMk/>
      </pc:docMkLst>
      <pc:sldChg chg="addSp delSp modSp delAnim modAnim">
        <pc:chgData name="Liam Whorriskey" userId="e50457d63ba3d4fc" providerId="LiveId" clId="{D68D0759-E001-48C5-B5C0-5F84CCAFAC4E}" dt="2019-04-30T14:33:42.938" v="1452" actId="20577"/>
        <pc:sldMkLst>
          <pc:docMk/>
          <pc:sldMk cId="0" sldId="256"/>
        </pc:sldMkLst>
        <pc:spChg chg="del mod">
          <ac:chgData name="Liam Whorriskey" userId="e50457d63ba3d4fc" providerId="LiveId" clId="{D68D0759-E001-48C5-B5C0-5F84CCAFAC4E}" dt="2019-04-22T21:44:55.709" v="60" actId="478"/>
          <ac:spMkLst>
            <pc:docMk/>
            <pc:sldMk cId="0" sldId="256"/>
            <ac:spMk id="2" creationId="{00000000-0000-0000-0000-000000000000}"/>
          </ac:spMkLst>
        </pc:spChg>
        <pc:spChg chg="add del mod">
          <ac:chgData name="Liam Whorriskey" userId="e50457d63ba3d4fc" providerId="LiveId" clId="{D68D0759-E001-48C5-B5C0-5F84CCAFAC4E}" dt="2019-04-30T14:31:46.562" v="1422" actId="478"/>
          <ac:spMkLst>
            <pc:docMk/>
            <pc:sldMk cId="0" sldId="256"/>
            <ac:spMk id="2" creationId="{30506789-95D6-4434-A2E2-601CE13C40C9}"/>
          </ac:spMkLst>
        </pc:spChg>
        <pc:spChg chg="del mod">
          <ac:chgData name="Liam Whorriskey" userId="e50457d63ba3d4fc" providerId="LiveId" clId="{D68D0759-E001-48C5-B5C0-5F84CCAFAC4E}" dt="2019-04-22T21:44:34.390" v="57" actId="478"/>
          <ac:spMkLst>
            <pc:docMk/>
            <pc:sldMk cId="0" sldId="256"/>
            <ac:spMk id="12" creationId="{00000000-0000-0000-0000-000000000000}"/>
          </ac:spMkLst>
        </pc:spChg>
        <pc:spChg chg="mod">
          <ac:chgData name="Liam Whorriskey" userId="e50457d63ba3d4fc" providerId="LiveId" clId="{D68D0759-E001-48C5-B5C0-5F84CCAFAC4E}" dt="2019-04-22T21:47:50.653" v="93" actId="20577"/>
          <ac:spMkLst>
            <pc:docMk/>
            <pc:sldMk cId="0" sldId="256"/>
            <ac:spMk id="15364" creationId="{00000000-0000-0000-0000-000000000000}"/>
          </ac:spMkLst>
        </pc:spChg>
        <pc:spChg chg="mod">
          <ac:chgData name="Liam Whorriskey" userId="e50457d63ba3d4fc" providerId="LiveId" clId="{D68D0759-E001-48C5-B5C0-5F84CCAFAC4E}" dt="2019-04-22T21:48:45.790" v="105" actId="14100"/>
          <ac:spMkLst>
            <pc:docMk/>
            <pc:sldMk cId="0" sldId="256"/>
            <ac:spMk id="17409" creationId="{00000000-0000-0000-0000-000000000000}"/>
          </ac:spMkLst>
        </pc:spChg>
        <pc:spChg chg="mod">
          <ac:chgData name="Liam Whorriskey" userId="e50457d63ba3d4fc" providerId="LiveId" clId="{D68D0759-E001-48C5-B5C0-5F84CCAFAC4E}" dt="2019-04-22T21:48:53.709" v="109" actId="1038"/>
          <ac:spMkLst>
            <pc:docMk/>
            <pc:sldMk cId="0" sldId="256"/>
            <ac:spMk id="17413" creationId="{00000000-0000-0000-0000-000000000000}"/>
          </ac:spMkLst>
        </pc:spChg>
        <pc:spChg chg="mod">
          <ac:chgData name="Liam Whorriskey" userId="e50457d63ba3d4fc" providerId="LiveId" clId="{D68D0759-E001-48C5-B5C0-5F84CCAFAC4E}" dt="2019-04-30T14:32:27.498" v="1435" actId="20577"/>
          <ac:spMkLst>
            <pc:docMk/>
            <pc:sldMk cId="0" sldId="256"/>
            <ac:spMk id="17414" creationId="{00000000-0000-0000-0000-000000000000}"/>
          </ac:spMkLst>
        </pc:spChg>
        <pc:spChg chg="mod">
          <ac:chgData name="Liam Whorriskey" userId="e50457d63ba3d4fc" providerId="LiveId" clId="{D68D0759-E001-48C5-B5C0-5F84CCAFAC4E}" dt="2019-04-30T08:48:14.881" v="303" actId="20577"/>
          <ac:spMkLst>
            <pc:docMk/>
            <pc:sldMk cId="0" sldId="256"/>
            <ac:spMk id="17415" creationId="{00000000-0000-0000-0000-000000000000}"/>
          </ac:spMkLst>
        </pc:spChg>
        <pc:spChg chg="mod">
          <ac:chgData name="Liam Whorriskey" userId="e50457d63ba3d4fc" providerId="LiveId" clId="{D68D0759-E001-48C5-B5C0-5F84CCAFAC4E}" dt="2019-04-30T14:33:42.938" v="1452" actId="20577"/>
          <ac:spMkLst>
            <pc:docMk/>
            <pc:sldMk cId="0" sldId="256"/>
            <ac:spMk id="17416" creationId="{00000000-0000-0000-0000-000000000000}"/>
          </ac:spMkLst>
        </pc:spChg>
        <pc:picChg chg="add mod ord">
          <ac:chgData name="Liam Whorriskey" userId="e50457d63ba3d4fc" providerId="LiveId" clId="{D68D0759-E001-48C5-B5C0-5F84CCAFAC4E}" dt="2019-04-22T21:44:52.533" v="59" actId="167"/>
          <ac:picMkLst>
            <pc:docMk/>
            <pc:sldMk cId="0" sldId="256"/>
            <ac:picMk id="4" creationId="{3DC8B1F2-BD63-4B05-A740-C78496846A0F}"/>
          </ac:picMkLst>
        </pc:picChg>
      </pc:sldChg>
      <pc:sldChg chg="addSp delSp modSp delAnim modAnim">
        <pc:chgData name="Liam Whorriskey" userId="e50457d63ba3d4fc" providerId="LiveId" clId="{D68D0759-E001-48C5-B5C0-5F84CCAFAC4E}" dt="2019-04-30T12:37:39.128" v="863" actId="14100"/>
        <pc:sldMkLst>
          <pc:docMk/>
          <pc:sldMk cId="0" sldId="258"/>
        </pc:sldMkLst>
        <pc:spChg chg="add del mod">
          <ac:chgData name="Liam Whorriskey" userId="e50457d63ba3d4fc" providerId="LiveId" clId="{D68D0759-E001-48C5-B5C0-5F84CCAFAC4E}" dt="2019-04-30T12:34:56.487" v="725" actId="478"/>
          <ac:spMkLst>
            <pc:docMk/>
            <pc:sldMk cId="0" sldId="258"/>
            <ac:spMk id="21" creationId="{81E46C79-40B8-453C-8B92-1BAD85C763C8}"/>
          </ac:spMkLst>
        </pc:spChg>
        <pc:spChg chg="add del mod">
          <ac:chgData name="Liam Whorriskey" userId="e50457d63ba3d4fc" providerId="LiveId" clId="{D68D0759-E001-48C5-B5C0-5F84CCAFAC4E}" dt="2019-04-30T12:34:56.487" v="725" actId="478"/>
          <ac:spMkLst>
            <pc:docMk/>
            <pc:sldMk cId="0" sldId="258"/>
            <ac:spMk id="22" creationId="{BFBD496F-6EED-45A5-8DE6-18EBFC372870}"/>
          </ac:spMkLst>
        </pc:spChg>
        <pc:spChg chg="add mod">
          <ac:chgData name="Liam Whorriskey" userId="e50457d63ba3d4fc" providerId="LiveId" clId="{D68D0759-E001-48C5-B5C0-5F84CCAFAC4E}" dt="2019-04-30T12:35:09.915" v="726" actId="1076"/>
          <ac:spMkLst>
            <pc:docMk/>
            <pc:sldMk cId="0" sldId="258"/>
            <ac:spMk id="23" creationId="{2C43ED19-A72F-4068-9E83-072C2837D61F}"/>
          </ac:spMkLst>
        </pc:spChg>
        <pc:spChg chg="mod">
          <ac:chgData name="Liam Whorriskey" userId="e50457d63ba3d4fc" providerId="LiveId" clId="{D68D0759-E001-48C5-B5C0-5F84CCAFAC4E}" dt="2019-04-30T12:36:17.945" v="774" actId="20577"/>
          <ac:spMkLst>
            <pc:docMk/>
            <pc:sldMk cId="0" sldId="258"/>
            <ac:spMk id="31" creationId="{2BBA7BE3-D73A-4023-85A5-AAC789B70A66}"/>
          </ac:spMkLst>
        </pc:spChg>
        <pc:spChg chg="add del mod">
          <ac:chgData name="Liam Whorriskey" userId="e50457d63ba3d4fc" providerId="LiveId" clId="{D68D0759-E001-48C5-B5C0-5F84CCAFAC4E}" dt="2019-04-30T12:31:58.930" v="694" actId="478"/>
          <ac:spMkLst>
            <pc:docMk/>
            <pc:sldMk cId="0" sldId="258"/>
            <ac:spMk id="33" creationId="{7DEB4AF9-C0ED-4F01-AB4F-B03F6AFED2D1}"/>
          </ac:spMkLst>
        </pc:spChg>
        <pc:spChg chg="add mod">
          <ac:chgData name="Liam Whorriskey" userId="e50457d63ba3d4fc" providerId="LiveId" clId="{D68D0759-E001-48C5-B5C0-5F84CCAFAC4E}" dt="2019-04-30T12:32:13.290" v="696" actId="1076"/>
          <ac:spMkLst>
            <pc:docMk/>
            <pc:sldMk cId="0" sldId="258"/>
            <ac:spMk id="34" creationId="{DA85CD47-F551-47F5-81D5-E39FA08B84BF}"/>
          </ac:spMkLst>
        </pc:spChg>
        <pc:spChg chg="mod">
          <ac:chgData name="Liam Whorriskey" userId="e50457d63ba3d4fc" providerId="LiveId" clId="{D68D0759-E001-48C5-B5C0-5F84CCAFAC4E}" dt="2019-04-30T12:32:29.676" v="721" actId="20577"/>
          <ac:spMkLst>
            <pc:docMk/>
            <pc:sldMk cId="0" sldId="258"/>
            <ac:spMk id="36" creationId="{08D2CED4-8898-4B2C-BF96-CA577C3B0A94}"/>
          </ac:spMkLst>
        </pc:spChg>
        <pc:spChg chg="add mod">
          <ac:chgData name="Liam Whorriskey" userId="e50457d63ba3d4fc" providerId="LiveId" clId="{D68D0759-E001-48C5-B5C0-5F84CCAFAC4E}" dt="2019-04-30T12:35:16.578" v="728" actId="1076"/>
          <ac:spMkLst>
            <pc:docMk/>
            <pc:sldMk cId="0" sldId="258"/>
            <ac:spMk id="38" creationId="{6033CD95-242F-438C-8C1A-333E54A6756D}"/>
          </ac:spMkLst>
        </pc:spChg>
        <pc:spChg chg="mod">
          <ac:chgData name="Liam Whorriskey" userId="e50457d63ba3d4fc" providerId="LiveId" clId="{D68D0759-E001-48C5-B5C0-5F84CCAFAC4E}" dt="2019-04-30T12:36:48.040" v="812" actId="20577"/>
          <ac:spMkLst>
            <pc:docMk/>
            <pc:sldMk cId="0" sldId="258"/>
            <ac:spMk id="40" creationId="{D461ED2B-EA13-4E2C-9556-16EA637941B7}"/>
          </ac:spMkLst>
        </pc:spChg>
        <pc:spChg chg="add mod">
          <ac:chgData name="Liam Whorriskey" userId="e50457d63ba3d4fc" providerId="LiveId" clId="{D68D0759-E001-48C5-B5C0-5F84CCAFAC4E}" dt="2019-04-30T12:35:25.769" v="730" actId="1076"/>
          <ac:spMkLst>
            <pc:docMk/>
            <pc:sldMk cId="0" sldId="258"/>
            <ac:spMk id="42" creationId="{43F900D3-E85C-4889-926C-244197867B60}"/>
          </ac:spMkLst>
        </pc:spChg>
        <pc:spChg chg="mod">
          <ac:chgData name="Liam Whorriskey" userId="e50457d63ba3d4fc" providerId="LiveId" clId="{D68D0759-E001-48C5-B5C0-5F84CCAFAC4E}" dt="2019-04-30T12:37:39.128" v="863" actId="14100"/>
          <ac:spMkLst>
            <pc:docMk/>
            <pc:sldMk cId="0" sldId="258"/>
            <ac:spMk id="44" creationId="{75CD810B-EE4F-4990-8FD5-EA0CEE119D50}"/>
          </ac:spMkLst>
        </pc:spChg>
        <pc:spChg chg="mod">
          <ac:chgData name="Liam Whorriskey" userId="e50457d63ba3d4fc" providerId="LiveId" clId="{D68D0759-E001-48C5-B5C0-5F84CCAFAC4E}" dt="2019-04-30T12:30:47.588" v="690" actId="20577"/>
          <ac:spMkLst>
            <pc:docMk/>
            <pc:sldMk cId="0" sldId="258"/>
            <ac:spMk id="16399" creationId="{00000000-0000-0000-0000-000000000000}"/>
          </ac:spMkLst>
        </pc:spChg>
        <pc:spChg chg="mod">
          <ac:chgData name="Liam Whorriskey" userId="e50457d63ba3d4fc" providerId="LiveId" clId="{D68D0759-E001-48C5-B5C0-5F84CCAFAC4E}" dt="2019-04-30T12:30:01.092" v="646" actId="20577"/>
          <ac:spMkLst>
            <pc:docMk/>
            <pc:sldMk cId="0" sldId="258"/>
            <ac:spMk id="16401" creationId="{00000000-0000-0000-0000-000000000000}"/>
          </ac:spMkLst>
        </pc:spChg>
        <pc:spChg chg="mod">
          <ac:chgData name="Liam Whorriskey" userId="e50457d63ba3d4fc" providerId="LiveId" clId="{D68D0759-E001-48C5-B5C0-5F84CCAFAC4E}" dt="2019-04-30T12:29:37.204" v="617" actId="20577"/>
          <ac:spMkLst>
            <pc:docMk/>
            <pc:sldMk cId="0" sldId="258"/>
            <ac:spMk id="16403" creationId="{00000000-0000-0000-0000-000000000000}"/>
          </ac:spMkLst>
        </pc:spChg>
        <pc:spChg chg="del mod">
          <ac:chgData name="Liam Whorriskey" userId="e50457d63ba3d4fc" providerId="LiveId" clId="{D68D0759-E001-48C5-B5C0-5F84CCAFAC4E}" dt="2019-04-30T08:51:23.306" v="411" actId="478"/>
          <ac:spMkLst>
            <pc:docMk/>
            <pc:sldMk cId="0" sldId="258"/>
            <ac:spMk id="18435" creationId="{00000000-0000-0000-0000-000000000000}"/>
          </ac:spMkLst>
        </pc:spChg>
        <pc:spChg chg="mod">
          <ac:chgData name="Liam Whorriskey" userId="e50457d63ba3d4fc" providerId="LiveId" clId="{D68D0759-E001-48C5-B5C0-5F84CCAFAC4E}" dt="2019-04-30T08:51:43.864" v="436" actId="6549"/>
          <ac:spMkLst>
            <pc:docMk/>
            <pc:sldMk cId="0" sldId="258"/>
            <ac:spMk id="18438" creationId="{00000000-0000-0000-0000-000000000000}"/>
          </ac:spMkLst>
        </pc:spChg>
        <pc:spChg chg="mod">
          <ac:chgData name="Liam Whorriskey" userId="e50457d63ba3d4fc" providerId="LiveId" clId="{D68D0759-E001-48C5-B5C0-5F84CCAFAC4E}" dt="2019-04-30T08:52:06.659" v="442" actId="1036"/>
          <ac:spMkLst>
            <pc:docMk/>
            <pc:sldMk cId="0" sldId="258"/>
            <ac:spMk id="18440" creationId="{00000000-0000-0000-0000-000000000000}"/>
          </ac:spMkLst>
        </pc:spChg>
        <pc:spChg chg="del mod">
          <ac:chgData name="Liam Whorriskey" userId="e50457d63ba3d4fc" providerId="LiveId" clId="{D68D0759-E001-48C5-B5C0-5F84CCAFAC4E}" dt="2019-04-30T12:31:47.692" v="691" actId="478"/>
          <ac:spMkLst>
            <pc:docMk/>
            <pc:sldMk cId="0" sldId="258"/>
            <ac:spMk id="18441" creationId="{00000000-0000-0000-0000-000000000000}"/>
          </ac:spMkLst>
        </pc:spChg>
        <pc:spChg chg="mod">
          <ac:chgData name="Liam Whorriskey" userId="e50457d63ba3d4fc" providerId="LiveId" clId="{D68D0759-E001-48C5-B5C0-5F84CCAFAC4E}" dt="2019-04-30T08:52:06.659" v="442" actId="1036"/>
          <ac:spMkLst>
            <pc:docMk/>
            <pc:sldMk cId="0" sldId="258"/>
            <ac:spMk id="18442" creationId="{00000000-0000-0000-0000-000000000000}"/>
          </ac:spMkLst>
        </pc:spChg>
        <pc:grpChg chg="add del mod">
          <ac:chgData name="Liam Whorriskey" userId="e50457d63ba3d4fc" providerId="LiveId" clId="{D68D0759-E001-48C5-B5C0-5F84CCAFAC4E}" dt="2019-04-30T12:34:56.487" v="725" actId="478"/>
          <ac:grpSpMkLst>
            <pc:docMk/>
            <pc:sldMk cId="0" sldId="258"/>
            <ac:grpSpMk id="24" creationId="{4684741C-41FE-475C-9383-CC613B23033B}"/>
          </ac:grpSpMkLst>
        </pc:grpChg>
        <pc:grpChg chg="add del mod">
          <ac:chgData name="Liam Whorriskey" userId="e50457d63ba3d4fc" providerId="LiveId" clId="{D68D0759-E001-48C5-B5C0-5F84CCAFAC4E}" dt="2019-04-30T12:34:56.487" v="725" actId="478"/>
          <ac:grpSpMkLst>
            <pc:docMk/>
            <pc:sldMk cId="0" sldId="258"/>
            <ac:grpSpMk id="27" creationId="{187195EC-142C-4E5C-BE74-2BBE49B422B7}"/>
          </ac:grpSpMkLst>
        </pc:grpChg>
        <pc:grpChg chg="add mod">
          <ac:chgData name="Liam Whorriskey" userId="e50457d63ba3d4fc" providerId="LiveId" clId="{D68D0759-E001-48C5-B5C0-5F84CCAFAC4E}" dt="2019-04-30T12:35:09.915" v="726" actId="1076"/>
          <ac:grpSpMkLst>
            <pc:docMk/>
            <pc:sldMk cId="0" sldId="258"/>
            <ac:grpSpMk id="30" creationId="{DB221CD0-E39E-4842-951D-D3B828986969}"/>
          </ac:grpSpMkLst>
        </pc:grpChg>
        <pc:grpChg chg="add mod">
          <ac:chgData name="Liam Whorriskey" userId="e50457d63ba3d4fc" providerId="LiveId" clId="{D68D0759-E001-48C5-B5C0-5F84CCAFAC4E}" dt="2019-04-30T12:32:13.290" v="696" actId="1076"/>
          <ac:grpSpMkLst>
            <pc:docMk/>
            <pc:sldMk cId="0" sldId="258"/>
            <ac:grpSpMk id="35" creationId="{3F3F5ED7-0664-45B9-812F-0D5E3E4F0BA0}"/>
          </ac:grpSpMkLst>
        </pc:grpChg>
        <pc:grpChg chg="add mod">
          <ac:chgData name="Liam Whorriskey" userId="e50457d63ba3d4fc" providerId="LiveId" clId="{D68D0759-E001-48C5-B5C0-5F84CCAFAC4E}" dt="2019-04-30T12:35:16.578" v="728" actId="1076"/>
          <ac:grpSpMkLst>
            <pc:docMk/>
            <pc:sldMk cId="0" sldId="258"/>
            <ac:grpSpMk id="39" creationId="{51DF9174-B77A-4521-BCAC-500C60469D1C}"/>
          </ac:grpSpMkLst>
        </pc:grpChg>
        <pc:grpChg chg="add mod">
          <ac:chgData name="Liam Whorriskey" userId="e50457d63ba3d4fc" providerId="LiveId" clId="{D68D0759-E001-48C5-B5C0-5F84CCAFAC4E}" dt="2019-04-30T12:37:39.128" v="863" actId="14100"/>
          <ac:grpSpMkLst>
            <pc:docMk/>
            <pc:sldMk cId="0" sldId="258"/>
            <ac:grpSpMk id="43" creationId="{E8473E67-7FB7-4FAB-9BAF-CD156D89EAAC}"/>
          </ac:grpSpMkLst>
        </pc:grpChg>
        <pc:grpChg chg="mod">
          <ac:chgData name="Liam Whorriskey" userId="e50457d63ba3d4fc" providerId="LiveId" clId="{D68D0759-E001-48C5-B5C0-5F84CCAFAC4E}" dt="2019-04-30T08:52:06.659" v="442" actId="1036"/>
          <ac:grpSpMkLst>
            <pc:docMk/>
            <pc:sldMk cId="0" sldId="258"/>
            <ac:grpSpMk id="18445" creationId="{00000000-0000-0000-0000-000000000000}"/>
          </ac:grpSpMkLst>
        </pc:grpChg>
        <pc:grpChg chg="mod">
          <ac:chgData name="Liam Whorriskey" userId="e50457d63ba3d4fc" providerId="LiveId" clId="{D68D0759-E001-48C5-B5C0-5F84CCAFAC4E}" dt="2019-04-30T08:52:06.659" v="442" actId="1036"/>
          <ac:grpSpMkLst>
            <pc:docMk/>
            <pc:sldMk cId="0" sldId="258"/>
            <ac:grpSpMk id="18448" creationId="{00000000-0000-0000-0000-000000000000}"/>
          </ac:grpSpMkLst>
        </pc:grpChg>
        <pc:grpChg chg="mod">
          <ac:chgData name="Liam Whorriskey" userId="e50457d63ba3d4fc" providerId="LiveId" clId="{D68D0759-E001-48C5-B5C0-5F84CCAFAC4E}" dt="2019-04-30T08:52:06.659" v="442" actId="1036"/>
          <ac:grpSpMkLst>
            <pc:docMk/>
            <pc:sldMk cId="0" sldId="258"/>
            <ac:grpSpMk id="18451" creationId="{00000000-0000-0000-0000-000000000000}"/>
          </ac:grpSpMkLst>
        </pc:grpChg>
      </pc:sldChg>
      <pc:sldChg chg="modSp modAnim">
        <pc:chgData name="Liam Whorriskey" userId="e50457d63ba3d4fc" providerId="LiveId" clId="{D68D0759-E001-48C5-B5C0-5F84CCAFAC4E}" dt="2019-04-30T14:40:11.201" v="1483" actId="20577"/>
        <pc:sldMkLst>
          <pc:docMk/>
          <pc:sldMk cId="0" sldId="270"/>
        </pc:sldMkLst>
        <pc:spChg chg="mod">
          <ac:chgData name="Liam Whorriskey" userId="e50457d63ba3d4fc" providerId="LiveId" clId="{D68D0759-E001-48C5-B5C0-5F84CCAFAC4E}" dt="2019-04-22T21:52:50.997" v="119" actId="20577"/>
          <ac:spMkLst>
            <pc:docMk/>
            <pc:sldMk cId="0" sldId="270"/>
            <ac:spMk id="41990" creationId="{00000000-0000-0000-0000-000000000000}"/>
          </ac:spMkLst>
        </pc:spChg>
        <pc:spChg chg="mod">
          <ac:chgData name="Liam Whorriskey" userId="e50457d63ba3d4fc" providerId="LiveId" clId="{D68D0759-E001-48C5-B5C0-5F84CCAFAC4E}" dt="2019-04-30T14:28:48.994" v="1392" actId="20577"/>
          <ac:spMkLst>
            <pc:docMk/>
            <pc:sldMk cId="0" sldId="270"/>
            <ac:spMk id="41997" creationId="{00000000-0000-0000-0000-000000000000}"/>
          </ac:spMkLst>
        </pc:spChg>
        <pc:spChg chg="mod">
          <ac:chgData name="Liam Whorriskey" userId="e50457d63ba3d4fc" providerId="LiveId" clId="{D68D0759-E001-48C5-B5C0-5F84CCAFAC4E}" dt="2019-04-30T14:40:11.201" v="1483" actId="20577"/>
          <ac:spMkLst>
            <pc:docMk/>
            <pc:sldMk cId="0" sldId="270"/>
            <ac:spMk id="42001" creationId="{00000000-0000-0000-0000-000000000000}"/>
          </ac:spMkLst>
        </pc:spChg>
        <pc:spChg chg="mod">
          <ac:chgData name="Liam Whorriskey" userId="e50457d63ba3d4fc" providerId="LiveId" clId="{D68D0759-E001-48C5-B5C0-5F84CCAFAC4E}" dt="2019-04-30T14:40:04.121" v="1481" actId="20577"/>
          <ac:spMkLst>
            <pc:docMk/>
            <pc:sldMk cId="0" sldId="270"/>
            <ac:spMk id="42005" creationId="{00000000-0000-0000-0000-000000000000}"/>
          </ac:spMkLst>
        </pc:spChg>
        <pc:spChg chg="mod">
          <ac:chgData name="Liam Whorriskey" userId="e50457d63ba3d4fc" providerId="LiveId" clId="{D68D0759-E001-48C5-B5C0-5F84CCAFAC4E}" dt="2019-04-30T14:28:32.139" v="1374" actId="20577"/>
          <ac:spMkLst>
            <pc:docMk/>
            <pc:sldMk cId="0" sldId="270"/>
            <ac:spMk id="42009" creationId="{00000000-0000-0000-0000-000000000000}"/>
          </ac:spMkLst>
        </pc:spChg>
        <pc:spChg chg="mod">
          <ac:chgData name="Liam Whorriskey" userId="e50457d63ba3d4fc" providerId="LiveId" clId="{D68D0759-E001-48C5-B5C0-5F84CCAFAC4E}" dt="2019-04-30T14:28:20.672" v="1368" actId="20577"/>
          <ac:spMkLst>
            <pc:docMk/>
            <pc:sldMk cId="0" sldId="270"/>
            <ac:spMk id="44033" creationId="{00000000-0000-0000-0000-000000000000}"/>
          </ac:spMkLst>
        </pc:spChg>
        <pc:spChg chg="mod">
          <ac:chgData name="Liam Whorriskey" userId="e50457d63ba3d4fc" providerId="LiveId" clId="{D68D0759-E001-48C5-B5C0-5F84CCAFAC4E}" dt="2019-04-30T14:29:01.475" v="1393" actId="6549"/>
          <ac:spMkLst>
            <pc:docMk/>
            <pc:sldMk cId="0" sldId="270"/>
            <ac:spMk id="44038" creationId="{00000000-0000-0000-0000-000000000000}"/>
          </ac:spMkLst>
        </pc:spChg>
      </pc:sldChg>
      <pc:sldChg chg="modSp">
        <pc:chgData name="Liam Whorriskey" userId="e50457d63ba3d4fc" providerId="LiveId" clId="{D68D0759-E001-48C5-B5C0-5F84CCAFAC4E}" dt="2019-04-30T14:31:59.281" v="1424" actId="14100"/>
        <pc:sldMkLst>
          <pc:docMk/>
          <pc:sldMk cId="0" sldId="275"/>
        </pc:sldMkLst>
        <pc:picChg chg="mod">
          <ac:chgData name="Liam Whorriskey" userId="e50457d63ba3d4fc" providerId="LiveId" clId="{D68D0759-E001-48C5-B5C0-5F84CCAFAC4E}" dt="2019-04-30T14:31:59.281" v="1424" actId="14100"/>
          <ac:picMkLst>
            <pc:docMk/>
            <pc:sldMk cId="0" sldId="275"/>
            <ac:picMk id="5" creationId="{785C19E6-4514-42A0-9BD1-26AC29192492}"/>
          </ac:picMkLst>
        </pc:picChg>
      </pc:sldChg>
      <pc:sldChg chg="addSp modSp modAnim">
        <pc:chgData name="Liam Whorriskey" userId="e50457d63ba3d4fc" providerId="LiveId" clId="{D68D0759-E001-48C5-B5C0-5F84CCAFAC4E}" dt="2019-04-30T14:36:09.129" v="1477"/>
        <pc:sldMkLst>
          <pc:docMk/>
          <pc:sldMk cId="0" sldId="279"/>
        </pc:sldMkLst>
        <pc:spChg chg="mod">
          <ac:chgData name="Liam Whorriskey" userId="e50457d63ba3d4fc" providerId="LiveId" clId="{D68D0759-E001-48C5-B5C0-5F84CCAFAC4E}" dt="2019-04-22T21:52:00.861" v="111" actId="20577"/>
          <ac:spMkLst>
            <pc:docMk/>
            <pc:sldMk cId="0" sldId="279"/>
            <ac:spMk id="49158" creationId="{00000000-0000-0000-0000-000000000000}"/>
          </ac:spMkLst>
        </pc:spChg>
        <pc:spChg chg="mod">
          <ac:chgData name="Liam Whorriskey" userId="e50457d63ba3d4fc" providerId="LiveId" clId="{D68D0759-E001-48C5-B5C0-5F84CCAFAC4E}" dt="2019-04-30T08:57:11.437" v="447" actId="20577"/>
          <ac:spMkLst>
            <pc:docMk/>
            <pc:sldMk cId="0" sldId="279"/>
            <ac:spMk id="49173" creationId="{00000000-0000-0000-0000-000000000000}"/>
          </ac:spMkLst>
        </pc:spChg>
        <pc:spChg chg="mod">
          <ac:chgData name="Liam Whorriskey" userId="e50457d63ba3d4fc" providerId="LiveId" clId="{D68D0759-E001-48C5-B5C0-5F84CCAFAC4E}" dt="2019-04-30T14:33:25.485" v="1449" actId="20577"/>
          <ac:spMkLst>
            <pc:docMk/>
            <pc:sldMk cId="0" sldId="279"/>
            <ac:spMk id="51201" creationId="{00000000-0000-0000-0000-000000000000}"/>
          </ac:spMkLst>
        </pc:spChg>
        <pc:spChg chg="mod">
          <ac:chgData name="Liam Whorriskey" userId="e50457d63ba3d4fc" providerId="LiveId" clId="{D68D0759-E001-48C5-B5C0-5F84CCAFAC4E}" dt="2019-04-30T14:33:36.274" v="1451" actId="20577"/>
          <ac:spMkLst>
            <pc:docMk/>
            <pc:sldMk cId="0" sldId="279"/>
            <ac:spMk id="51206" creationId="{00000000-0000-0000-0000-000000000000}"/>
          </ac:spMkLst>
        </pc:spChg>
        <pc:grpChg chg="mod">
          <ac:chgData name="Liam Whorriskey" userId="e50457d63ba3d4fc" providerId="LiveId" clId="{D68D0759-E001-48C5-B5C0-5F84CCAFAC4E}" dt="2019-04-30T14:35:42.751" v="1473" actId="164"/>
          <ac:grpSpMkLst>
            <pc:docMk/>
            <pc:sldMk cId="0" sldId="279"/>
            <ac:grpSpMk id="2" creationId="{00000000-0000-0000-0000-000000000000}"/>
          </ac:grpSpMkLst>
        </pc:grpChg>
        <pc:grpChg chg="add mod">
          <ac:chgData name="Liam Whorriskey" userId="e50457d63ba3d4fc" providerId="LiveId" clId="{D68D0759-E001-48C5-B5C0-5F84CCAFAC4E}" dt="2019-04-30T14:35:42.751" v="1473" actId="164"/>
          <ac:grpSpMkLst>
            <pc:docMk/>
            <pc:sldMk cId="0" sldId="279"/>
            <ac:grpSpMk id="3" creationId="{B2D4C2AB-9990-409A-8720-21494A612E88}"/>
          </ac:grpSpMkLst>
        </pc:grpChg>
        <pc:picChg chg="add mod">
          <ac:chgData name="Liam Whorriskey" userId="e50457d63ba3d4fc" providerId="LiveId" clId="{D68D0759-E001-48C5-B5C0-5F84CCAFAC4E}" dt="2019-04-30T14:35:42.751" v="1473" actId="164"/>
          <ac:picMkLst>
            <pc:docMk/>
            <pc:sldMk cId="0" sldId="279"/>
            <ac:picMk id="4" creationId="{DDEE15C9-C6D3-4C80-A919-AA862E8D21F4}"/>
          </ac:picMkLst>
        </pc:picChg>
      </pc:sldChg>
      <pc:sldChg chg="addSp modSp modAnim">
        <pc:chgData name="Liam Whorriskey" userId="e50457d63ba3d4fc" providerId="LiveId" clId="{D68D0759-E001-48C5-B5C0-5F84CCAFAC4E}" dt="2019-04-30T14:36:55.785" v="1478"/>
        <pc:sldMkLst>
          <pc:docMk/>
          <pc:sldMk cId="0" sldId="280"/>
        </pc:sldMkLst>
        <pc:spChg chg="mod">
          <ac:chgData name="Liam Whorriskey" userId="e50457d63ba3d4fc" providerId="LiveId" clId="{D68D0759-E001-48C5-B5C0-5F84CCAFAC4E}" dt="2019-04-22T21:52:10.621" v="113" actId="20577"/>
          <ac:spMkLst>
            <pc:docMk/>
            <pc:sldMk cId="0" sldId="280"/>
            <ac:spMk id="50182" creationId="{00000000-0000-0000-0000-000000000000}"/>
          </ac:spMkLst>
        </pc:spChg>
        <pc:spChg chg="mod">
          <ac:chgData name="Liam Whorriskey" userId="e50457d63ba3d4fc" providerId="LiveId" clId="{D68D0759-E001-48C5-B5C0-5F84CCAFAC4E}" dt="2019-04-30T14:33:04.737" v="1440" actId="20577"/>
          <ac:spMkLst>
            <pc:docMk/>
            <pc:sldMk cId="0" sldId="280"/>
            <ac:spMk id="50197" creationId="{00000000-0000-0000-0000-000000000000}"/>
          </ac:spMkLst>
        </pc:spChg>
        <pc:spChg chg="mod">
          <ac:chgData name="Liam Whorriskey" userId="e50457d63ba3d4fc" providerId="LiveId" clId="{D68D0759-E001-48C5-B5C0-5F84CCAFAC4E}" dt="2019-04-30T01:04:03.650" v="297" actId="14100"/>
          <ac:spMkLst>
            <pc:docMk/>
            <pc:sldMk cId="0" sldId="280"/>
            <ac:spMk id="52253" creationId="{00000000-0000-0000-0000-000000000000}"/>
          </ac:spMkLst>
        </pc:spChg>
        <pc:spChg chg="mod">
          <ac:chgData name="Liam Whorriskey" userId="e50457d63ba3d4fc" providerId="LiveId" clId="{D68D0759-E001-48C5-B5C0-5F84CCAFAC4E}" dt="2019-04-30T01:01:56.366" v="286" actId="20577"/>
          <ac:spMkLst>
            <pc:docMk/>
            <pc:sldMk cId="0" sldId="280"/>
            <ac:spMk id="52254" creationId="{00000000-0000-0000-0000-000000000000}"/>
          </ac:spMkLst>
        </pc:spChg>
        <pc:picChg chg="add mod">
          <ac:chgData name="Liam Whorriskey" userId="e50457d63ba3d4fc" providerId="LiveId" clId="{D68D0759-E001-48C5-B5C0-5F84CCAFAC4E}" dt="2019-04-22T22:08:38.269" v="231" actId="14100"/>
          <ac:picMkLst>
            <pc:docMk/>
            <pc:sldMk cId="0" sldId="280"/>
            <ac:picMk id="4" creationId="{4F46996D-012B-44F3-BBC0-993660997C9E}"/>
          </ac:picMkLst>
        </pc:picChg>
      </pc:sldChg>
      <pc:sldChg chg="addSp delSp modSp ord addAnim delAnim modAnim">
        <pc:chgData name="Liam Whorriskey" userId="e50457d63ba3d4fc" providerId="LiveId" clId="{D68D0759-E001-48C5-B5C0-5F84CCAFAC4E}" dt="2019-04-30T14:34:34.507" v="1472" actId="313"/>
        <pc:sldMkLst>
          <pc:docMk/>
          <pc:sldMk cId="0" sldId="290"/>
        </pc:sldMkLst>
        <pc:spChg chg="mod">
          <ac:chgData name="Liam Whorriskey" userId="e50457d63ba3d4fc" providerId="LiveId" clId="{D68D0759-E001-48C5-B5C0-5F84CCAFAC4E}" dt="2019-04-22T21:52:57.761" v="121" actId="20577"/>
          <ac:spMkLst>
            <pc:docMk/>
            <pc:sldMk cId="0" sldId="290"/>
            <ac:spMk id="56326" creationId="{00000000-0000-0000-0000-000000000000}"/>
          </ac:spMkLst>
        </pc:spChg>
        <pc:spChg chg="add del mod topLvl">
          <ac:chgData name="Liam Whorriskey" userId="e50457d63ba3d4fc" providerId="LiveId" clId="{D68D0759-E001-48C5-B5C0-5F84CCAFAC4E}" dt="2019-04-30T13:49:04.608" v="1155" actId="255"/>
          <ac:spMkLst>
            <pc:docMk/>
            <pc:sldMk cId="0" sldId="290"/>
            <ac:spMk id="56349" creationId="{00000000-0000-0000-0000-000000000000}"/>
          </ac:spMkLst>
        </pc:spChg>
        <pc:spChg chg="del topLvl">
          <ac:chgData name="Liam Whorriskey" userId="e50457d63ba3d4fc" providerId="LiveId" clId="{D68D0759-E001-48C5-B5C0-5F84CCAFAC4E}" dt="2019-04-30T13:48:29.652" v="1151" actId="478"/>
          <ac:spMkLst>
            <pc:docMk/>
            <pc:sldMk cId="0" sldId="290"/>
            <ac:spMk id="56351" creationId="{00000000-0000-0000-0000-000000000000}"/>
          </ac:spMkLst>
        </pc:spChg>
        <pc:spChg chg="del">
          <ac:chgData name="Liam Whorriskey" userId="e50457d63ba3d4fc" providerId="LiveId" clId="{D68D0759-E001-48C5-B5C0-5F84CCAFAC4E}" dt="2019-04-30T13:48:00.587" v="1145" actId="478"/>
          <ac:spMkLst>
            <pc:docMk/>
            <pc:sldMk cId="0" sldId="290"/>
            <ac:spMk id="56352" creationId="{00000000-0000-0000-0000-000000000000}"/>
          </ac:spMkLst>
        </pc:spChg>
        <pc:spChg chg="del">
          <ac:chgData name="Liam Whorriskey" userId="e50457d63ba3d4fc" providerId="LiveId" clId="{D68D0759-E001-48C5-B5C0-5F84CCAFAC4E}" dt="2019-04-30T13:48:26.225" v="1150" actId="478"/>
          <ac:spMkLst>
            <pc:docMk/>
            <pc:sldMk cId="0" sldId="290"/>
            <ac:spMk id="56353" creationId="{00000000-0000-0000-0000-000000000000}"/>
          </ac:spMkLst>
        </pc:spChg>
        <pc:spChg chg="mod topLvl">
          <ac:chgData name="Liam Whorriskey" userId="e50457d63ba3d4fc" providerId="LiveId" clId="{D68D0759-E001-48C5-B5C0-5F84CCAFAC4E}" dt="2019-04-30T13:53:28.545" v="1201" actId="404"/>
          <ac:spMkLst>
            <pc:docMk/>
            <pc:sldMk cId="0" sldId="290"/>
            <ac:spMk id="56354" creationId="{00000000-0000-0000-0000-000000000000}"/>
          </ac:spMkLst>
        </pc:spChg>
        <pc:spChg chg="del">
          <ac:chgData name="Liam Whorriskey" userId="e50457d63ba3d4fc" providerId="LiveId" clId="{D68D0759-E001-48C5-B5C0-5F84CCAFAC4E}" dt="2019-04-30T13:53:15.340" v="1197" actId="478"/>
          <ac:spMkLst>
            <pc:docMk/>
            <pc:sldMk cId="0" sldId="290"/>
            <ac:spMk id="56356" creationId="{00000000-0000-0000-0000-000000000000}"/>
          </ac:spMkLst>
        </pc:spChg>
        <pc:spChg chg="del topLvl">
          <ac:chgData name="Liam Whorriskey" userId="e50457d63ba3d4fc" providerId="LiveId" clId="{D68D0759-E001-48C5-B5C0-5F84CCAFAC4E}" dt="2019-04-30T13:53:19.201" v="1198" actId="478"/>
          <ac:spMkLst>
            <pc:docMk/>
            <pc:sldMk cId="0" sldId="290"/>
            <ac:spMk id="56357" creationId="{00000000-0000-0000-0000-000000000000}"/>
          </ac:spMkLst>
        </pc:spChg>
        <pc:spChg chg="mod topLvl">
          <ac:chgData name="Liam Whorriskey" userId="e50457d63ba3d4fc" providerId="LiveId" clId="{D68D0759-E001-48C5-B5C0-5F84CCAFAC4E}" dt="2019-04-30T13:53:06.499" v="1196" actId="207"/>
          <ac:spMkLst>
            <pc:docMk/>
            <pc:sldMk cId="0" sldId="290"/>
            <ac:spMk id="56358" creationId="{00000000-0000-0000-0000-000000000000}"/>
          </ac:spMkLst>
        </pc:spChg>
        <pc:spChg chg="del">
          <ac:chgData name="Liam Whorriskey" userId="e50457d63ba3d4fc" providerId="LiveId" clId="{D68D0759-E001-48C5-B5C0-5F84CCAFAC4E}" dt="2019-04-30T13:52:01.620" v="1185" actId="478"/>
          <ac:spMkLst>
            <pc:docMk/>
            <pc:sldMk cId="0" sldId="290"/>
            <ac:spMk id="56360" creationId="{00000000-0000-0000-0000-000000000000}"/>
          </ac:spMkLst>
        </pc:spChg>
        <pc:spChg chg="del">
          <ac:chgData name="Liam Whorriskey" userId="e50457d63ba3d4fc" providerId="LiveId" clId="{D68D0759-E001-48C5-B5C0-5F84CCAFAC4E}" dt="2019-04-30T13:52:49.627" v="1190" actId="478"/>
          <ac:spMkLst>
            <pc:docMk/>
            <pc:sldMk cId="0" sldId="290"/>
            <ac:spMk id="56361" creationId="{00000000-0000-0000-0000-000000000000}"/>
          </ac:spMkLst>
        </pc:spChg>
        <pc:spChg chg="del">
          <ac:chgData name="Liam Whorriskey" userId="e50457d63ba3d4fc" providerId="LiveId" clId="{D68D0759-E001-48C5-B5C0-5F84CCAFAC4E}" dt="2019-04-30T13:52:10.250" v="1186" actId="478"/>
          <ac:spMkLst>
            <pc:docMk/>
            <pc:sldMk cId="0" sldId="290"/>
            <ac:spMk id="56362" creationId="{00000000-0000-0000-0000-000000000000}"/>
          </ac:spMkLst>
        </pc:spChg>
        <pc:spChg chg="del">
          <ac:chgData name="Liam Whorriskey" userId="e50457d63ba3d4fc" providerId="LiveId" clId="{D68D0759-E001-48C5-B5C0-5F84CCAFAC4E}" dt="2019-04-30T13:52:53.708" v="1192" actId="478"/>
          <ac:spMkLst>
            <pc:docMk/>
            <pc:sldMk cId="0" sldId="290"/>
            <ac:spMk id="56363" creationId="{00000000-0000-0000-0000-000000000000}"/>
          </ac:spMkLst>
        </pc:spChg>
        <pc:spChg chg="del">
          <ac:chgData name="Liam Whorriskey" userId="e50457d63ba3d4fc" providerId="LiveId" clId="{D68D0759-E001-48C5-B5C0-5F84CCAFAC4E}" dt="2019-04-30T13:52:51.780" v="1191" actId="478"/>
          <ac:spMkLst>
            <pc:docMk/>
            <pc:sldMk cId="0" sldId="290"/>
            <ac:spMk id="56364" creationId="{00000000-0000-0000-0000-000000000000}"/>
          </ac:spMkLst>
        </pc:spChg>
        <pc:spChg chg="del">
          <ac:chgData name="Liam Whorriskey" userId="e50457d63ba3d4fc" providerId="LiveId" clId="{D68D0759-E001-48C5-B5C0-5F84CCAFAC4E}" dt="2019-04-30T13:51:19.443" v="1178" actId="478"/>
          <ac:spMkLst>
            <pc:docMk/>
            <pc:sldMk cId="0" sldId="290"/>
            <ac:spMk id="56365" creationId="{00000000-0000-0000-0000-000000000000}"/>
          </ac:spMkLst>
        </pc:spChg>
        <pc:spChg chg="del">
          <ac:chgData name="Liam Whorriskey" userId="e50457d63ba3d4fc" providerId="LiveId" clId="{D68D0759-E001-48C5-B5C0-5F84CCAFAC4E}" dt="2019-04-30T13:51:48.615" v="1183" actId="478"/>
          <ac:spMkLst>
            <pc:docMk/>
            <pc:sldMk cId="0" sldId="290"/>
            <ac:spMk id="56366" creationId="{00000000-0000-0000-0000-000000000000}"/>
          </ac:spMkLst>
        </pc:spChg>
        <pc:spChg chg="del">
          <ac:chgData name="Liam Whorriskey" userId="e50457d63ba3d4fc" providerId="LiveId" clId="{D68D0759-E001-48C5-B5C0-5F84CCAFAC4E}" dt="2019-04-30T13:51:11.937" v="1177" actId="478"/>
          <ac:spMkLst>
            <pc:docMk/>
            <pc:sldMk cId="0" sldId="290"/>
            <ac:spMk id="56367" creationId="{00000000-0000-0000-0000-000000000000}"/>
          </ac:spMkLst>
        </pc:spChg>
        <pc:spChg chg="del">
          <ac:chgData name="Liam Whorriskey" userId="e50457d63ba3d4fc" providerId="LiveId" clId="{D68D0759-E001-48C5-B5C0-5F84CCAFAC4E}" dt="2019-04-30T13:52:47.544" v="1189" actId="478"/>
          <ac:spMkLst>
            <pc:docMk/>
            <pc:sldMk cId="0" sldId="290"/>
            <ac:spMk id="56368" creationId="{00000000-0000-0000-0000-000000000000}"/>
          </ac:spMkLst>
        </pc:spChg>
        <pc:spChg chg="del">
          <ac:chgData name="Liam Whorriskey" userId="e50457d63ba3d4fc" providerId="LiveId" clId="{D68D0759-E001-48C5-B5C0-5F84CCAFAC4E}" dt="2019-04-30T13:51:55.399" v="1184" actId="478"/>
          <ac:spMkLst>
            <pc:docMk/>
            <pc:sldMk cId="0" sldId="290"/>
            <ac:spMk id="56369" creationId="{00000000-0000-0000-0000-000000000000}"/>
          </ac:spMkLst>
        </pc:spChg>
        <pc:spChg chg="del">
          <ac:chgData name="Liam Whorriskey" userId="e50457d63ba3d4fc" providerId="LiveId" clId="{D68D0759-E001-48C5-B5C0-5F84CCAFAC4E}" dt="2019-04-30T13:51:32.785" v="1180" actId="478"/>
          <ac:spMkLst>
            <pc:docMk/>
            <pc:sldMk cId="0" sldId="290"/>
            <ac:spMk id="56370" creationId="{00000000-0000-0000-0000-000000000000}"/>
          </ac:spMkLst>
        </pc:spChg>
        <pc:spChg chg="del topLvl">
          <ac:chgData name="Liam Whorriskey" userId="e50457d63ba3d4fc" providerId="LiveId" clId="{D68D0759-E001-48C5-B5C0-5F84CCAFAC4E}" dt="2019-04-30T13:52:57.802" v="1193" actId="478"/>
          <ac:spMkLst>
            <pc:docMk/>
            <pc:sldMk cId="0" sldId="290"/>
            <ac:spMk id="56371" creationId="{00000000-0000-0000-0000-000000000000}"/>
          </ac:spMkLst>
        </pc:spChg>
        <pc:spChg chg="del">
          <ac:chgData name="Liam Whorriskey" userId="e50457d63ba3d4fc" providerId="LiveId" clId="{D68D0759-E001-48C5-B5C0-5F84CCAFAC4E}" dt="2019-04-30T13:51:26.367" v="1179" actId="478"/>
          <ac:spMkLst>
            <pc:docMk/>
            <pc:sldMk cId="0" sldId="290"/>
            <ac:spMk id="56372" creationId="{00000000-0000-0000-0000-000000000000}"/>
          </ac:spMkLst>
        </pc:spChg>
        <pc:spChg chg="del">
          <ac:chgData name="Liam Whorriskey" userId="e50457d63ba3d4fc" providerId="LiveId" clId="{D68D0759-E001-48C5-B5C0-5F84CCAFAC4E}" dt="2019-04-30T13:52:40.814" v="1187" actId="478"/>
          <ac:spMkLst>
            <pc:docMk/>
            <pc:sldMk cId="0" sldId="290"/>
            <ac:spMk id="56373" creationId="{00000000-0000-0000-0000-000000000000}"/>
          </ac:spMkLst>
        </pc:spChg>
        <pc:spChg chg="del">
          <ac:chgData name="Liam Whorriskey" userId="e50457d63ba3d4fc" providerId="LiveId" clId="{D68D0759-E001-48C5-B5C0-5F84CCAFAC4E}" dt="2019-04-30T13:51:37.640" v="1181" actId="478"/>
          <ac:spMkLst>
            <pc:docMk/>
            <pc:sldMk cId="0" sldId="290"/>
            <ac:spMk id="56374" creationId="{00000000-0000-0000-0000-000000000000}"/>
          </ac:spMkLst>
        </pc:spChg>
        <pc:spChg chg="del">
          <ac:chgData name="Liam Whorriskey" userId="e50457d63ba3d4fc" providerId="LiveId" clId="{D68D0759-E001-48C5-B5C0-5F84CCAFAC4E}" dt="2019-04-30T13:51:44.465" v="1182" actId="478"/>
          <ac:spMkLst>
            <pc:docMk/>
            <pc:sldMk cId="0" sldId="290"/>
            <ac:spMk id="56375" creationId="{00000000-0000-0000-0000-000000000000}"/>
          </ac:spMkLst>
        </pc:spChg>
        <pc:spChg chg="del">
          <ac:chgData name="Liam Whorriskey" userId="e50457d63ba3d4fc" providerId="LiveId" clId="{D68D0759-E001-48C5-B5C0-5F84CCAFAC4E}" dt="2019-04-30T13:52:44.928" v="1188" actId="478"/>
          <ac:spMkLst>
            <pc:docMk/>
            <pc:sldMk cId="0" sldId="290"/>
            <ac:spMk id="56376" creationId="{00000000-0000-0000-0000-000000000000}"/>
          </ac:spMkLst>
        </pc:spChg>
        <pc:spChg chg="mod topLvl">
          <ac:chgData name="Liam Whorriskey" userId="e50457d63ba3d4fc" providerId="LiveId" clId="{D68D0759-E001-48C5-B5C0-5F84CCAFAC4E}" dt="2019-04-30T13:51:08.156" v="1176" actId="404"/>
          <ac:spMkLst>
            <pc:docMk/>
            <pc:sldMk cId="0" sldId="290"/>
            <ac:spMk id="56377" creationId="{00000000-0000-0000-0000-000000000000}"/>
          </ac:spMkLst>
        </pc:spChg>
        <pc:spChg chg="del topLvl">
          <ac:chgData name="Liam Whorriskey" userId="e50457d63ba3d4fc" providerId="LiveId" clId="{D68D0759-E001-48C5-B5C0-5F84CCAFAC4E}" dt="2019-04-30T13:50:56.359" v="1173" actId="478"/>
          <ac:spMkLst>
            <pc:docMk/>
            <pc:sldMk cId="0" sldId="290"/>
            <ac:spMk id="56378" creationId="{00000000-0000-0000-0000-000000000000}"/>
          </ac:spMkLst>
        </pc:spChg>
        <pc:spChg chg="mod topLvl">
          <ac:chgData name="Liam Whorriskey" userId="e50457d63ba3d4fc" providerId="LiveId" clId="{D68D0759-E001-48C5-B5C0-5F84CCAFAC4E}" dt="2019-04-30T13:50:52.826" v="1172" actId="403"/>
          <ac:spMkLst>
            <pc:docMk/>
            <pc:sldMk cId="0" sldId="290"/>
            <ac:spMk id="56379" creationId="{00000000-0000-0000-0000-000000000000}"/>
          </ac:spMkLst>
        </pc:spChg>
        <pc:spChg chg="del topLvl">
          <ac:chgData name="Liam Whorriskey" userId="e50457d63ba3d4fc" providerId="LiveId" clId="{D68D0759-E001-48C5-B5C0-5F84CCAFAC4E}" dt="2019-04-30T13:50:24.211" v="1166" actId="478"/>
          <ac:spMkLst>
            <pc:docMk/>
            <pc:sldMk cId="0" sldId="290"/>
            <ac:spMk id="56380" creationId="{00000000-0000-0000-0000-000000000000}"/>
          </ac:spMkLst>
        </pc:spChg>
        <pc:spChg chg="add del mod topLvl">
          <ac:chgData name="Liam Whorriskey" userId="e50457d63ba3d4fc" providerId="LiveId" clId="{D68D0759-E001-48C5-B5C0-5F84CCAFAC4E}" dt="2019-04-30T13:57:20.430" v="1219" actId="478"/>
          <ac:spMkLst>
            <pc:docMk/>
            <pc:sldMk cId="0" sldId="290"/>
            <ac:spMk id="56381" creationId="{00000000-0000-0000-0000-000000000000}"/>
          </ac:spMkLst>
        </pc:spChg>
        <pc:spChg chg="del">
          <ac:chgData name="Liam Whorriskey" userId="e50457d63ba3d4fc" providerId="LiveId" clId="{D68D0759-E001-48C5-B5C0-5F84CCAFAC4E}" dt="2019-04-30T13:49:11.044" v="1156" actId="478"/>
          <ac:spMkLst>
            <pc:docMk/>
            <pc:sldMk cId="0" sldId="290"/>
            <ac:spMk id="56383" creationId="{00000000-0000-0000-0000-000000000000}"/>
          </ac:spMkLst>
        </pc:spChg>
        <pc:spChg chg="del">
          <ac:chgData name="Liam Whorriskey" userId="e50457d63ba3d4fc" providerId="LiveId" clId="{D68D0759-E001-48C5-B5C0-5F84CCAFAC4E}" dt="2019-04-30T13:49:36.854" v="1159" actId="478"/>
          <ac:spMkLst>
            <pc:docMk/>
            <pc:sldMk cId="0" sldId="290"/>
            <ac:spMk id="56384" creationId="{00000000-0000-0000-0000-000000000000}"/>
          </ac:spMkLst>
        </pc:spChg>
        <pc:spChg chg="del">
          <ac:chgData name="Liam Whorriskey" userId="e50457d63ba3d4fc" providerId="LiveId" clId="{D68D0759-E001-48C5-B5C0-5F84CCAFAC4E}" dt="2019-04-30T13:57:17.908" v="1218" actId="478"/>
          <ac:spMkLst>
            <pc:docMk/>
            <pc:sldMk cId="0" sldId="290"/>
            <ac:spMk id="56385" creationId="{00000000-0000-0000-0000-000000000000}"/>
          </ac:spMkLst>
        </pc:spChg>
        <pc:spChg chg="del topLvl">
          <ac:chgData name="Liam Whorriskey" userId="e50457d63ba3d4fc" providerId="LiveId" clId="{D68D0759-E001-48C5-B5C0-5F84CCAFAC4E}" dt="2019-04-30T13:57:20.430" v="1219" actId="478"/>
          <ac:spMkLst>
            <pc:docMk/>
            <pc:sldMk cId="0" sldId="290"/>
            <ac:spMk id="56386" creationId="{00000000-0000-0000-0000-000000000000}"/>
          </ac:spMkLst>
        </pc:spChg>
        <pc:spChg chg="del">
          <ac:chgData name="Liam Whorriskey" userId="e50457d63ba3d4fc" providerId="LiveId" clId="{D68D0759-E001-48C5-B5C0-5F84CCAFAC4E}" dt="2019-04-30T13:57:14.433" v="1217" actId="478"/>
          <ac:spMkLst>
            <pc:docMk/>
            <pc:sldMk cId="0" sldId="290"/>
            <ac:spMk id="56387" creationId="{00000000-0000-0000-0000-000000000000}"/>
          </ac:spMkLst>
        </pc:spChg>
        <pc:spChg chg="mod">
          <ac:chgData name="Liam Whorriskey" userId="e50457d63ba3d4fc" providerId="LiveId" clId="{D68D0759-E001-48C5-B5C0-5F84CCAFAC4E}" dt="2019-04-30T14:34:34.507" v="1472" actId="313"/>
          <ac:spMkLst>
            <pc:docMk/>
            <pc:sldMk cId="0" sldId="290"/>
            <ac:spMk id="58369" creationId="{00000000-0000-0000-0000-000000000000}"/>
          </ac:spMkLst>
        </pc:spChg>
        <pc:spChg chg="mod">
          <ac:chgData name="Liam Whorriskey" userId="e50457d63ba3d4fc" providerId="LiveId" clId="{D68D0759-E001-48C5-B5C0-5F84CCAFAC4E}" dt="2019-04-30T14:34:22.417" v="1469" actId="20577"/>
          <ac:spMkLst>
            <pc:docMk/>
            <pc:sldMk cId="0" sldId="290"/>
            <ac:spMk id="58374" creationId="{00000000-0000-0000-0000-000000000000}"/>
          </ac:spMkLst>
        </pc:spChg>
        <pc:spChg chg="del">
          <ac:chgData name="Liam Whorriskey" userId="e50457d63ba3d4fc" providerId="LiveId" clId="{D68D0759-E001-48C5-B5C0-5F84CCAFAC4E}" dt="2019-04-30T13:43:13.101" v="1086" actId="478"/>
          <ac:spMkLst>
            <pc:docMk/>
            <pc:sldMk cId="0" sldId="290"/>
            <ac:spMk id="58376" creationId="{00000000-0000-0000-0000-000000000000}"/>
          </ac:spMkLst>
        </pc:spChg>
        <pc:spChg chg="mod">
          <ac:chgData name="Liam Whorriskey" userId="e50457d63ba3d4fc" providerId="LiveId" clId="{D68D0759-E001-48C5-B5C0-5F84CCAFAC4E}" dt="2019-04-30T13:44:05.324" v="1111" actId="404"/>
          <ac:spMkLst>
            <pc:docMk/>
            <pc:sldMk cId="0" sldId="290"/>
            <ac:spMk id="58377" creationId="{00000000-0000-0000-0000-000000000000}"/>
          </ac:spMkLst>
        </pc:spChg>
        <pc:spChg chg="del">
          <ac:chgData name="Liam Whorriskey" userId="e50457d63ba3d4fc" providerId="LiveId" clId="{D68D0759-E001-48C5-B5C0-5F84CCAFAC4E}" dt="2019-04-30T13:39:17.913" v="1060" actId="478"/>
          <ac:spMkLst>
            <pc:docMk/>
            <pc:sldMk cId="0" sldId="290"/>
            <ac:spMk id="58423" creationId="{00000000-0000-0000-0000-000000000000}"/>
          </ac:spMkLst>
        </pc:spChg>
        <pc:spChg chg="mod">
          <ac:chgData name="Liam Whorriskey" userId="e50457d63ba3d4fc" providerId="LiveId" clId="{D68D0759-E001-48C5-B5C0-5F84CCAFAC4E}" dt="2019-04-30T14:23:42.122" v="1351" actId="1076"/>
          <ac:spMkLst>
            <pc:docMk/>
            <pc:sldMk cId="0" sldId="290"/>
            <ac:spMk id="58424" creationId="{00000000-0000-0000-0000-000000000000}"/>
          </ac:spMkLst>
        </pc:spChg>
        <pc:spChg chg="del">
          <ac:chgData name="Liam Whorriskey" userId="e50457d63ba3d4fc" providerId="LiveId" clId="{D68D0759-E001-48C5-B5C0-5F84CCAFAC4E}" dt="2019-04-30T13:39:20.527" v="1061" actId="478"/>
          <ac:spMkLst>
            <pc:docMk/>
            <pc:sldMk cId="0" sldId="290"/>
            <ac:spMk id="58425" creationId="{00000000-0000-0000-0000-000000000000}"/>
          </ac:spMkLst>
        </pc:spChg>
        <pc:spChg chg="mod">
          <ac:chgData name="Liam Whorriskey" userId="e50457d63ba3d4fc" providerId="LiveId" clId="{D68D0759-E001-48C5-B5C0-5F84CCAFAC4E}" dt="2019-04-30T13:59:08.139" v="1227" actId="1076"/>
          <ac:spMkLst>
            <pc:docMk/>
            <pc:sldMk cId="0" sldId="290"/>
            <ac:spMk id="58426" creationId="{00000000-0000-0000-0000-000000000000}"/>
          </ac:spMkLst>
        </pc:spChg>
        <pc:spChg chg="del">
          <ac:chgData name="Liam Whorriskey" userId="e50457d63ba3d4fc" providerId="LiveId" clId="{D68D0759-E001-48C5-B5C0-5F84CCAFAC4E}" dt="2019-04-30T13:39:24.093" v="1062" actId="478"/>
          <ac:spMkLst>
            <pc:docMk/>
            <pc:sldMk cId="0" sldId="290"/>
            <ac:spMk id="58427" creationId="{00000000-0000-0000-0000-000000000000}"/>
          </ac:spMkLst>
        </pc:spChg>
        <pc:spChg chg="mod">
          <ac:chgData name="Liam Whorriskey" userId="e50457d63ba3d4fc" providerId="LiveId" clId="{D68D0759-E001-48C5-B5C0-5F84CCAFAC4E}" dt="2019-04-30T13:59:14.122" v="1228" actId="1076"/>
          <ac:spMkLst>
            <pc:docMk/>
            <pc:sldMk cId="0" sldId="290"/>
            <ac:spMk id="58428" creationId="{00000000-0000-0000-0000-000000000000}"/>
          </ac:spMkLst>
        </pc:spChg>
        <pc:spChg chg="del mod">
          <ac:chgData name="Liam Whorriskey" userId="e50457d63ba3d4fc" providerId="LiveId" clId="{D68D0759-E001-48C5-B5C0-5F84CCAFAC4E}" dt="2019-04-30T13:39:31.331" v="1064" actId="478"/>
          <ac:spMkLst>
            <pc:docMk/>
            <pc:sldMk cId="0" sldId="290"/>
            <ac:spMk id="58429" creationId="{00000000-0000-0000-0000-000000000000}"/>
          </ac:spMkLst>
        </pc:spChg>
        <pc:spChg chg="mod">
          <ac:chgData name="Liam Whorriskey" userId="e50457d63ba3d4fc" providerId="LiveId" clId="{D68D0759-E001-48C5-B5C0-5F84CCAFAC4E}" dt="2019-04-30T14:23:58.672" v="1352" actId="1076"/>
          <ac:spMkLst>
            <pc:docMk/>
            <pc:sldMk cId="0" sldId="290"/>
            <ac:spMk id="58430" creationId="{00000000-0000-0000-0000-000000000000}"/>
          </ac:spMkLst>
        </pc:spChg>
        <pc:spChg chg="del">
          <ac:chgData name="Liam Whorriskey" userId="e50457d63ba3d4fc" providerId="LiveId" clId="{D68D0759-E001-48C5-B5C0-5F84CCAFAC4E}" dt="2019-04-30T13:39:37.016" v="1066" actId="478"/>
          <ac:spMkLst>
            <pc:docMk/>
            <pc:sldMk cId="0" sldId="290"/>
            <ac:spMk id="58431" creationId="{00000000-0000-0000-0000-000000000000}"/>
          </ac:spMkLst>
        </pc:spChg>
        <pc:spChg chg="mod">
          <ac:chgData name="Liam Whorriskey" userId="e50457d63ba3d4fc" providerId="LiveId" clId="{D68D0759-E001-48C5-B5C0-5F84CCAFAC4E}" dt="2019-04-30T14:02:45.461" v="1248" actId="6549"/>
          <ac:spMkLst>
            <pc:docMk/>
            <pc:sldMk cId="0" sldId="290"/>
            <ac:spMk id="58432" creationId="{00000000-0000-0000-0000-000000000000}"/>
          </ac:spMkLst>
        </pc:spChg>
        <pc:spChg chg="del">
          <ac:chgData name="Liam Whorriskey" userId="e50457d63ba3d4fc" providerId="LiveId" clId="{D68D0759-E001-48C5-B5C0-5F84CCAFAC4E}" dt="2019-04-30T13:39:34.210" v="1065" actId="478"/>
          <ac:spMkLst>
            <pc:docMk/>
            <pc:sldMk cId="0" sldId="290"/>
            <ac:spMk id="58433" creationId="{00000000-0000-0000-0000-000000000000}"/>
          </ac:spMkLst>
        </pc:spChg>
        <pc:spChg chg="mod">
          <ac:chgData name="Liam Whorriskey" userId="e50457d63ba3d4fc" providerId="LiveId" clId="{D68D0759-E001-48C5-B5C0-5F84CCAFAC4E}" dt="2019-04-30T13:59:20.322" v="1229" actId="1076"/>
          <ac:spMkLst>
            <pc:docMk/>
            <pc:sldMk cId="0" sldId="290"/>
            <ac:spMk id="58434" creationId="{00000000-0000-0000-0000-000000000000}"/>
          </ac:spMkLst>
        </pc:spChg>
        <pc:grpChg chg="del mod topLvl">
          <ac:chgData name="Liam Whorriskey" userId="e50457d63ba3d4fc" providerId="LiveId" clId="{D68D0759-E001-48C5-B5C0-5F84CCAFAC4E}" dt="2019-04-30T13:48:26.225" v="1150" actId="478"/>
          <ac:grpSpMkLst>
            <pc:docMk/>
            <pc:sldMk cId="0" sldId="290"/>
            <ac:grpSpMk id="56350" creationId="{00000000-0000-0000-0000-000000000000}"/>
          </ac:grpSpMkLst>
        </pc:grpChg>
        <pc:grpChg chg="del">
          <ac:chgData name="Liam Whorriskey" userId="e50457d63ba3d4fc" providerId="LiveId" clId="{D68D0759-E001-48C5-B5C0-5F84CCAFAC4E}" dt="2019-04-30T13:53:15.340" v="1197" actId="478"/>
          <ac:grpSpMkLst>
            <pc:docMk/>
            <pc:sldMk cId="0" sldId="290"/>
            <ac:grpSpMk id="56355" creationId="{00000000-0000-0000-0000-000000000000}"/>
          </ac:grpSpMkLst>
        </pc:grpChg>
        <pc:grpChg chg="del">
          <ac:chgData name="Liam Whorriskey" userId="e50457d63ba3d4fc" providerId="LiveId" clId="{D68D0759-E001-48C5-B5C0-5F84CCAFAC4E}" dt="2019-04-30T13:52:53.708" v="1192" actId="478"/>
          <ac:grpSpMkLst>
            <pc:docMk/>
            <pc:sldMk cId="0" sldId="290"/>
            <ac:grpSpMk id="56359" creationId="{00000000-0000-0000-0000-000000000000}"/>
          </ac:grpSpMkLst>
        </pc:grpChg>
        <pc:grpChg chg="del mod topLvl">
          <ac:chgData name="Liam Whorriskey" userId="e50457d63ba3d4fc" providerId="LiveId" clId="{D68D0759-E001-48C5-B5C0-5F84CCAFAC4E}" dt="2019-04-30T13:57:17.908" v="1218" actId="478"/>
          <ac:grpSpMkLst>
            <pc:docMk/>
            <pc:sldMk cId="0" sldId="290"/>
            <ac:grpSpMk id="56382" creationId="{00000000-0000-0000-0000-000000000000}"/>
          </ac:grpSpMkLst>
        </pc:grpChg>
        <pc:grpChg chg="add del">
          <ac:chgData name="Liam Whorriskey" userId="e50457d63ba3d4fc" providerId="LiveId" clId="{D68D0759-E001-48C5-B5C0-5F84CCAFAC4E}" dt="2019-04-30T13:57:20.430" v="1219" actId="478"/>
          <ac:grpSpMkLst>
            <pc:docMk/>
            <pc:sldMk cId="0" sldId="290"/>
            <ac:grpSpMk id="58385" creationId="{00000000-0000-0000-0000-000000000000}"/>
          </ac:grpSpMkLst>
        </pc:grpChg>
        <pc:grpChg chg="del">
          <ac:chgData name="Liam Whorriskey" userId="e50457d63ba3d4fc" providerId="LiveId" clId="{D68D0759-E001-48C5-B5C0-5F84CCAFAC4E}" dt="2019-04-30T13:50:24.211" v="1166" actId="478"/>
          <ac:grpSpMkLst>
            <pc:docMk/>
            <pc:sldMk cId="0" sldId="290"/>
            <ac:grpSpMk id="58388" creationId="{00000000-0000-0000-0000-000000000000}"/>
          </ac:grpSpMkLst>
        </pc:grpChg>
        <pc:grpChg chg="del">
          <ac:chgData name="Liam Whorriskey" userId="e50457d63ba3d4fc" providerId="LiveId" clId="{D68D0759-E001-48C5-B5C0-5F84CCAFAC4E}" dt="2019-04-30T13:50:56.359" v="1173" actId="478"/>
          <ac:grpSpMkLst>
            <pc:docMk/>
            <pc:sldMk cId="0" sldId="290"/>
            <ac:grpSpMk id="58391" creationId="{00000000-0000-0000-0000-000000000000}"/>
          </ac:grpSpMkLst>
        </pc:grpChg>
        <pc:grpChg chg="del">
          <ac:chgData name="Liam Whorriskey" userId="e50457d63ba3d4fc" providerId="LiveId" clId="{D68D0759-E001-48C5-B5C0-5F84CCAFAC4E}" dt="2019-04-30T13:52:57.802" v="1193" actId="478"/>
          <ac:grpSpMkLst>
            <pc:docMk/>
            <pc:sldMk cId="0" sldId="290"/>
            <ac:grpSpMk id="58411" creationId="{00000000-0000-0000-0000-000000000000}"/>
          </ac:grpSpMkLst>
        </pc:grpChg>
        <pc:grpChg chg="del">
          <ac:chgData name="Liam Whorriskey" userId="e50457d63ba3d4fc" providerId="LiveId" clId="{D68D0759-E001-48C5-B5C0-5F84CCAFAC4E}" dt="2019-04-30T13:53:19.201" v="1198" actId="478"/>
          <ac:grpSpMkLst>
            <pc:docMk/>
            <pc:sldMk cId="0" sldId="290"/>
            <ac:grpSpMk id="58416" creationId="{00000000-0000-0000-0000-000000000000}"/>
          </ac:grpSpMkLst>
        </pc:grpChg>
        <pc:grpChg chg="add del">
          <ac:chgData name="Liam Whorriskey" userId="e50457d63ba3d4fc" providerId="LiveId" clId="{D68D0759-E001-48C5-B5C0-5F84CCAFAC4E}" dt="2019-04-30T13:48:29.652" v="1151" actId="478"/>
          <ac:grpSpMkLst>
            <pc:docMk/>
            <pc:sldMk cId="0" sldId="290"/>
            <ac:grpSpMk id="58422" creationId="{00000000-0000-0000-0000-000000000000}"/>
          </ac:grpSpMkLst>
        </pc:grpChg>
        <pc:picChg chg="add mod modCrop">
          <ac:chgData name="Liam Whorriskey" userId="e50457d63ba3d4fc" providerId="LiveId" clId="{D68D0759-E001-48C5-B5C0-5F84CCAFAC4E}" dt="2019-04-30T13:46:45.813" v="1142" actId="1076"/>
          <ac:picMkLst>
            <pc:docMk/>
            <pc:sldMk cId="0" sldId="290"/>
            <ac:picMk id="3" creationId="{473C4A57-A2A0-4B15-84E4-DB1191E4B3BD}"/>
          </ac:picMkLst>
        </pc:picChg>
      </pc:sldChg>
      <pc:sldChg chg="modSp del ord">
        <pc:chgData name="Liam Whorriskey" userId="e50457d63ba3d4fc" providerId="LiveId" clId="{D68D0759-E001-48C5-B5C0-5F84CCAFAC4E}" dt="2019-04-30T14:29:54.697" v="1394" actId="2696"/>
        <pc:sldMkLst>
          <pc:docMk/>
          <pc:sldMk cId="0" sldId="292"/>
        </pc:sldMkLst>
        <pc:spChg chg="mod">
          <ac:chgData name="Liam Whorriskey" userId="e50457d63ba3d4fc" providerId="LiveId" clId="{D68D0759-E001-48C5-B5C0-5F84CCAFAC4E}" dt="2019-04-22T21:52:44.862" v="117" actId="20577"/>
          <ac:spMkLst>
            <pc:docMk/>
            <pc:sldMk cId="0" sldId="292"/>
            <ac:spMk id="33798" creationId="{00000000-0000-0000-0000-000000000000}"/>
          </ac:spMkLst>
        </pc:spChg>
        <pc:spChg chg="mod">
          <ac:chgData name="Liam Whorriskey" userId="e50457d63ba3d4fc" providerId="LiveId" clId="{D68D0759-E001-48C5-B5C0-5F84CCAFAC4E}" dt="2019-04-30T13:26:17.437" v="918" actId="20577"/>
          <ac:spMkLst>
            <pc:docMk/>
            <pc:sldMk cId="0" sldId="292"/>
            <ac:spMk id="35841" creationId="{00000000-0000-0000-0000-000000000000}"/>
          </ac:spMkLst>
        </pc:spChg>
      </pc:sldChg>
      <pc:sldChg chg="addSp delSp modSp modAnim">
        <pc:chgData name="Liam Whorriskey" userId="e50457d63ba3d4fc" providerId="LiveId" clId="{D68D0759-E001-48C5-B5C0-5F84CCAFAC4E}" dt="2019-04-30T14:27:55.121" v="1359" actId="20577"/>
        <pc:sldMkLst>
          <pc:docMk/>
          <pc:sldMk cId="0" sldId="298"/>
        </pc:sldMkLst>
        <pc:spChg chg="add del">
          <ac:chgData name="Liam Whorriskey" userId="e50457d63ba3d4fc" providerId="LiveId" clId="{D68D0759-E001-48C5-B5C0-5F84CCAFAC4E}" dt="2019-04-30T11:40:35.038" v="487" actId="478"/>
          <ac:spMkLst>
            <pc:docMk/>
            <pc:sldMk cId="0" sldId="298"/>
            <ac:spMk id="2" creationId="{FFB8222B-BF7A-4A9E-97BA-3E2360408B5B}"/>
          </ac:spMkLst>
        </pc:spChg>
        <pc:spChg chg="mod">
          <ac:chgData name="Liam Whorriskey" userId="e50457d63ba3d4fc" providerId="LiveId" clId="{D68D0759-E001-48C5-B5C0-5F84CCAFAC4E}" dt="2019-04-30T12:12:44.400" v="541" actId="207"/>
          <ac:spMkLst>
            <pc:docMk/>
            <pc:sldMk cId="0" sldId="298"/>
            <ac:spMk id="36" creationId="{00000000-0000-0000-0000-000000000000}"/>
          </ac:spMkLst>
        </pc:spChg>
        <pc:spChg chg="add mod">
          <ac:chgData name="Liam Whorriskey" userId="e50457d63ba3d4fc" providerId="LiveId" clId="{D68D0759-E001-48C5-B5C0-5F84CCAFAC4E}" dt="2019-04-30T11:52:43.852" v="498" actId="164"/>
          <ac:spMkLst>
            <pc:docMk/>
            <pc:sldMk cId="0" sldId="298"/>
            <ac:spMk id="37" creationId="{E9A0D5A4-6F7A-4920-BED3-3D38469D5E2B}"/>
          </ac:spMkLst>
        </pc:spChg>
        <pc:spChg chg="add mod">
          <ac:chgData name="Liam Whorriskey" userId="e50457d63ba3d4fc" providerId="LiveId" clId="{D68D0759-E001-48C5-B5C0-5F84CCAFAC4E}" dt="2019-04-30T12:07:59.472" v="534" actId="164"/>
          <ac:spMkLst>
            <pc:docMk/>
            <pc:sldMk cId="0" sldId="298"/>
            <ac:spMk id="39" creationId="{50B03406-B4FB-45A2-AD85-CE3CF10CB8E3}"/>
          </ac:spMkLst>
        </pc:spChg>
        <pc:spChg chg="mod">
          <ac:chgData name="Liam Whorriskey" userId="e50457d63ba3d4fc" providerId="LiveId" clId="{D68D0759-E001-48C5-B5C0-5F84CCAFAC4E}" dt="2019-04-22T21:52:36.547" v="115" actId="20577"/>
          <ac:spMkLst>
            <pc:docMk/>
            <pc:sldMk cId="0" sldId="298"/>
            <ac:spMk id="24581" creationId="{00000000-0000-0000-0000-000000000000}"/>
          </ac:spMkLst>
        </pc:spChg>
        <pc:spChg chg="mod">
          <ac:chgData name="Liam Whorriskey" userId="e50457d63ba3d4fc" providerId="LiveId" clId="{D68D0759-E001-48C5-B5C0-5F84CCAFAC4E}" dt="2019-04-30T12:00:17.437" v="529" actId="20577"/>
          <ac:spMkLst>
            <pc:docMk/>
            <pc:sldMk cId="0" sldId="298"/>
            <ac:spMk id="24596" creationId="{00000000-0000-0000-0000-000000000000}"/>
          </ac:spMkLst>
        </pc:spChg>
        <pc:spChg chg="del">
          <ac:chgData name="Liam Whorriskey" userId="e50457d63ba3d4fc" providerId="LiveId" clId="{D68D0759-E001-48C5-B5C0-5F84CCAFAC4E}" dt="2019-04-30T12:07:30.131" v="532" actId="478"/>
          <ac:spMkLst>
            <pc:docMk/>
            <pc:sldMk cId="0" sldId="298"/>
            <ac:spMk id="24597" creationId="{00000000-0000-0000-0000-000000000000}"/>
          </ac:spMkLst>
        </pc:spChg>
        <pc:spChg chg="mod">
          <ac:chgData name="Liam Whorriskey" userId="e50457d63ba3d4fc" providerId="LiveId" clId="{D68D0759-E001-48C5-B5C0-5F84CCAFAC4E}" dt="2019-04-30T12:25:43.037" v="548" actId="20577"/>
          <ac:spMkLst>
            <pc:docMk/>
            <pc:sldMk cId="0" sldId="298"/>
            <ac:spMk id="24599" creationId="{00000000-0000-0000-0000-000000000000}"/>
          </ac:spMkLst>
        </pc:spChg>
        <pc:spChg chg="mod">
          <ac:chgData name="Liam Whorriskey" userId="e50457d63ba3d4fc" providerId="LiveId" clId="{D68D0759-E001-48C5-B5C0-5F84CCAFAC4E}" dt="2019-04-30T14:05:32.026" v="1261" actId="20577"/>
          <ac:spMkLst>
            <pc:docMk/>
            <pc:sldMk cId="0" sldId="298"/>
            <ac:spMk id="24604" creationId="{00000000-0000-0000-0000-000000000000}"/>
          </ac:spMkLst>
        </pc:spChg>
        <pc:spChg chg="mod">
          <ac:chgData name="Liam Whorriskey" userId="e50457d63ba3d4fc" providerId="LiveId" clId="{D68D0759-E001-48C5-B5C0-5F84CCAFAC4E}" dt="2019-04-30T12:25:57.133" v="562" actId="20577"/>
          <ac:spMkLst>
            <pc:docMk/>
            <pc:sldMk cId="0" sldId="298"/>
            <ac:spMk id="24607" creationId="{00000000-0000-0000-0000-000000000000}"/>
          </ac:spMkLst>
        </pc:spChg>
        <pc:spChg chg="del">
          <ac:chgData name="Liam Whorriskey" userId="e50457d63ba3d4fc" providerId="LiveId" clId="{D68D0759-E001-48C5-B5C0-5F84CCAFAC4E}" dt="2019-04-30T11:40:25.854" v="485" actId="478"/>
          <ac:spMkLst>
            <pc:docMk/>
            <pc:sldMk cId="0" sldId="298"/>
            <ac:spMk id="24609" creationId="{00000000-0000-0000-0000-000000000000}"/>
          </ac:spMkLst>
        </pc:spChg>
        <pc:spChg chg="del mod">
          <ac:chgData name="Liam Whorriskey" userId="e50457d63ba3d4fc" providerId="LiveId" clId="{D68D0759-E001-48C5-B5C0-5F84CCAFAC4E}" dt="2019-04-30T11:41:05.556" v="490" actId="478"/>
          <ac:spMkLst>
            <pc:docMk/>
            <pc:sldMk cId="0" sldId="298"/>
            <ac:spMk id="24610" creationId="{00000000-0000-0000-0000-000000000000}"/>
          </ac:spMkLst>
        </pc:spChg>
        <pc:spChg chg="del">
          <ac:chgData name="Liam Whorriskey" userId="e50457d63ba3d4fc" providerId="LiveId" clId="{D68D0759-E001-48C5-B5C0-5F84CCAFAC4E}" dt="2019-04-30T11:40:21.359" v="484" actId="478"/>
          <ac:spMkLst>
            <pc:docMk/>
            <pc:sldMk cId="0" sldId="298"/>
            <ac:spMk id="24611" creationId="{00000000-0000-0000-0000-000000000000}"/>
          </ac:spMkLst>
        </pc:spChg>
        <pc:spChg chg="mod">
          <ac:chgData name="Liam Whorriskey" userId="e50457d63ba3d4fc" providerId="LiveId" clId="{D68D0759-E001-48C5-B5C0-5F84CCAFAC4E}" dt="2019-04-30T08:53:38.713" v="443" actId="6549"/>
          <ac:spMkLst>
            <pc:docMk/>
            <pc:sldMk cId="0" sldId="298"/>
            <ac:spMk id="26629" creationId="{00000000-0000-0000-0000-000000000000}"/>
          </ac:spMkLst>
        </pc:spChg>
        <pc:spChg chg="mod">
          <ac:chgData name="Liam Whorriskey" userId="e50457d63ba3d4fc" providerId="LiveId" clId="{D68D0759-E001-48C5-B5C0-5F84CCAFAC4E}" dt="2019-04-30T11:39:42.891" v="483" actId="20577"/>
          <ac:spMkLst>
            <pc:docMk/>
            <pc:sldMk cId="0" sldId="298"/>
            <ac:spMk id="26630" creationId="{00000000-0000-0000-0000-000000000000}"/>
          </ac:spMkLst>
        </pc:spChg>
        <pc:spChg chg="mod">
          <ac:chgData name="Liam Whorriskey" userId="e50457d63ba3d4fc" providerId="LiveId" clId="{D68D0759-E001-48C5-B5C0-5F84CCAFAC4E}" dt="2019-04-30T12:39:53.382" v="916" actId="20577"/>
          <ac:spMkLst>
            <pc:docMk/>
            <pc:sldMk cId="0" sldId="298"/>
            <ac:spMk id="26635" creationId="{00000000-0000-0000-0000-000000000000}"/>
          </ac:spMkLst>
        </pc:spChg>
        <pc:spChg chg="mod">
          <ac:chgData name="Liam Whorriskey" userId="e50457d63ba3d4fc" providerId="LiveId" clId="{D68D0759-E001-48C5-B5C0-5F84CCAFAC4E}" dt="2019-04-30T14:09:21.706" v="1337" actId="20577"/>
          <ac:spMkLst>
            <pc:docMk/>
            <pc:sldMk cId="0" sldId="298"/>
            <ac:spMk id="26636" creationId="{00000000-0000-0000-0000-000000000000}"/>
          </ac:spMkLst>
        </pc:spChg>
        <pc:spChg chg="mod">
          <ac:chgData name="Liam Whorriskey" userId="e50457d63ba3d4fc" providerId="LiveId" clId="{D68D0759-E001-48C5-B5C0-5F84CCAFAC4E}" dt="2019-04-30T14:27:55.121" v="1359" actId="20577"/>
          <ac:spMkLst>
            <pc:docMk/>
            <pc:sldMk cId="0" sldId="298"/>
            <ac:spMk id="26637" creationId="{00000000-0000-0000-0000-000000000000}"/>
          </ac:spMkLst>
        </pc:spChg>
        <pc:grpChg chg="add mod">
          <ac:chgData name="Liam Whorriskey" userId="e50457d63ba3d4fc" providerId="LiveId" clId="{D68D0759-E001-48C5-B5C0-5F84CCAFAC4E}" dt="2019-04-30T11:52:43.852" v="498" actId="164"/>
          <ac:grpSpMkLst>
            <pc:docMk/>
            <pc:sldMk cId="0" sldId="298"/>
            <ac:grpSpMk id="3" creationId="{8AD75554-5923-41D5-94D5-A3A5519C49B2}"/>
          </ac:grpSpMkLst>
        </pc:grpChg>
        <pc:grpChg chg="add mod">
          <ac:chgData name="Liam Whorriskey" userId="e50457d63ba3d4fc" providerId="LiveId" clId="{D68D0759-E001-48C5-B5C0-5F84CCAFAC4E}" dt="2019-04-30T12:07:59.472" v="534" actId="164"/>
          <ac:grpSpMkLst>
            <pc:docMk/>
            <pc:sldMk cId="0" sldId="298"/>
            <ac:grpSpMk id="4" creationId="{3BB1C9A7-47D3-4AD2-8A7E-2F386B88B297}"/>
          </ac:grpSpMkLst>
        </pc:grpChg>
        <pc:grpChg chg="del mod">
          <ac:chgData name="Liam Whorriskey" userId="e50457d63ba3d4fc" providerId="LiveId" clId="{D68D0759-E001-48C5-B5C0-5F84CCAFAC4E}" dt="2019-04-30T11:40:25.854" v="485" actId="478"/>
          <ac:grpSpMkLst>
            <pc:docMk/>
            <pc:sldMk cId="0" sldId="298"/>
            <ac:grpSpMk id="24608" creationId="{00000000-0000-0000-0000-000000000000}"/>
          </ac:grpSpMkLst>
        </pc:grpChg>
        <pc:grpChg chg="mod">
          <ac:chgData name="Liam Whorriskey" userId="e50457d63ba3d4fc" providerId="LiveId" clId="{D68D0759-E001-48C5-B5C0-5F84CCAFAC4E}" dt="2019-04-30T11:52:43.852" v="498" actId="164"/>
          <ac:grpSpMkLst>
            <pc:docMk/>
            <pc:sldMk cId="0" sldId="298"/>
            <ac:grpSpMk id="26644" creationId="{00000000-0000-0000-0000-000000000000}"/>
          </ac:grpSpMkLst>
        </pc:grpChg>
        <pc:grpChg chg="mod">
          <ac:chgData name="Liam Whorriskey" userId="e50457d63ba3d4fc" providerId="LiveId" clId="{D68D0759-E001-48C5-B5C0-5F84CCAFAC4E}" dt="2019-04-30T12:07:59.472" v="534" actId="164"/>
          <ac:grpSpMkLst>
            <pc:docMk/>
            <pc:sldMk cId="0" sldId="298"/>
            <ac:grpSpMk id="26658" creationId="{00000000-0000-0000-0000-000000000000}"/>
          </ac:grpSpMkLst>
        </pc:grpChg>
      </pc:sldChg>
      <pc:sldChg chg="addSp delSp modSp delAnim modAnim">
        <pc:chgData name="Liam Whorriskey" userId="e50457d63ba3d4fc" providerId="LiveId" clId="{D68D0759-E001-48C5-B5C0-5F84CCAFAC4E}" dt="2019-04-30T14:31:31.021" v="1421" actId="1076"/>
        <pc:sldMkLst>
          <pc:docMk/>
          <pc:sldMk cId="0" sldId="306"/>
        </pc:sldMkLst>
        <pc:spChg chg="add del mod">
          <ac:chgData name="Liam Whorriskey" userId="e50457d63ba3d4fc" providerId="LiveId" clId="{D68D0759-E001-48C5-B5C0-5F84CCAFAC4E}" dt="2019-04-30T14:31:31.021" v="1421" actId="1076"/>
          <ac:spMkLst>
            <pc:docMk/>
            <pc:sldMk cId="0" sldId="306"/>
            <ac:spMk id="8" creationId="{00000000-0000-0000-0000-000000000000}"/>
          </ac:spMkLst>
        </pc:spChg>
        <pc:spChg chg="add del mod">
          <ac:chgData name="Liam Whorriskey" userId="e50457d63ba3d4fc" providerId="LiveId" clId="{D68D0759-E001-48C5-B5C0-5F84CCAFAC4E}" dt="2019-04-30T14:30:22.071" v="1403" actId="478"/>
          <ac:spMkLst>
            <pc:docMk/>
            <pc:sldMk cId="0" sldId="306"/>
            <ac:spMk id="9" creationId="{00000000-0000-0000-0000-000000000000}"/>
          </ac:spMkLst>
        </pc:spChg>
        <pc:spChg chg="del">
          <ac:chgData name="Liam Whorriskey" userId="e50457d63ba3d4fc" providerId="LiveId" clId="{D68D0759-E001-48C5-B5C0-5F84CCAFAC4E}" dt="2019-04-30T14:30:04.588" v="1398" actId="478"/>
          <ac:spMkLst>
            <pc:docMk/>
            <pc:sldMk cId="0" sldId="306"/>
            <ac:spMk id="10" creationId="{00000000-0000-0000-0000-000000000000}"/>
          </ac:spMkLst>
        </pc:spChg>
        <pc:spChg chg="del">
          <ac:chgData name="Liam Whorriskey" userId="e50457d63ba3d4fc" providerId="LiveId" clId="{D68D0759-E001-48C5-B5C0-5F84CCAFAC4E}" dt="2019-04-30T14:30:03.677" v="1397" actId="478"/>
          <ac:spMkLst>
            <pc:docMk/>
            <pc:sldMk cId="0" sldId="306"/>
            <ac:spMk id="11" creationId="{00000000-0000-0000-0000-000000000000}"/>
          </ac:spMkLst>
        </pc:spChg>
        <pc:spChg chg="del">
          <ac:chgData name="Liam Whorriskey" userId="e50457d63ba3d4fc" providerId="LiveId" clId="{D68D0759-E001-48C5-B5C0-5F84CCAFAC4E}" dt="2019-04-30T14:30:01.891" v="1395" actId="478"/>
          <ac:spMkLst>
            <pc:docMk/>
            <pc:sldMk cId="0" sldId="306"/>
            <ac:spMk id="12" creationId="{00000000-0000-0000-0000-000000000000}"/>
          </ac:spMkLst>
        </pc:spChg>
        <pc:spChg chg="del">
          <ac:chgData name="Liam Whorriskey" userId="e50457d63ba3d4fc" providerId="LiveId" clId="{D68D0759-E001-48C5-B5C0-5F84CCAFAC4E}" dt="2019-04-30T14:30:02.755" v="1396" actId="478"/>
          <ac:spMkLst>
            <pc:docMk/>
            <pc:sldMk cId="0" sldId="306"/>
            <ac:spMk id="13" creationId="{00000000-0000-0000-0000-000000000000}"/>
          </ac:spMkLst>
        </pc:spChg>
        <pc:picChg chg="add mod">
          <ac:chgData name="Liam Whorriskey" userId="e50457d63ba3d4fc" providerId="LiveId" clId="{D68D0759-E001-48C5-B5C0-5F84CCAFAC4E}" dt="2019-04-30T14:31:31.021" v="1421" actId="1076"/>
          <ac:picMkLst>
            <pc:docMk/>
            <pc:sldMk cId="0" sldId="306"/>
            <ac:picMk id="3" creationId="{55FCB91A-55A8-4193-9A9B-E67F16536AF1}"/>
          </ac:picMkLst>
        </pc:picChg>
      </pc:sldChg>
    </pc:docChg>
  </pc:docChgLst>
  <pc:docChgLst>
    <pc:chgData name="Liam Whorriskey" userId="e50457d63ba3d4fc" providerId="LiveId" clId="{B240F8A6-EF92-48EA-AF25-070AF61E04FD}"/>
    <pc:docChg chg="custSel delSld modSld sldOrd">
      <pc:chgData name="Liam Whorriskey" userId="e50457d63ba3d4fc" providerId="LiveId" clId="{B240F8A6-EF92-48EA-AF25-070AF61E04FD}" dt="2019-04-22T17:37:08.164" v="125" actId="2696"/>
      <pc:docMkLst>
        <pc:docMk/>
      </pc:docMkLst>
      <pc:sldChg chg="ord">
        <pc:chgData name="Liam Whorriskey" userId="e50457d63ba3d4fc" providerId="LiveId" clId="{B240F8A6-EF92-48EA-AF25-070AF61E04FD}" dt="2019-04-22T17:21:47.421" v="1"/>
        <pc:sldMkLst>
          <pc:docMk/>
          <pc:sldMk cId="0" sldId="256"/>
        </pc:sldMkLst>
      </pc:sldChg>
      <pc:sldChg chg="addSp delSp modSp delAnim modAnim">
        <pc:chgData name="Liam Whorriskey" userId="e50457d63ba3d4fc" providerId="LiveId" clId="{B240F8A6-EF92-48EA-AF25-070AF61E04FD}" dt="2019-04-22T17:24:06.935" v="84" actId="962"/>
        <pc:sldMkLst>
          <pc:docMk/>
          <pc:sldMk cId="0" sldId="275"/>
        </pc:sldMkLst>
        <pc:spChg chg="del">
          <ac:chgData name="Liam Whorriskey" userId="e50457d63ba3d4fc" providerId="LiveId" clId="{B240F8A6-EF92-48EA-AF25-070AF61E04FD}" dt="2019-04-22T17:23:12.921" v="12" actId="478"/>
          <ac:spMkLst>
            <pc:docMk/>
            <pc:sldMk cId="0" sldId="275"/>
            <ac:spMk id="15361" creationId="{00000000-0000-0000-0000-000000000000}"/>
          </ac:spMkLst>
        </pc:spChg>
        <pc:spChg chg="del">
          <ac:chgData name="Liam Whorriskey" userId="e50457d63ba3d4fc" providerId="LiveId" clId="{B240F8A6-EF92-48EA-AF25-070AF61E04FD}" dt="2019-04-22T17:23:16.692" v="13" actId="478"/>
          <ac:spMkLst>
            <pc:docMk/>
            <pc:sldMk cId="0" sldId="275"/>
            <ac:spMk id="15362" creationId="{00000000-0000-0000-0000-000000000000}"/>
          </ac:spMkLst>
        </pc:spChg>
        <pc:spChg chg="del">
          <ac:chgData name="Liam Whorriskey" userId="e50457d63ba3d4fc" providerId="LiveId" clId="{B240F8A6-EF92-48EA-AF25-070AF61E04FD}" dt="2019-04-22T17:23:22.483" v="16" actId="478"/>
          <ac:spMkLst>
            <pc:docMk/>
            <pc:sldMk cId="0" sldId="275"/>
            <ac:spMk id="15363" creationId="{00000000-0000-0000-0000-000000000000}"/>
          </ac:spMkLst>
        </pc:spChg>
        <pc:spChg chg="del">
          <ac:chgData name="Liam Whorriskey" userId="e50457d63ba3d4fc" providerId="LiveId" clId="{B240F8A6-EF92-48EA-AF25-070AF61E04FD}" dt="2019-04-22T17:23:21.509" v="15" actId="478"/>
          <ac:spMkLst>
            <pc:docMk/>
            <pc:sldMk cId="0" sldId="275"/>
            <ac:spMk id="15364" creationId="{00000000-0000-0000-0000-000000000000}"/>
          </ac:spMkLst>
        </pc:spChg>
        <pc:spChg chg="del">
          <ac:chgData name="Liam Whorriskey" userId="e50457d63ba3d4fc" providerId="LiveId" clId="{B240F8A6-EF92-48EA-AF25-070AF61E04FD}" dt="2019-04-22T17:23:23.558" v="17" actId="478"/>
          <ac:spMkLst>
            <pc:docMk/>
            <pc:sldMk cId="0" sldId="275"/>
            <ac:spMk id="15365" creationId="{00000000-0000-0000-0000-000000000000}"/>
          </ac:spMkLst>
        </pc:spChg>
        <pc:spChg chg="del">
          <ac:chgData name="Liam Whorriskey" userId="e50457d63ba3d4fc" providerId="LiveId" clId="{B240F8A6-EF92-48EA-AF25-070AF61E04FD}" dt="2019-04-22T17:23:20.429" v="14" actId="478"/>
          <ac:spMkLst>
            <pc:docMk/>
            <pc:sldMk cId="0" sldId="275"/>
            <ac:spMk id="15366" creationId="{00000000-0000-0000-0000-000000000000}"/>
          </ac:spMkLst>
        </pc:spChg>
        <pc:picChg chg="add del mod">
          <ac:chgData name="Liam Whorriskey" userId="e50457d63ba3d4fc" providerId="LiveId" clId="{B240F8A6-EF92-48EA-AF25-070AF61E04FD}" dt="2019-04-22T17:23:08.781" v="11" actId="478"/>
          <ac:picMkLst>
            <pc:docMk/>
            <pc:sldMk cId="0" sldId="275"/>
            <ac:picMk id="3" creationId="{0723729E-E5C5-4CD0-8276-7024E734E644}"/>
          </ac:picMkLst>
        </pc:picChg>
        <pc:picChg chg="add mod">
          <ac:chgData name="Liam Whorriskey" userId="e50457d63ba3d4fc" providerId="LiveId" clId="{B240F8A6-EF92-48EA-AF25-070AF61E04FD}" dt="2019-04-22T17:24:06.935" v="84" actId="962"/>
          <ac:picMkLst>
            <pc:docMk/>
            <pc:sldMk cId="0" sldId="275"/>
            <ac:picMk id="5" creationId="{785C19E6-4514-42A0-9BD1-26AC29192492}"/>
          </ac:picMkLst>
        </pc:picChg>
      </pc:sldChg>
      <pc:sldChg chg="ord">
        <pc:chgData name="Liam Whorriskey" userId="e50457d63ba3d4fc" providerId="LiveId" clId="{B240F8A6-EF92-48EA-AF25-070AF61E04FD}" dt="2019-04-22T17:21:37.280" v="0"/>
        <pc:sldMkLst>
          <pc:docMk/>
          <pc:sldMk cId="0" sldId="279"/>
        </pc:sldMkLst>
      </pc:sldChg>
      <pc:sldChg chg="ord">
        <pc:chgData name="Liam Whorriskey" userId="e50457d63ba3d4fc" providerId="LiveId" clId="{B240F8A6-EF92-48EA-AF25-070AF61E04FD}" dt="2019-04-22T17:21:37.280" v="0"/>
        <pc:sldMkLst>
          <pc:docMk/>
          <pc:sldMk cId="0" sldId="280"/>
        </pc:sldMkLst>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pieChart>
        <c:varyColors val="1"/>
        <c:ser>
          <c:idx val="0"/>
          <c:order val="0"/>
          <c:tx>
            <c:strRef>
              <c:f>Sheet1!$B$1</c:f>
              <c:strCache>
                <c:ptCount val="1"/>
                <c:pt idx="0">
                  <c:v>Sales</c:v>
                </c:pt>
              </c:strCache>
            </c:strRef>
          </c:tx>
          <c:spPr>
            <a:solidFill>
              <a:srgbClr val="00B0F0"/>
            </a:solidFill>
            <a:ln>
              <a:solidFill>
                <a:schemeClr val="bg1"/>
              </a:solidFill>
            </a:ln>
          </c:spPr>
          <c:dPt>
            <c:idx val="0"/>
            <c:bubble3D val="0"/>
            <c:spPr>
              <a:solidFill>
                <a:srgbClr val="005426"/>
              </a:solidFill>
              <a:ln>
                <a:solidFill>
                  <a:schemeClr val="bg1"/>
                </a:solidFill>
              </a:ln>
            </c:spPr>
            <c:extLst>
              <c:ext xmlns:c16="http://schemas.microsoft.com/office/drawing/2014/chart" uri="{C3380CC4-5D6E-409C-BE32-E72D297353CC}">
                <c16:uniqueId val="{00000001-A075-49B6-9258-0652DEC10EBB}"/>
              </c:ext>
            </c:extLst>
          </c:dPt>
          <c:dPt>
            <c:idx val="1"/>
            <c:bubble3D val="0"/>
            <c:spPr>
              <a:solidFill>
                <a:srgbClr val="009E47"/>
              </a:solidFill>
              <a:ln>
                <a:solidFill>
                  <a:schemeClr val="bg1"/>
                </a:solidFill>
              </a:ln>
            </c:spPr>
            <c:extLst>
              <c:ext xmlns:c16="http://schemas.microsoft.com/office/drawing/2014/chart" uri="{C3380CC4-5D6E-409C-BE32-E72D297353CC}">
                <c16:uniqueId val="{00000003-A075-49B6-9258-0652DEC10EBB}"/>
              </c:ext>
            </c:extLst>
          </c:dPt>
          <c:dPt>
            <c:idx val="2"/>
            <c:bubble3D val="0"/>
            <c:spPr>
              <a:solidFill>
                <a:srgbClr val="92D050"/>
              </a:solidFill>
              <a:ln>
                <a:solidFill>
                  <a:schemeClr val="bg1"/>
                </a:solidFill>
              </a:ln>
            </c:spPr>
            <c:extLst>
              <c:ext xmlns:c16="http://schemas.microsoft.com/office/drawing/2014/chart" uri="{C3380CC4-5D6E-409C-BE32-E72D297353CC}">
                <c16:uniqueId val="{00000005-A075-49B6-9258-0652DEC10EBB}"/>
              </c:ext>
            </c:extLst>
          </c:dPt>
          <c:dPt>
            <c:idx val="3"/>
            <c:bubble3D val="0"/>
            <c:spPr>
              <a:solidFill>
                <a:srgbClr val="AFDC7E"/>
              </a:solidFill>
              <a:ln>
                <a:solidFill>
                  <a:schemeClr val="bg1"/>
                </a:solidFill>
              </a:ln>
            </c:spPr>
            <c:extLst>
              <c:ext xmlns:c16="http://schemas.microsoft.com/office/drawing/2014/chart" uri="{C3380CC4-5D6E-409C-BE32-E72D297353CC}">
                <c16:uniqueId val="{00000007-A075-49B6-9258-0652DEC10EBB}"/>
              </c:ext>
            </c:extLst>
          </c:dPt>
          <c:dLbls>
            <c:spPr>
              <a:noFill/>
              <a:ln>
                <a:noFill/>
              </a:ln>
              <a:effectLst/>
            </c:spPr>
            <c:txPr>
              <a:bodyPr/>
              <a:lstStyle/>
              <a:p>
                <a:pPr>
                  <a:defRPr sz="1000">
                    <a:solidFill>
                      <a:schemeClr val="bg1"/>
                    </a:solidFill>
                    <a:latin typeface="Open Sans" pitchFamily="34" charset="0"/>
                    <a:ea typeface="Open Sans" pitchFamily="34" charset="0"/>
                    <a:cs typeface="Open Sans" pitchFamily="34" charset="0"/>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1st Qtr</c:v>
                </c:pt>
                <c:pt idx="1">
                  <c:v>2nd Qtr</c:v>
                </c:pt>
                <c:pt idx="2">
                  <c:v>3</c:v>
                </c:pt>
                <c:pt idx="3">
                  <c:v>4</c:v>
                </c:pt>
              </c:strCache>
            </c:strRef>
          </c:cat>
          <c:val>
            <c:numRef>
              <c:f>Sheet1!$B$2:$B$5</c:f>
              <c:numCache>
                <c:formatCode>General</c:formatCode>
                <c:ptCount val="4"/>
                <c:pt idx="0">
                  <c:v>4.0999999999999996</c:v>
                </c:pt>
                <c:pt idx="1">
                  <c:v>3.4</c:v>
                </c:pt>
                <c:pt idx="2">
                  <c:v>1.3</c:v>
                </c:pt>
                <c:pt idx="3">
                  <c:v>1.2</c:v>
                </c:pt>
              </c:numCache>
            </c:numRef>
          </c:val>
          <c:extLst>
            <c:ext xmlns:c16="http://schemas.microsoft.com/office/drawing/2014/chart" uri="{C3380CC4-5D6E-409C-BE32-E72D297353CC}">
              <c16:uniqueId val="{00000008-A075-49B6-9258-0652DEC10EBB}"/>
            </c:ext>
          </c:extLst>
        </c:ser>
        <c:dLbls>
          <c:showLegendKey val="0"/>
          <c:showVal val="0"/>
          <c:showCatName val="0"/>
          <c:showSerName val="0"/>
          <c:showPercent val="1"/>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8A4084-3C51-4C1B-BACB-09D98B5C2F50}" type="datetimeFigureOut">
              <a:rPr lang="en-US" smtClean="0"/>
              <a:t>4/30/2019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D91E75-12D2-4406-ABB1-CD1B42B49285}" type="slidenum">
              <a:rPr lang="en-US" smtClean="0"/>
              <a:t>‹#›</a:t>
            </a:fld>
            <a:endParaRPr lang="en-US"/>
          </a:p>
        </p:txBody>
      </p:sp>
    </p:spTree>
    <p:extLst>
      <p:ext uri="{BB962C8B-B14F-4D97-AF65-F5344CB8AC3E}">
        <p14:creationId xmlns:p14="http://schemas.microsoft.com/office/powerpoint/2010/main" val="3703881562"/>
      </p:ext>
    </p:extLst>
  </p:cSld>
  <p:clrMap bg1="lt1" tx1="dk1" bg2="lt2" tx2="dk2" accent1="accent1" accent2="accent2" accent3="accent3" accent4="accent4" accent5="accent5" accent6="accent6" hlink="hlink" folHlink="folHlink"/>
  <p:notesStyle>
    <a:lvl1pPr marL="0" algn="l" defTabSz="342678" rtl="0" eaLnBrk="1" latinLnBrk="0" hangingPunct="1">
      <a:defRPr sz="500" kern="1200">
        <a:solidFill>
          <a:schemeClr val="tx1"/>
        </a:solidFill>
        <a:latin typeface="+mn-lt"/>
        <a:ea typeface="+mn-ea"/>
        <a:cs typeface="+mn-cs"/>
      </a:defRPr>
    </a:lvl1pPr>
    <a:lvl2pPr marL="171339" algn="l" defTabSz="342678" rtl="0" eaLnBrk="1" latinLnBrk="0" hangingPunct="1">
      <a:defRPr sz="500" kern="1200">
        <a:solidFill>
          <a:schemeClr val="tx1"/>
        </a:solidFill>
        <a:latin typeface="+mn-lt"/>
        <a:ea typeface="+mn-ea"/>
        <a:cs typeface="+mn-cs"/>
      </a:defRPr>
    </a:lvl2pPr>
    <a:lvl3pPr marL="342678" algn="l" defTabSz="342678" rtl="0" eaLnBrk="1" latinLnBrk="0" hangingPunct="1">
      <a:defRPr sz="500" kern="1200">
        <a:solidFill>
          <a:schemeClr val="tx1"/>
        </a:solidFill>
        <a:latin typeface="+mn-lt"/>
        <a:ea typeface="+mn-ea"/>
        <a:cs typeface="+mn-cs"/>
      </a:defRPr>
    </a:lvl3pPr>
    <a:lvl4pPr marL="514016" algn="l" defTabSz="342678" rtl="0" eaLnBrk="1" latinLnBrk="0" hangingPunct="1">
      <a:defRPr sz="500" kern="1200">
        <a:solidFill>
          <a:schemeClr val="tx1"/>
        </a:solidFill>
        <a:latin typeface="+mn-lt"/>
        <a:ea typeface="+mn-ea"/>
        <a:cs typeface="+mn-cs"/>
      </a:defRPr>
    </a:lvl4pPr>
    <a:lvl5pPr marL="685354" algn="l" defTabSz="342678" rtl="0" eaLnBrk="1" latinLnBrk="0" hangingPunct="1">
      <a:defRPr sz="500" kern="1200">
        <a:solidFill>
          <a:schemeClr val="tx1"/>
        </a:solidFill>
        <a:latin typeface="+mn-lt"/>
        <a:ea typeface="+mn-ea"/>
        <a:cs typeface="+mn-cs"/>
      </a:defRPr>
    </a:lvl5pPr>
    <a:lvl6pPr marL="856693" algn="l" defTabSz="342678" rtl="0" eaLnBrk="1" latinLnBrk="0" hangingPunct="1">
      <a:defRPr sz="500" kern="1200">
        <a:solidFill>
          <a:schemeClr val="tx1"/>
        </a:solidFill>
        <a:latin typeface="+mn-lt"/>
        <a:ea typeface="+mn-ea"/>
        <a:cs typeface="+mn-cs"/>
      </a:defRPr>
    </a:lvl6pPr>
    <a:lvl7pPr marL="1028032" algn="l" defTabSz="342678" rtl="0" eaLnBrk="1" latinLnBrk="0" hangingPunct="1">
      <a:defRPr sz="500" kern="1200">
        <a:solidFill>
          <a:schemeClr val="tx1"/>
        </a:solidFill>
        <a:latin typeface="+mn-lt"/>
        <a:ea typeface="+mn-ea"/>
        <a:cs typeface="+mn-cs"/>
      </a:defRPr>
    </a:lvl7pPr>
    <a:lvl8pPr marL="1199371" algn="l" defTabSz="342678" rtl="0" eaLnBrk="1" latinLnBrk="0" hangingPunct="1">
      <a:defRPr sz="500" kern="1200">
        <a:solidFill>
          <a:schemeClr val="tx1"/>
        </a:solidFill>
        <a:latin typeface="+mn-lt"/>
        <a:ea typeface="+mn-ea"/>
        <a:cs typeface="+mn-cs"/>
      </a:defRPr>
    </a:lvl8pPr>
    <a:lvl9pPr marL="1370709" algn="l" defTabSz="342678" rtl="0" eaLnBrk="1" latinLnBrk="0" hangingPunct="1">
      <a:defRPr sz="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91E75-12D2-4406-ABB1-CD1B42B49285}" type="slidenum">
              <a:rPr lang="en-US" smtClean="0"/>
              <a:t>7</a:t>
            </a:fld>
            <a:endParaRPr lang="en-US"/>
          </a:p>
        </p:txBody>
      </p:sp>
    </p:spTree>
    <p:extLst>
      <p:ext uri="{BB962C8B-B14F-4D97-AF65-F5344CB8AC3E}">
        <p14:creationId xmlns:p14="http://schemas.microsoft.com/office/powerpoint/2010/main" val="730470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343847945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2616750"/>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a:prstGeom prst="rect">
            <a:avLst/>
          </a:prstGeom>
        </p:spPr>
        <p:txBody>
          <a:bodyPr lIns="34268" tIns="17134" rIns="34268" bIns="17134"/>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lIns="34268" tIns="17134" rIns="34268" bIns="17134"/>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3374446117"/>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
        <p:nvSpPr>
          <p:cNvPr id="3" name="Content Placeholder 2"/>
          <p:cNvSpPr>
            <a:spLocks noGrp="1"/>
          </p:cNvSpPr>
          <p:nvPr>
            <p:ph idx="1"/>
          </p:nvPr>
        </p:nvSpPr>
        <p:spPr>
          <a:xfrm>
            <a:off x="457200" y="1200150"/>
            <a:ext cx="8229600" cy="3394472"/>
          </a:xfrm>
          <a:prstGeom prst="rect">
            <a:avLst/>
          </a:prstGeom>
        </p:spPr>
        <p:txBody>
          <a:bodyPr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9212385"/>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a:prstGeom prst="rect">
            <a:avLst/>
          </a:prstGeom>
        </p:spPr>
        <p:txBody>
          <a:bodyPr lIns="34268" tIns="17134" rIns="34268" bIns="17134"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a:prstGeom prst="rect">
            <a:avLst/>
          </a:prstGeom>
        </p:spPr>
        <p:txBody>
          <a:bodyPr lIns="34268" tIns="17134" rIns="34268" bIns="17134"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407715877"/>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
        <p:nvSpPr>
          <p:cNvPr id="3" name="Content Placeholder 2"/>
          <p:cNvSpPr>
            <a:spLocks noGrp="1"/>
          </p:cNvSpPr>
          <p:nvPr>
            <p:ph sz="half" idx="1"/>
          </p:nvPr>
        </p:nvSpPr>
        <p:spPr>
          <a:xfrm>
            <a:off x="457201"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7"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2100500"/>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7602889"/>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Tree>
    <p:extLst>
      <p:ext uri="{BB962C8B-B14F-4D97-AF65-F5344CB8AC3E}">
        <p14:creationId xmlns:p14="http://schemas.microsoft.com/office/powerpoint/2010/main" val="2639236265"/>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9280884"/>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lIns="34268" tIns="17134" rIns="34268" bIns="17134"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a:prstGeom prst="rect">
            <a:avLst/>
          </a:prstGeom>
        </p:spPr>
        <p:txBody>
          <a:bodyPr lIns="34268" tIns="17134" rIns="34268" bIns="17134"/>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4133532572"/>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a:prstGeom prst="rect">
            <a:avLst/>
          </a:prstGeom>
        </p:spPr>
        <p:txBody>
          <a:bodyPr lIns="34268" tIns="17134" rIns="34268" bIns="17134"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a:prstGeom prst="rect">
            <a:avLst/>
          </a:prstGeom>
        </p:spPr>
        <p:txBody>
          <a:bodyPr lIns="34268" tIns="17134" rIns="34268" bIns="17134"/>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554099075"/>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202526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71" y="133350"/>
            <a:ext cx="1959769" cy="4533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91611159"/>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8"/>
            <a:ext cx="2057400" cy="4388644"/>
          </a:xfrm>
          <a:prstGeom prst="rect">
            <a:avLst/>
          </a:prstGeom>
        </p:spPr>
        <p:txBody>
          <a:bodyPr vert="eaVert" lIns="34268" tIns="17134" rIns="34268" bIns="17134"/>
          <a:lstStyle/>
          <a:p>
            <a:r>
              <a:rPr lang="en-US"/>
              <a:t>Click to edit Master title style</a:t>
            </a:r>
          </a:p>
        </p:txBody>
      </p:sp>
      <p:sp>
        <p:nvSpPr>
          <p:cNvPr id="3" name="Vertical Text Placeholder 2"/>
          <p:cNvSpPr>
            <a:spLocks noGrp="1"/>
          </p:cNvSpPr>
          <p:nvPr>
            <p:ph type="body" orient="vert" idx="1"/>
          </p:nvPr>
        </p:nvSpPr>
        <p:spPr>
          <a:xfrm>
            <a:off x="457200" y="205978"/>
            <a:ext cx="6115050" cy="4388644"/>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7136647"/>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1003482997"/>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9202703"/>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p:spPr>
        <p:txBody>
          <a:bodyPr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1156953778"/>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2462" y="1462089"/>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95563" y="1462089"/>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002864"/>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2033937"/>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67833887"/>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4226112"/>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1894205044"/>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324084418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a:prstGeom prst="rect">
            <a:avLst/>
          </a:prstGeom>
        </p:spPr>
        <p:txBody>
          <a:bodyPr lIns="34268" tIns="17134" rIns="34268" bIns="17134"/>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lIns="34268" tIns="17134" rIns="34268" bIns="17134"/>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2581231301"/>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0558813"/>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71" y="133350"/>
            <a:ext cx="1959769" cy="4533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6609429"/>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4222612629"/>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1013346"/>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p:spPr>
        <p:txBody>
          <a:bodyPr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1359039006"/>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2464" y="1462089"/>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7" y="1462089"/>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2923951"/>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2927288"/>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420559"/>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140640"/>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154806729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
        <p:nvSpPr>
          <p:cNvPr id="3" name="Content Placeholder 2"/>
          <p:cNvSpPr>
            <a:spLocks noGrp="1"/>
          </p:cNvSpPr>
          <p:nvPr>
            <p:ph idx="1"/>
          </p:nvPr>
        </p:nvSpPr>
        <p:spPr>
          <a:xfrm>
            <a:off x="457200" y="1200150"/>
            <a:ext cx="8229600" cy="3394472"/>
          </a:xfrm>
          <a:prstGeom prst="rect">
            <a:avLst/>
          </a:prstGeom>
        </p:spPr>
        <p:txBody>
          <a:bodyPr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2395242"/>
      </p:ext>
    </p:extLst>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3746890792"/>
      </p:ext>
    </p:extLst>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1139816"/>
      </p:ext>
    </p:extLst>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71" y="133350"/>
            <a:ext cx="1959769" cy="4533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6929622"/>
      </p:ext>
    </p:extLst>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3643751615"/>
      </p:ext>
    </p:extLst>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2792678"/>
      </p:ext>
    </p:extLst>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p:spPr>
        <p:txBody>
          <a:bodyPr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2535684269"/>
      </p:ext>
    </p:extLst>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81575" y="1462089"/>
            <a:ext cx="1726406"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765132" y="1462089"/>
            <a:ext cx="1726406"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3013329"/>
      </p:ext>
    </p:extLst>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9843892"/>
      </p:ext>
    </p:extLst>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1510634"/>
      </p:ext>
    </p:extLst>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7093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a:prstGeom prst="rect">
            <a:avLst/>
          </a:prstGeom>
        </p:spPr>
        <p:txBody>
          <a:bodyPr lIns="34268" tIns="17134" rIns="34268" bIns="17134"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a:prstGeom prst="rect">
            <a:avLst/>
          </a:prstGeom>
        </p:spPr>
        <p:txBody>
          <a:bodyPr lIns="34268" tIns="17134" rIns="34268" bIns="17134"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1964188048"/>
      </p:ext>
    </p:extLst>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1891097616"/>
      </p:ext>
    </p:extLst>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1634381380"/>
      </p:ext>
    </p:extLst>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302376"/>
      </p:ext>
    </p:extLst>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71" y="133350"/>
            <a:ext cx="1959769" cy="4533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2576152"/>
      </p:ext>
    </p:extLst>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3201786587"/>
      </p:ext>
    </p:extLst>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1577748"/>
      </p:ext>
    </p:extLst>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p:spPr>
        <p:txBody>
          <a:bodyPr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2965870526"/>
      </p:ext>
    </p:extLst>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2462" y="1462089"/>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95563" y="1462089"/>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8037086"/>
      </p:ext>
    </p:extLst>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33867764"/>
      </p:ext>
    </p:extLst>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3946447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
        <p:nvSpPr>
          <p:cNvPr id="3" name="Content Placeholder 2"/>
          <p:cNvSpPr>
            <a:spLocks noGrp="1"/>
          </p:cNvSpPr>
          <p:nvPr>
            <p:ph sz="half" idx="1"/>
          </p:nvPr>
        </p:nvSpPr>
        <p:spPr>
          <a:xfrm>
            <a:off x="457201"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7"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8075099"/>
      </p:ext>
    </p:extLst>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2154567"/>
      </p:ext>
    </p:extLst>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1603655525"/>
      </p:ext>
    </p:extLst>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2363551874"/>
      </p:ext>
    </p:extLst>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2025003"/>
      </p:ext>
    </p:extLst>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71" y="133350"/>
            <a:ext cx="1959769" cy="4533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527868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481997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Tree>
    <p:extLst>
      <p:ext uri="{BB962C8B-B14F-4D97-AF65-F5344CB8AC3E}">
        <p14:creationId xmlns:p14="http://schemas.microsoft.com/office/powerpoint/2010/main" val="315524308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31044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lIns="34268" tIns="17134" rIns="34268" bIns="17134"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a:prstGeom prst="rect">
            <a:avLst/>
          </a:prstGeom>
        </p:spPr>
        <p:txBody>
          <a:bodyPr lIns="34268" tIns="17134" rIns="34268" bIns="17134"/>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76603390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3954138"/>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a:prstGeom prst="rect">
            <a:avLst/>
          </a:prstGeom>
        </p:spPr>
        <p:txBody>
          <a:bodyPr lIns="34268" tIns="17134" rIns="34268" bIns="17134"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a:prstGeom prst="rect">
            <a:avLst/>
          </a:prstGeom>
        </p:spPr>
        <p:txBody>
          <a:bodyPr lIns="34268" tIns="17134" rIns="34268" bIns="17134"/>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161184943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963916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8"/>
            <a:ext cx="2057400" cy="4388644"/>
          </a:xfrm>
          <a:prstGeom prst="rect">
            <a:avLst/>
          </a:prstGeom>
        </p:spPr>
        <p:txBody>
          <a:bodyPr vert="eaVert" lIns="34268" tIns="17134" rIns="34268" bIns="17134"/>
          <a:lstStyle/>
          <a:p>
            <a:r>
              <a:rPr lang="en-US"/>
              <a:t>Click to edit Master title style</a:t>
            </a:r>
          </a:p>
        </p:txBody>
      </p:sp>
      <p:sp>
        <p:nvSpPr>
          <p:cNvPr id="3" name="Vertical Text Placeholder 2"/>
          <p:cNvSpPr>
            <a:spLocks noGrp="1"/>
          </p:cNvSpPr>
          <p:nvPr>
            <p:ph type="body" orient="vert" idx="1"/>
          </p:nvPr>
        </p:nvSpPr>
        <p:spPr>
          <a:xfrm>
            <a:off x="457200" y="205978"/>
            <a:ext cx="6115050" cy="4388644"/>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7169827"/>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lIns="34268" tIns="17134" rIns="34268" bIns="17134"/>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3410680319"/>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200150"/>
            <a:ext cx="8229600" cy="3394472"/>
          </a:xfrm>
          <a:prstGeom prst="rect">
            <a:avLst/>
          </a:prstGeom>
        </p:spPr>
        <p:txBody>
          <a:bodyPr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6273516"/>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a:prstGeom prst="rect">
            <a:avLst/>
          </a:prstGeom>
        </p:spPr>
        <p:txBody>
          <a:bodyPr lIns="34268" tIns="17134" rIns="34268" bIns="17134"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310522511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7"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053426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006025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30775468"/>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143001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p:spPr>
        <p:txBody>
          <a:bodyPr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1670783223"/>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a:prstGeom prst="rect">
            <a:avLst/>
          </a:prstGeom>
        </p:spPr>
        <p:txBody>
          <a:bodyPr lIns="34268" tIns="17134" rIns="34268" bIns="17134"/>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205075372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a:prstGeom prst="rect">
            <a:avLst/>
          </a:prstGeom>
        </p:spPr>
        <p:txBody>
          <a:bodyPr lIns="34268" tIns="17134" rIns="34268" bIns="17134"/>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3041816253"/>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412375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0"/>
            <a:ext cx="2057400" cy="339447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00150"/>
            <a:ext cx="6115050" cy="3394472"/>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059421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a:prstGeom prst="rect">
            <a:avLst/>
          </a:prstGeom>
        </p:spPr>
        <p:txBody>
          <a:bodyPr lIns="34268" tIns="17134" rIns="34268" bIns="17134"/>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2389538522"/>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3931673"/>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a:prstGeom prst="rect">
            <a:avLst/>
          </a:prstGeom>
        </p:spPr>
        <p:txBody>
          <a:bodyPr lIns="34268" tIns="17134" rIns="34268" bIns="17134"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p:spPr>
        <p:txBody>
          <a:bodyPr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2648369358"/>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
        <p:nvSpPr>
          <p:cNvPr id="3" name="Content Placeholder 2"/>
          <p:cNvSpPr>
            <a:spLocks noGrp="1"/>
          </p:cNvSpPr>
          <p:nvPr>
            <p:ph sz="half" idx="1"/>
          </p:nvPr>
        </p:nvSpPr>
        <p:spPr>
          <a:xfrm>
            <a:off x="652464" y="666750"/>
            <a:ext cx="3890963" cy="380523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7" y="666750"/>
            <a:ext cx="3890963" cy="380523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0731907"/>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830296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Tree>
    <p:extLst>
      <p:ext uri="{BB962C8B-B14F-4D97-AF65-F5344CB8AC3E}">
        <p14:creationId xmlns:p14="http://schemas.microsoft.com/office/powerpoint/2010/main" val="72044093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2464" y="1462089"/>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7" y="1462089"/>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597421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3563832"/>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lIns="34268" tIns="17134" rIns="34268" bIns="17134"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149926789"/>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a:prstGeom prst="rect">
            <a:avLst/>
          </a:prstGeom>
        </p:spPr>
        <p:txBody>
          <a:bodyPr lIns="34268" tIns="17134" rIns="34268" bIns="17134"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3398917653"/>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7961598"/>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57400" cy="4266009"/>
          </a:xfrm>
          <a:prstGeom prst="rect">
            <a:avLst/>
          </a:prstGeom>
        </p:spPr>
        <p:txBody>
          <a:bodyPr vert="eaVert" lIns="34268" tIns="17134" rIns="34268" bIns="17134"/>
          <a:lstStyle/>
          <a:p>
            <a:r>
              <a:rPr lang="en-US"/>
              <a:t>Click to edit Master title style</a:t>
            </a:r>
          </a:p>
        </p:txBody>
      </p:sp>
      <p:sp>
        <p:nvSpPr>
          <p:cNvPr id="3" name="Vertical Text Placeholder 2"/>
          <p:cNvSpPr>
            <a:spLocks noGrp="1"/>
          </p:cNvSpPr>
          <p:nvPr>
            <p:ph type="body" orient="vert" idx="1"/>
          </p:nvPr>
        </p:nvSpPr>
        <p:spPr>
          <a:xfrm>
            <a:off x="457200" y="205981"/>
            <a:ext cx="6115050" cy="426600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3750465"/>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lIns="34268" tIns="17134" rIns="34268" bIns="17134"/>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1325411351"/>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200150"/>
            <a:ext cx="8229600" cy="3394472"/>
          </a:xfrm>
          <a:prstGeom prst="rect">
            <a:avLst/>
          </a:prstGeom>
        </p:spPr>
        <p:txBody>
          <a:bodyPr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4441330"/>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a:prstGeom prst="rect">
            <a:avLst/>
          </a:prstGeom>
        </p:spPr>
        <p:txBody>
          <a:bodyPr lIns="34268" tIns="17134" rIns="34268" bIns="17134"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2576243185"/>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7"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2165081"/>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177746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3784797"/>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0104335"/>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1778916"/>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a:prstGeom prst="rect">
            <a:avLst/>
          </a:prstGeom>
        </p:spPr>
        <p:txBody>
          <a:bodyPr lIns="34268" tIns="17134" rIns="34268" bIns="17134"/>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2893486456"/>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a:prstGeom prst="rect">
            <a:avLst/>
          </a:prstGeom>
        </p:spPr>
        <p:txBody>
          <a:bodyPr lIns="34268" tIns="17134" rIns="34268" bIns="17134"/>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1464212693"/>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5018360"/>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0"/>
            <a:ext cx="2057400" cy="358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00150"/>
            <a:ext cx="6115050" cy="3581400"/>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8091222"/>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lIns="34268" tIns="17134" rIns="34268" bIns="17134"/>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2406373552"/>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200150"/>
            <a:ext cx="8229600" cy="3394472"/>
          </a:xfrm>
          <a:prstGeom prst="rect">
            <a:avLst/>
          </a:prstGeom>
        </p:spPr>
        <p:txBody>
          <a:bodyPr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9006915"/>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a:prstGeom prst="rect">
            <a:avLst/>
          </a:prstGeom>
        </p:spPr>
        <p:txBody>
          <a:bodyPr lIns="34268" tIns="17134" rIns="34268" bIns="17134"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1227509647"/>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7"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625528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80952098"/>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3237899"/>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29103350"/>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036370"/>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a:prstGeom prst="rect">
            <a:avLst/>
          </a:prstGeom>
        </p:spPr>
        <p:txBody>
          <a:bodyPr lIns="34268" tIns="17134" rIns="34268" bIns="17134"/>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2130816315"/>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a:prstGeom prst="rect">
            <a:avLst/>
          </a:prstGeom>
        </p:spPr>
        <p:txBody>
          <a:bodyPr lIns="34268" tIns="17134" rIns="34268" bIns="17134"/>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1480293953"/>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6430542"/>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0"/>
            <a:ext cx="2057400" cy="358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00150"/>
            <a:ext cx="6115050" cy="3581400"/>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7714395"/>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67058755"/>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7087135"/>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p:spPr>
        <p:txBody>
          <a:bodyPr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381058267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265755"/>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2462" y="2586038"/>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33713" y="2586038"/>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0746248"/>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121911"/>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49770241"/>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319170"/>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3793510703"/>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2290857901"/>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8814420"/>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81475" y="804863"/>
            <a:ext cx="1176338" cy="35194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2464" y="804863"/>
            <a:ext cx="3471863" cy="35194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1144454"/>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546522284"/>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991902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328931289"/>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p:spPr>
        <p:txBody>
          <a:bodyPr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2498742624"/>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2462" y="2586038"/>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33713" y="2586038"/>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9553459"/>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202512"/>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79921492"/>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1489375"/>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641442900"/>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1556151834"/>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5605795"/>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81475" y="804863"/>
            <a:ext cx="1176338" cy="35194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2464" y="804863"/>
            <a:ext cx="3471863" cy="35194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172071"/>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lIns="34268" tIns="17134" rIns="34268" bIns="17134"/>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353009427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797193015"/>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200150"/>
            <a:ext cx="8229600" cy="3394472"/>
          </a:xfrm>
          <a:prstGeom prst="rect">
            <a:avLst/>
          </a:prstGeom>
        </p:spPr>
        <p:txBody>
          <a:bodyPr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0630089"/>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a:prstGeom prst="rect">
            <a:avLst/>
          </a:prstGeom>
        </p:spPr>
        <p:txBody>
          <a:bodyPr lIns="34268" tIns="17134" rIns="34268" bIns="17134"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2887130347"/>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7"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386821"/>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8112132"/>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66988199"/>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433284"/>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a:prstGeom prst="rect">
            <a:avLst/>
          </a:prstGeom>
        </p:spPr>
        <p:txBody>
          <a:bodyPr lIns="34268" tIns="17134" rIns="34268" bIns="17134"/>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2791193254"/>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a:prstGeom prst="rect">
            <a:avLst/>
          </a:prstGeom>
        </p:spPr>
        <p:txBody>
          <a:bodyPr lIns="34268" tIns="17134" rIns="34268" bIns="17134"/>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1043226292"/>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48952364"/>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3350"/>
            <a:ext cx="2057400" cy="446127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33350"/>
            <a:ext cx="6115050" cy="4461272"/>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171934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52465"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title style</a:t>
            </a:r>
          </a:p>
        </p:txBody>
      </p:sp>
      <p:sp>
        <p:nvSpPr>
          <p:cNvPr id="1027" name="Rectangle 2"/>
          <p:cNvSpPr>
            <a:spLocks noGrp="1" noChangeArrowheads="1"/>
          </p:cNvSpPr>
          <p:nvPr>
            <p:ph type="body" idx="1"/>
          </p:nvPr>
        </p:nvSpPr>
        <p:spPr bwMode="auto">
          <a:xfrm>
            <a:off x="652465" y="1462089"/>
            <a:ext cx="7839075"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99790"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1pPr>
      <a:lvl2pPr marL="566370"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2pPr>
      <a:lvl3pPr marL="732948"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3pPr>
      <a:lvl4pPr marL="899528"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4pPr>
      <a:lvl5pPr marL="1066107"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5pPr>
      <a:lvl6pPr marL="1237446"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6pPr>
      <a:lvl7pPr marL="1408784"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7pPr>
      <a:lvl8pPr marL="1580122"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8pPr>
      <a:lvl9pPr marL="1751461"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18828"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1pPr>
      <a:lvl2pPr marL="585408"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2pPr>
      <a:lvl3pPr marL="751986"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3pPr>
      <a:lvl4pPr marL="918566"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4pPr>
      <a:lvl5pPr marL="1085144"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5pPr>
      <a:lvl6pPr marL="1256483"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6pPr>
      <a:lvl7pPr marL="1427822"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7pPr>
      <a:lvl8pPr marL="1599160"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8pPr>
      <a:lvl9pPr marL="1770499"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bwMode="auto">
          <a:xfrm>
            <a:off x="652465"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title style</a:t>
            </a:r>
          </a:p>
        </p:txBody>
      </p:sp>
      <p:sp>
        <p:nvSpPr>
          <p:cNvPr id="9219" name="Rectangle 2"/>
          <p:cNvSpPr>
            <a:spLocks noGrp="1" noChangeArrowheads="1"/>
          </p:cNvSpPr>
          <p:nvPr>
            <p:ph type="body" idx="1"/>
          </p:nvPr>
        </p:nvSpPr>
        <p:spPr bwMode="auto">
          <a:xfrm>
            <a:off x="652462" y="1462089"/>
            <a:ext cx="3829050"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715"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1pPr>
      <a:lvl2pPr marL="528295"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2pPr>
      <a:lvl3pPr marL="694873"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3pPr>
      <a:lvl4pPr marL="861453"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032"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5pPr>
      <a:lvl6pPr marL="1199371"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6pPr>
      <a:lvl7pPr marL="1370709"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7pPr>
      <a:lvl8pPr marL="1542048"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8pPr>
      <a:lvl9pPr marL="1713385"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bwMode="auto">
          <a:xfrm>
            <a:off x="652465"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title style</a:t>
            </a:r>
          </a:p>
        </p:txBody>
      </p:sp>
      <p:sp>
        <p:nvSpPr>
          <p:cNvPr id="10243" name="Rectangle 2"/>
          <p:cNvSpPr>
            <a:spLocks noGrp="1" noChangeArrowheads="1"/>
          </p:cNvSpPr>
          <p:nvPr>
            <p:ph type="body" idx="1"/>
          </p:nvPr>
        </p:nvSpPr>
        <p:spPr bwMode="auto">
          <a:xfrm>
            <a:off x="652465" y="1462089"/>
            <a:ext cx="7839075"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715" indent="-261769" algn="l" rtl="0" eaLnBrk="0" fontAlgn="base" hangingPunct="0">
        <a:spcBef>
          <a:spcPts val="1949"/>
        </a:spcBef>
        <a:spcAft>
          <a:spcPct val="0"/>
        </a:spcAft>
        <a:buSzPct val="171000"/>
        <a:buFont typeface="Gill Sans" charset="0"/>
        <a:buChar char="•"/>
        <a:defRPr sz="1600">
          <a:solidFill>
            <a:schemeClr val="tx1"/>
          </a:solidFill>
          <a:latin typeface="+mn-lt"/>
          <a:ea typeface="+mn-ea"/>
          <a:cs typeface="+mn-cs"/>
          <a:sym typeface="Gill Sans" charset="0"/>
        </a:defRPr>
      </a:lvl1pPr>
      <a:lvl2pPr marL="528295" indent="-261769" algn="l" rtl="0" eaLnBrk="0" fontAlgn="base" hangingPunct="0">
        <a:spcBef>
          <a:spcPts val="1949"/>
        </a:spcBef>
        <a:spcAft>
          <a:spcPct val="0"/>
        </a:spcAft>
        <a:buSzPct val="171000"/>
        <a:buFont typeface="Gill Sans" charset="0"/>
        <a:buChar char="•"/>
        <a:defRPr sz="1600">
          <a:solidFill>
            <a:schemeClr val="tx1"/>
          </a:solidFill>
          <a:latin typeface="+mn-lt"/>
          <a:ea typeface="+mn-ea"/>
          <a:cs typeface="+mn-cs"/>
          <a:sym typeface="Gill Sans" charset="0"/>
        </a:defRPr>
      </a:lvl2pPr>
      <a:lvl3pPr marL="694873" indent="-261769" algn="l" rtl="0" eaLnBrk="0" fontAlgn="base" hangingPunct="0">
        <a:spcBef>
          <a:spcPts val="1949"/>
        </a:spcBef>
        <a:spcAft>
          <a:spcPct val="0"/>
        </a:spcAft>
        <a:buSzPct val="171000"/>
        <a:buFont typeface="Gill Sans" charset="0"/>
        <a:buChar char="•"/>
        <a:defRPr sz="1600">
          <a:solidFill>
            <a:schemeClr val="tx1"/>
          </a:solidFill>
          <a:latin typeface="+mn-lt"/>
          <a:ea typeface="+mn-ea"/>
          <a:cs typeface="+mn-cs"/>
          <a:sym typeface="Gill Sans" charset="0"/>
        </a:defRPr>
      </a:lvl3pPr>
      <a:lvl4pPr marL="861453" indent="-261769" algn="l" rtl="0" eaLnBrk="0" fontAlgn="base" hangingPunct="0">
        <a:spcBef>
          <a:spcPts val="1949"/>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032" indent="-261769" algn="l" rtl="0" eaLnBrk="0" fontAlgn="base" hangingPunct="0">
        <a:spcBef>
          <a:spcPts val="1949"/>
        </a:spcBef>
        <a:spcAft>
          <a:spcPct val="0"/>
        </a:spcAft>
        <a:buSzPct val="171000"/>
        <a:buFont typeface="Gill Sans" charset="0"/>
        <a:buChar char="•"/>
        <a:defRPr sz="1600">
          <a:solidFill>
            <a:schemeClr val="tx1"/>
          </a:solidFill>
          <a:latin typeface="+mn-lt"/>
          <a:ea typeface="+mn-ea"/>
          <a:cs typeface="+mn-cs"/>
          <a:sym typeface="Gill Sans" charset="0"/>
        </a:defRPr>
      </a:lvl5pPr>
      <a:lvl6pPr marL="1199371" indent="-261769" algn="l" rtl="0" fontAlgn="base">
        <a:spcBef>
          <a:spcPts val="1949"/>
        </a:spcBef>
        <a:spcAft>
          <a:spcPct val="0"/>
        </a:spcAft>
        <a:buSzPct val="171000"/>
        <a:buFont typeface="Gill Sans" charset="0"/>
        <a:buChar char="•"/>
        <a:defRPr sz="1600">
          <a:solidFill>
            <a:schemeClr val="tx1"/>
          </a:solidFill>
          <a:latin typeface="+mn-lt"/>
          <a:ea typeface="+mn-ea"/>
          <a:cs typeface="+mn-cs"/>
          <a:sym typeface="Gill Sans" charset="0"/>
        </a:defRPr>
      </a:lvl6pPr>
      <a:lvl7pPr marL="1370709" indent="-261769" algn="l" rtl="0" fontAlgn="base">
        <a:spcBef>
          <a:spcPts val="1949"/>
        </a:spcBef>
        <a:spcAft>
          <a:spcPct val="0"/>
        </a:spcAft>
        <a:buSzPct val="171000"/>
        <a:buFont typeface="Gill Sans" charset="0"/>
        <a:buChar char="•"/>
        <a:defRPr sz="1600">
          <a:solidFill>
            <a:schemeClr val="tx1"/>
          </a:solidFill>
          <a:latin typeface="+mn-lt"/>
          <a:ea typeface="+mn-ea"/>
          <a:cs typeface="+mn-cs"/>
          <a:sym typeface="Gill Sans" charset="0"/>
        </a:defRPr>
      </a:lvl7pPr>
      <a:lvl8pPr marL="1542048" indent="-261769" algn="l" rtl="0" fontAlgn="base">
        <a:spcBef>
          <a:spcPts val="1949"/>
        </a:spcBef>
        <a:spcAft>
          <a:spcPct val="0"/>
        </a:spcAft>
        <a:buSzPct val="171000"/>
        <a:buFont typeface="Gill Sans" charset="0"/>
        <a:buChar char="•"/>
        <a:defRPr sz="1600">
          <a:solidFill>
            <a:schemeClr val="tx1"/>
          </a:solidFill>
          <a:latin typeface="+mn-lt"/>
          <a:ea typeface="+mn-ea"/>
          <a:cs typeface="+mn-cs"/>
          <a:sym typeface="Gill Sans" charset="0"/>
        </a:defRPr>
      </a:lvl8pPr>
      <a:lvl9pPr marL="1713385" indent="-261769" algn="l" rtl="0" fontAlgn="base">
        <a:spcBef>
          <a:spcPts val="1949"/>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bwMode="auto">
          <a:xfrm>
            <a:off x="652465"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title style</a:t>
            </a:r>
          </a:p>
        </p:txBody>
      </p:sp>
      <p:sp>
        <p:nvSpPr>
          <p:cNvPr id="11267" name="Rectangle 2"/>
          <p:cNvSpPr>
            <a:spLocks noGrp="1" noChangeArrowheads="1"/>
          </p:cNvSpPr>
          <p:nvPr>
            <p:ph type="body" idx="1"/>
          </p:nvPr>
        </p:nvSpPr>
        <p:spPr bwMode="auto">
          <a:xfrm>
            <a:off x="4981577" y="1462089"/>
            <a:ext cx="3509963"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715"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1pPr>
      <a:lvl2pPr marL="528295"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2pPr>
      <a:lvl3pPr marL="694873"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3pPr>
      <a:lvl4pPr marL="861453"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032"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5pPr>
      <a:lvl6pPr marL="1199371"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6pPr>
      <a:lvl7pPr marL="1370709"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7pPr>
      <a:lvl8pPr marL="1542048"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8pPr>
      <a:lvl9pPr marL="1713385"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
          <p:cNvSpPr>
            <a:spLocks noGrp="1" noChangeArrowheads="1"/>
          </p:cNvSpPr>
          <p:nvPr>
            <p:ph type="body" idx="1"/>
          </p:nvPr>
        </p:nvSpPr>
        <p:spPr bwMode="auto">
          <a:xfrm>
            <a:off x="652462" y="1462089"/>
            <a:ext cx="3829050"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
        <p:nvSpPr>
          <p:cNvPr id="12291" name="Rectangle 2"/>
          <p:cNvSpPr>
            <a:spLocks noGrp="1" noChangeArrowheads="1"/>
          </p:cNvSpPr>
          <p:nvPr>
            <p:ph type="title"/>
          </p:nvPr>
        </p:nvSpPr>
        <p:spPr bwMode="auto">
          <a:xfrm>
            <a:off x="652465"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715"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1pPr>
      <a:lvl2pPr marL="528295"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2pPr>
      <a:lvl3pPr marL="694873"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3pPr>
      <a:lvl4pPr marL="861453"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032"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5pPr>
      <a:lvl6pPr marL="1199371"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6pPr>
      <a:lvl7pPr marL="1370709"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7pPr>
      <a:lvl8pPr marL="1542048"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8pPr>
      <a:lvl9pPr marL="1713385"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128505" indent="-128505" algn="ctr" rtl="0" eaLnBrk="0" fontAlgn="base" hangingPunct="0">
        <a:spcBef>
          <a:spcPct val="0"/>
        </a:spcBef>
        <a:spcAft>
          <a:spcPct val="0"/>
        </a:spcAft>
        <a:defRPr sz="1800">
          <a:solidFill>
            <a:schemeClr val="tx1"/>
          </a:solidFill>
          <a:latin typeface="+mn-lt"/>
          <a:ea typeface="+mn-ea"/>
          <a:cs typeface="+mn-cs"/>
          <a:sym typeface="Gill Sans" charset="0"/>
        </a:defRPr>
      </a:lvl1pPr>
      <a:lvl2pPr marL="278424" indent="-107087" algn="ctr" rtl="0" eaLnBrk="0" fontAlgn="base" hangingPunct="0">
        <a:spcBef>
          <a:spcPct val="0"/>
        </a:spcBef>
        <a:spcAft>
          <a:spcPct val="0"/>
        </a:spcAft>
        <a:defRPr sz="1800">
          <a:solidFill>
            <a:schemeClr val="tx1"/>
          </a:solidFill>
          <a:latin typeface="+mn-lt"/>
          <a:ea typeface="+mn-ea"/>
          <a:cs typeface="+mn-cs"/>
          <a:sym typeface="Gill Sans" charset="0"/>
        </a:defRPr>
      </a:lvl2pPr>
      <a:lvl3pPr marL="428346" indent="-85669" algn="ctr" rtl="0" eaLnBrk="0" fontAlgn="base" hangingPunct="0">
        <a:spcBef>
          <a:spcPct val="0"/>
        </a:spcBef>
        <a:spcAft>
          <a:spcPct val="0"/>
        </a:spcAft>
        <a:defRPr sz="1800">
          <a:solidFill>
            <a:schemeClr val="tx1"/>
          </a:solidFill>
          <a:latin typeface="+mn-lt"/>
          <a:ea typeface="+mn-ea"/>
          <a:cs typeface="+mn-cs"/>
          <a:sym typeface="Gill Sans" charset="0"/>
        </a:defRPr>
      </a:lvl3pPr>
      <a:lvl4pPr marL="599685" indent="-85669" algn="ctr" rtl="0" eaLnBrk="0" fontAlgn="base" hangingPunct="0">
        <a:spcBef>
          <a:spcPct val="0"/>
        </a:spcBef>
        <a:spcAft>
          <a:spcPct val="0"/>
        </a:spcAft>
        <a:defRPr sz="1800">
          <a:solidFill>
            <a:schemeClr val="tx1"/>
          </a:solidFill>
          <a:latin typeface="+mn-lt"/>
          <a:ea typeface="+mn-ea"/>
          <a:cs typeface="+mn-cs"/>
          <a:sym typeface="Gill Sans" charset="0"/>
        </a:defRPr>
      </a:lvl4pPr>
      <a:lvl5pPr marL="771024" indent="-85669" algn="ctr" rtl="0" eaLnBrk="0" fontAlgn="base" hangingPunct="0">
        <a:spcBef>
          <a:spcPct val="0"/>
        </a:spcBef>
        <a:spcAft>
          <a:spcPct val="0"/>
        </a:spcAft>
        <a:defRPr sz="1800">
          <a:solidFill>
            <a:schemeClr val="tx1"/>
          </a:solidFill>
          <a:latin typeface="+mn-lt"/>
          <a:ea typeface="+mn-ea"/>
          <a:cs typeface="+mn-cs"/>
          <a:sym typeface="Gill Sans" charset="0"/>
        </a:defRPr>
      </a:lvl5pPr>
      <a:lvl6pPr marL="171339" algn="ctr" rtl="0" fontAlgn="base">
        <a:spcBef>
          <a:spcPct val="0"/>
        </a:spcBef>
        <a:spcAft>
          <a:spcPct val="0"/>
        </a:spcAft>
        <a:defRPr sz="1800">
          <a:solidFill>
            <a:schemeClr val="tx1"/>
          </a:solidFill>
          <a:latin typeface="+mn-lt"/>
          <a:ea typeface="+mn-ea"/>
          <a:cs typeface="+mn-cs"/>
          <a:sym typeface="Gill Sans" charset="0"/>
        </a:defRPr>
      </a:lvl6pPr>
      <a:lvl7pPr marL="342678" algn="ctr" rtl="0" fontAlgn="base">
        <a:spcBef>
          <a:spcPct val="0"/>
        </a:spcBef>
        <a:spcAft>
          <a:spcPct val="0"/>
        </a:spcAft>
        <a:defRPr sz="1800">
          <a:solidFill>
            <a:schemeClr val="tx1"/>
          </a:solidFill>
          <a:latin typeface="+mn-lt"/>
          <a:ea typeface="+mn-ea"/>
          <a:cs typeface="+mn-cs"/>
          <a:sym typeface="Gill Sans" charset="0"/>
        </a:defRPr>
      </a:lvl7pPr>
      <a:lvl8pPr marL="514016" algn="ctr" rtl="0" fontAlgn="base">
        <a:spcBef>
          <a:spcPct val="0"/>
        </a:spcBef>
        <a:spcAft>
          <a:spcPct val="0"/>
        </a:spcAft>
        <a:defRPr sz="1800">
          <a:solidFill>
            <a:schemeClr val="tx1"/>
          </a:solidFill>
          <a:latin typeface="+mn-lt"/>
          <a:ea typeface="+mn-ea"/>
          <a:cs typeface="+mn-cs"/>
          <a:sym typeface="Gill Sans" charset="0"/>
        </a:defRPr>
      </a:lvl8pPr>
      <a:lvl9pPr marL="685354"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652465" y="1566865"/>
            <a:ext cx="7839075" cy="200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128505" indent="-128505" algn="ctr" rtl="0" eaLnBrk="0" fontAlgn="base" hangingPunct="0">
        <a:spcBef>
          <a:spcPct val="0"/>
        </a:spcBef>
        <a:spcAft>
          <a:spcPct val="0"/>
        </a:spcAft>
        <a:defRPr sz="1800">
          <a:solidFill>
            <a:schemeClr val="tx1"/>
          </a:solidFill>
          <a:latin typeface="+mn-lt"/>
          <a:ea typeface="+mn-ea"/>
          <a:cs typeface="+mn-cs"/>
          <a:sym typeface="Gill Sans" charset="0"/>
        </a:defRPr>
      </a:lvl1pPr>
      <a:lvl2pPr marL="278424" indent="-107087" algn="ctr" rtl="0" eaLnBrk="0" fontAlgn="base" hangingPunct="0">
        <a:spcBef>
          <a:spcPct val="0"/>
        </a:spcBef>
        <a:spcAft>
          <a:spcPct val="0"/>
        </a:spcAft>
        <a:defRPr sz="1800">
          <a:solidFill>
            <a:schemeClr val="tx1"/>
          </a:solidFill>
          <a:latin typeface="+mn-lt"/>
          <a:ea typeface="+mn-ea"/>
          <a:cs typeface="+mn-cs"/>
          <a:sym typeface="Gill Sans" charset="0"/>
        </a:defRPr>
      </a:lvl2pPr>
      <a:lvl3pPr marL="428346" indent="-85669" algn="ctr" rtl="0" eaLnBrk="0" fontAlgn="base" hangingPunct="0">
        <a:spcBef>
          <a:spcPct val="0"/>
        </a:spcBef>
        <a:spcAft>
          <a:spcPct val="0"/>
        </a:spcAft>
        <a:defRPr sz="1800">
          <a:solidFill>
            <a:schemeClr val="tx1"/>
          </a:solidFill>
          <a:latin typeface="+mn-lt"/>
          <a:ea typeface="+mn-ea"/>
          <a:cs typeface="+mn-cs"/>
          <a:sym typeface="Gill Sans" charset="0"/>
        </a:defRPr>
      </a:lvl3pPr>
      <a:lvl4pPr marL="599685" indent="-85669" algn="ctr" rtl="0" eaLnBrk="0" fontAlgn="base" hangingPunct="0">
        <a:spcBef>
          <a:spcPct val="0"/>
        </a:spcBef>
        <a:spcAft>
          <a:spcPct val="0"/>
        </a:spcAft>
        <a:defRPr sz="1800">
          <a:solidFill>
            <a:schemeClr val="tx1"/>
          </a:solidFill>
          <a:latin typeface="+mn-lt"/>
          <a:ea typeface="+mn-ea"/>
          <a:cs typeface="+mn-cs"/>
          <a:sym typeface="Gill Sans" charset="0"/>
        </a:defRPr>
      </a:lvl4pPr>
      <a:lvl5pPr marL="771024" indent="-85669" algn="ctr" rtl="0" eaLnBrk="0" fontAlgn="base" hangingPunct="0">
        <a:spcBef>
          <a:spcPct val="0"/>
        </a:spcBef>
        <a:spcAft>
          <a:spcPct val="0"/>
        </a:spcAft>
        <a:defRPr sz="1800">
          <a:solidFill>
            <a:schemeClr val="tx1"/>
          </a:solidFill>
          <a:latin typeface="+mn-lt"/>
          <a:ea typeface="+mn-ea"/>
          <a:cs typeface="+mn-cs"/>
          <a:sym typeface="Gill Sans" charset="0"/>
        </a:defRPr>
      </a:lvl5pPr>
      <a:lvl6pPr marL="171339" algn="ctr" rtl="0" fontAlgn="base">
        <a:spcBef>
          <a:spcPct val="0"/>
        </a:spcBef>
        <a:spcAft>
          <a:spcPct val="0"/>
        </a:spcAft>
        <a:defRPr sz="1800">
          <a:solidFill>
            <a:schemeClr val="tx1"/>
          </a:solidFill>
          <a:latin typeface="+mn-lt"/>
          <a:ea typeface="+mn-ea"/>
          <a:cs typeface="+mn-cs"/>
          <a:sym typeface="Gill Sans" charset="0"/>
        </a:defRPr>
      </a:lvl6pPr>
      <a:lvl7pPr marL="342678" algn="ctr" rtl="0" fontAlgn="base">
        <a:spcBef>
          <a:spcPct val="0"/>
        </a:spcBef>
        <a:spcAft>
          <a:spcPct val="0"/>
        </a:spcAft>
        <a:defRPr sz="1800">
          <a:solidFill>
            <a:schemeClr val="tx1"/>
          </a:solidFill>
          <a:latin typeface="+mn-lt"/>
          <a:ea typeface="+mn-ea"/>
          <a:cs typeface="+mn-cs"/>
          <a:sym typeface="Gill Sans" charset="0"/>
        </a:defRPr>
      </a:lvl7pPr>
      <a:lvl8pPr marL="514016" algn="ctr" rtl="0" fontAlgn="base">
        <a:spcBef>
          <a:spcPct val="0"/>
        </a:spcBef>
        <a:spcAft>
          <a:spcPct val="0"/>
        </a:spcAft>
        <a:defRPr sz="1800">
          <a:solidFill>
            <a:schemeClr val="tx1"/>
          </a:solidFill>
          <a:latin typeface="+mn-lt"/>
          <a:ea typeface="+mn-ea"/>
          <a:cs typeface="+mn-cs"/>
          <a:sym typeface="Gill Sans" charset="0"/>
        </a:defRPr>
      </a:lvl8pPr>
      <a:lvl9pPr marL="685354"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body" idx="1"/>
          </p:nvPr>
        </p:nvSpPr>
        <p:spPr bwMode="auto">
          <a:xfrm>
            <a:off x="652465" y="666750"/>
            <a:ext cx="7839075" cy="3805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99790" indent="-299844" algn="l" rtl="0" eaLnBrk="0" fontAlgn="base" hangingPunct="0">
        <a:spcBef>
          <a:spcPts val="2736"/>
        </a:spcBef>
        <a:spcAft>
          <a:spcPct val="0"/>
        </a:spcAft>
        <a:buSzPct val="171000"/>
        <a:buFont typeface="Gill Sans" charset="0"/>
        <a:buChar char="•"/>
        <a:defRPr sz="2100">
          <a:solidFill>
            <a:schemeClr val="tx1"/>
          </a:solidFill>
          <a:latin typeface="+mn-lt"/>
          <a:ea typeface="+mn-ea"/>
          <a:cs typeface="+mn-cs"/>
          <a:sym typeface="Gill Sans" charset="0"/>
        </a:defRPr>
      </a:lvl1pPr>
      <a:lvl2pPr marL="566370" indent="-299844" algn="l" rtl="0" eaLnBrk="0" fontAlgn="base" hangingPunct="0">
        <a:spcBef>
          <a:spcPts val="2736"/>
        </a:spcBef>
        <a:spcAft>
          <a:spcPct val="0"/>
        </a:spcAft>
        <a:buSzPct val="171000"/>
        <a:buFont typeface="Gill Sans" charset="0"/>
        <a:buChar char="•"/>
        <a:defRPr sz="2100">
          <a:solidFill>
            <a:schemeClr val="tx1"/>
          </a:solidFill>
          <a:latin typeface="+mn-lt"/>
          <a:ea typeface="+mn-ea"/>
          <a:cs typeface="+mn-cs"/>
          <a:sym typeface="Gill Sans" charset="0"/>
        </a:defRPr>
      </a:lvl2pPr>
      <a:lvl3pPr marL="732948" indent="-299844" algn="l" rtl="0" eaLnBrk="0" fontAlgn="base" hangingPunct="0">
        <a:spcBef>
          <a:spcPts val="2736"/>
        </a:spcBef>
        <a:spcAft>
          <a:spcPct val="0"/>
        </a:spcAft>
        <a:buSzPct val="171000"/>
        <a:buFont typeface="Gill Sans" charset="0"/>
        <a:buChar char="•"/>
        <a:defRPr sz="2100">
          <a:solidFill>
            <a:schemeClr val="tx1"/>
          </a:solidFill>
          <a:latin typeface="+mn-lt"/>
          <a:ea typeface="+mn-ea"/>
          <a:cs typeface="+mn-cs"/>
          <a:sym typeface="Gill Sans" charset="0"/>
        </a:defRPr>
      </a:lvl3pPr>
      <a:lvl4pPr marL="899528" indent="-299844" algn="l" rtl="0" eaLnBrk="0" fontAlgn="base" hangingPunct="0">
        <a:spcBef>
          <a:spcPts val="2736"/>
        </a:spcBef>
        <a:spcAft>
          <a:spcPct val="0"/>
        </a:spcAft>
        <a:buSzPct val="171000"/>
        <a:buFont typeface="Gill Sans" charset="0"/>
        <a:buChar char="•"/>
        <a:defRPr sz="2100">
          <a:solidFill>
            <a:schemeClr val="tx1"/>
          </a:solidFill>
          <a:latin typeface="+mn-lt"/>
          <a:ea typeface="+mn-ea"/>
          <a:cs typeface="+mn-cs"/>
          <a:sym typeface="Gill Sans" charset="0"/>
        </a:defRPr>
      </a:lvl4pPr>
      <a:lvl5pPr marL="1066107" indent="-299844" algn="l" rtl="0" eaLnBrk="0" fontAlgn="base" hangingPunct="0">
        <a:spcBef>
          <a:spcPts val="2736"/>
        </a:spcBef>
        <a:spcAft>
          <a:spcPct val="0"/>
        </a:spcAft>
        <a:buSzPct val="171000"/>
        <a:buFont typeface="Gill Sans" charset="0"/>
        <a:buChar char="•"/>
        <a:defRPr sz="2100">
          <a:solidFill>
            <a:schemeClr val="tx1"/>
          </a:solidFill>
          <a:latin typeface="+mn-lt"/>
          <a:ea typeface="+mn-ea"/>
          <a:cs typeface="+mn-cs"/>
          <a:sym typeface="Gill Sans" charset="0"/>
        </a:defRPr>
      </a:lvl5pPr>
      <a:lvl6pPr marL="1237446" indent="-299844" algn="l" rtl="0" fontAlgn="base">
        <a:spcBef>
          <a:spcPts val="2736"/>
        </a:spcBef>
        <a:spcAft>
          <a:spcPct val="0"/>
        </a:spcAft>
        <a:buSzPct val="171000"/>
        <a:buFont typeface="Gill Sans" charset="0"/>
        <a:buChar char="•"/>
        <a:defRPr sz="2100">
          <a:solidFill>
            <a:schemeClr val="tx1"/>
          </a:solidFill>
          <a:latin typeface="+mn-lt"/>
          <a:ea typeface="+mn-ea"/>
          <a:cs typeface="+mn-cs"/>
          <a:sym typeface="Gill Sans" charset="0"/>
        </a:defRPr>
      </a:lvl6pPr>
      <a:lvl7pPr marL="1408784" indent="-299844" algn="l" rtl="0" fontAlgn="base">
        <a:spcBef>
          <a:spcPts val="2736"/>
        </a:spcBef>
        <a:spcAft>
          <a:spcPct val="0"/>
        </a:spcAft>
        <a:buSzPct val="171000"/>
        <a:buFont typeface="Gill Sans" charset="0"/>
        <a:buChar char="•"/>
        <a:defRPr sz="2100">
          <a:solidFill>
            <a:schemeClr val="tx1"/>
          </a:solidFill>
          <a:latin typeface="+mn-lt"/>
          <a:ea typeface="+mn-ea"/>
          <a:cs typeface="+mn-cs"/>
          <a:sym typeface="Gill Sans" charset="0"/>
        </a:defRPr>
      </a:lvl7pPr>
      <a:lvl8pPr marL="1580122" indent="-299844" algn="l" rtl="0" fontAlgn="base">
        <a:spcBef>
          <a:spcPts val="2736"/>
        </a:spcBef>
        <a:spcAft>
          <a:spcPct val="0"/>
        </a:spcAft>
        <a:buSzPct val="171000"/>
        <a:buFont typeface="Gill Sans" charset="0"/>
        <a:buChar char="•"/>
        <a:defRPr sz="2100">
          <a:solidFill>
            <a:schemeClr val="tx1"/>
          </a:solidFill>
          <a:latin typeface="+mn-lt"/>
          <a:ea typeface="+mn-ea"/>
          <a:cs typeface="+mn-cs"/>
          <a:sym typeface="Gill Sans" charset="0"/>
        </a:defRPr>
      </a:lvl8pPr>
      <a:lvl9pPr marL="1751461" indent="-299844" algn="l" rtl="0" fontAlgn="base">
        <a:spcBef>
          <a:spcPts val="2736"/>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bwMode="auto">
          <a:xfrm>
            <a:off x="652465" y="3886201"/>
            <a:ext cx="7839075"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128505" indent="-128505" algn="ctr" rtl="0" eaLnBrk="0" fontAlgn="base" hangingPunct="0">
        <a:spcBef>
          <a:spcPct val="0"/>
        </a:spcBef>
        <a:spcAft>
          <a:spcPct val="0"/>
        </a:spcAft>
        <a:defRPr sz="1800">
          <a:solidFill>
            <a:schemeClr val="tx1"/>
          </a:solidFill>
          <a:latin typeface="+mn-lt"/>
          <a:ea typeface="+mn-ea"/>
          <a:cs typeface="+mn-cs"/>
          <a:sym typeface="Gill Sans" charset="0"/>
        </a:defRPr>
      </a:lvl1pPr>
      <a:lvl2pPr marL="278424" indent="-107087" algn="ctr" rtl="0" eaLnBrk="0" fontAlgn="base" hangingPunct="0">
        <a:spcBef>
          <a:spcPct val="0"/>
        </a:spcBef>
        <a:spcAft>
          <a:spcPct val="0"/>
        </a:spcAft>
        <a:defRPr sz="1800">
          <a:solidFill>
            <a:schemeClr val="tx1"/>
          </a:solidFill>
          <a:latin typeface="+mn-lt"/>
          <a:ea typeface="+mn-ea"/>
          <a:cs typeface="+mn-cs"/>
          <a:sym typeface="Gill Sans" charset="0"/>
        </a:defRPr>
      </a:lvl2pPr>
      <a:lvl3pPr marL="428346" indent="-85669" algn="ctr" rtl="0" eaLnBrk="0" fontAlgn="base" hangingPunct="0">
        <a:spcBef>
          <a:spcPct val="0"/>
        </a:spcBef>
        <a:spcAft>
          <a:spcPct val="0"/>
        </a:spcAft>
        <a:defRPr sz="1800">
          <a:solidFill>
            <a:schemeClr val="tx1"/>
          </a:solidFill>
          <a:latin typeface="+mn-lt"/>
          <a:ea typeface="+mn-ea"/>
          <a:cs typeface="+mn-cs"/>
          <a:sym typeface="Gill Sans" charset="0"/>
        </a:defRPr>
      </a:lvl3pPr>
      <a:lvl4pPr marL="599685" indent="-85669" algn="ctr" rtl="0" eaLnBrk="0" fontAlgn="base" hangingPunct="0">
        <a:spcBef>
          <a:spcPct val="0"/>
        </a:spcBef>
        <a:spcAft>
          <a:spcPct val="0"/>
        </a:spcAft>
        <a:defRPr sz="1800">
          <a:solidFill>
            <a:schemeClr val="tx1"/>
          </a:solidFill>
          <a:latin typeface="+mn-lt"/>
          <a:ea typeface="+mn-ea"/>
          <a:cs typeface="+mn-cs"/>
          <a:sym typeface="Gill Sans" charset="0"/>
        </a:defRPr>
      </a:lvl4pPr>
      <a:lvl5pPr marL="771024" indent="-85669" algn="ctr" rtl="0" eaLnBrk="0" fontAlgn="base" hangingPunct="0">
        <a:spcBef>
          <a:spcPct val="0"/>
        </a:spcBef>
        <a:spcAft>
          <a:spcPct val="0"/>
        </a:spcAft>
        <a:defRPr sz="1800">
          <a:solidFill>
            <a:schemeClr val="tx1"/>
          </a:solidFill>
          <a:latin typeface="+mn-lt"/>
          <a:ea typeface="+mn-ea"/>
          <a:cs typeface="+mn-cs"/>
          <a:sym typeface="Gill Sans" charset="0"/>
        </a:defRPr>
      </a:lvl5pPr>
      <a:lvl6pPr marL="171339" algn="ctr" rtl="0" fontAlgn="base">
        <a:spcBef>
          <a:spcPct val="0"/>
        </a:spcBef>
        <a:spcAft>
          <a:spcPct val="0"/>
        </a:spcAft>
        <a:defRPr sz="1800">
          <a:solidFill>
            <a:schemeClr val="tx1"/>
          </a:solidFill>
          <a:latin typeface="+mn-lt"/>
          <a:ea typeface="+mn-ea"/>
          <a:cs typeface="+mn-cs"/>
          <a:sym typeface="Gill Sans" charset="0"/>
        </a:defRPr>
      </a:lvl6pPr>
      <a:lvl7pPr marL="342678" algn="ctr" rtl="0" fontAlgn="base">
        <a:spcBef>
          <a:spcPct val="0"/>
        </a:spcBef>
        <a:spcAft>
          <a:spcPct val="0"/>
        </a:spcAft>
        <a:defRPr sz="1800">
          <a:solidFill>
            <a:schemeClr val="tx1"/>
          </a:solidFill>
          <a:latin typeface="+mn-lt"/>
          <a:ea typeface="+mn-ea"/>
          <a:cs typeface="+mn-cs"/>
          <a:sym typeface="Gill Sans" charset="0"/>
        </a:defRPr>
      </a:lvl7pPr>
      <a:lvl8pPr marL="514016" algn="ctr" rtl="0" fontAlgn="base">
        <a:spcBef>
          <a:spcPct val="0"/>
        </a:spcBef>
        <a:spcAft>
          <a:spcPct val="0"/>
        </a:spcAft>
        <a:defRPr sz="1800">
          <a:solidFill>
            <a:schemeClr val="tx1"/>
          </a:solidFill>
          <a:latin typeface="+mn-lt"/>
          <a:ea typeface="+mn-ea"/>
          <a:cs typeface="+mn-cs"/>
          <a:sym typeface="Gill Sans" charset="0"/>
        </a:defRPr>
      </a:lvl8pPr>
      <a:lvl9pPr marL="685354"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bwMode="auto">
          <a:xfrm>
            <a:off x="652465" y="3886201"/>
            <a:ext cx="7839075"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128505" indent="-128505" algn="ctr" rtl="0" eaLnBrk="0" fontAlgn="base" hangingPunct="0">
        <a:spcBef>
          <a:spcPct val="0"/>
        </a:spcBef>
        <a:spcAft>
          <a:spcPct val="0"/>
        </a:spcAft>
        <a:defRPr sz="1800">
          <a:solidFill>
            <a:schemeClr val="tx1"/>
          </a:solidFill>
          <a:latin typeface="+mn-lt"/>
          <a:ea typeface="+mn-ea"/>
          <a:cs typeface="+mn-cs"/>
          <a:sym typeface="Gill Sans" charset="0"/>
        </a:defRPr>
      </a:lvl1pPr>
      <a:lvl2pPr marL="278424" indent="-107087" algn="ctr" rtl="0" eaLnBrk="0" fontAlgn="base" hangingPunct="0">
        <a:spcBef>
          <a:spcPct val="0"/>
        </a:spcBef>
        <a:spcAft>
          <a:spcPct val="0"/>
        </a:spcAft>
        <a:defRPr sz="1800">
          <a:solidFill>
            <a:schemeClr val="tx1"/>
          </a:solidFill>
          <a:latin typeface="+mn-lt"/>
          <a:ea typeface="+mn-ea"/>
          <a:cs typeface="+mn-cs"/>
          <a:sym typeface="Gill Sans" charset="0"/>
        </a:defRPr>
      </a:lvl2pPr>
      <a:lvl3pPr marL="428346" indent="-85669" algn="ctr" rtl="0" eaLnBrk="0" fontAlgn="base" hangingPunct="0">
        <a:spcBef>
          <a:spcPct val="0"/>
        </a:spcBef>
        <a:spcAft>
          <a:spcPct val="0"/>
        </a:spcAft>
        <a:defRPr sz="1800">
          <a:solidFill>
            <a:schemeClr val="tx1"/>
          </a:solidFill>
          <a:latin typeface="+mn-lt"/>
          <a:ea typeface="+mn-ea"/>
          <a:cs typeface="+mn-cs"/>
          <a:sym typeface="Gill Sans" charset="0"/>
        </a:defRPr>
      </a:lvl3pPr>
      <a:lvl4pPr marL="599685" indent="-85669" algn="ctr" rtl="0" eaLnBrk="0" fontAlgn="base" hangingPunct="0">
        <a:spcBef>
          <a:spcPct val="0"/>
        </a:spcBef>
        <a:spcAft>
          <a:spcPct val="0"/>
        </a:spcAft>
        <a:defRPr sz="1800">
          <a:solidFill>
            <a:schemeClr val="tx1"/>
          </a:solidFill>
          <a:latin typeface="+mn-lt"/>
          <a:ea typeface="+mn-ea"/>
          <a:cs typeface="+mn-cs"/>
          <a:sym typeface="Gill Sans" charset="0"/>
        </a:defRPr>
      </a:lvl4pPr>
      <a:lvl5pPr marL="771024" indent="-85669" algn="ctr" rtl="0" eaLnBrk="0" fontAlgn="base" hangingPunct="0">
        <a:spcBef>
          <a:spcPct val="0"/>
        </a:spcBef>
        <a:spcAft>
          <a:spcPct val="0"/>
        </a:spcAft>
        <a:defRPr sz="1800">
          <a:solidFill>
            <a:schemeClr val="tx1"/>
          </a:solidFill>
          <a:latin typeface="+mn-lt"/>
          <a:ea typeface="+mn-ea"/>
          <a:cs typeface="+mn-cs"/>
          <a:sym typeface="Gill Sans" charset="0"/>
        </a:defRPr>
      </a:lvl5pPr>
      <a:lvl6pPr marL="171339" algn="ctr" rtl="0" fontAlgn="base">
        <a:spcBef>
          <a:spcPct val="0"/>
        </a:spcBef>
        <a:spcAft>
          <a:spcPct val="0"/>
        </a:spcAft>
        <a:defRPr sz="1800">
          <a:solidFill>
            <a:schemeClr val="tx1"/>
          </a:solidFill>
          <a:latin typeface="+mn-lt"/>
          <a:ea typeface="+mn-ea"/>
          <a:cs typeface="+mn-cs"/>
          <a:sym typeface="Gill Sans" charset="0"/>
        </a:defRPr>
      </a:lvl6pPr>
      <a:lvl7pPr marL="342678" algn="ctr" rtl="0" fontAlgn="base">
        <a:spcBef>
          <a:spcPct val="0"/>
        </a:spcBef>
        <a:spcAft>
          <a:spcPct val="0"/>
        </a:spcAft>
        <a:defRPr sz="1800">
          <a:solidFill>
            <a:schemeClr val="tx1"/>
          </a:solidFill>
          <a:latin typeface="+mn-lt"/>
          <a:ea typeface="+mn-ea"/>
          <a:cs typeface="+mn-cs"/>
          <a:sym typeface="Gill Sans" charset="0"/>
        </a:defRPr>
      </a:lvl7pPr>
      <a:lvl8pPr marL="514016" algn="ctr" rtl="0" fontAlgn="base">
        <a:spcBef>
          <a:spcPct val="0"/>
        </a:spcBef>
        <a:spcAft>
          <a:spcPct val="0"/>
        </a:spcAft>
        <a:defRPr sz="1800">
          <a:solidFill>
            <a:schemeClr val="tx1"/>
          </a:solidFill>
          <a:latin typeface="+mn-lt"/>
          <a:ea typeface="+mn-ea"/>
          <a:cs typeface="+mn-cs"/>
          <a:sym typeface="Gill Sans" charset="0"/>
        </a:defRPr>
      </a:lvl8pPr>
      <a:lvl9pPr marL="685354"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bwMode="auto">
          <a:xfrm>
            <a:off x="652463" y="804863"/>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b" anchorCtr="0" compatLnSpc="1">
            <a:prstTxWarp prst="textNoShape">
              <a:avLst/>
            </a:prstTxWarp>
          </a:bodyPr>
          <a:lstStyle/>
          <a:p>
            <a:pPr lvl="0"/>
            <a:r>
              <a:rPr lang="en-US">
                <a:sym typeface="Gill Sans" charset="0"/>
              </a:rPr>
              <a:t>Click to edit Master title style</a:t>
            </a:r>
          </a:p>
        </p:txBody>
      </p:sp>
      <p:sp>
        <p:nvSpPr>
          <p:cNvPr id="6147" name="Rectangle 2"/>
          <p:cNvSpPr>
            <a:spLocks noGrp="1" noChangeArrowheads="1"/>
          </p:cNvSpPr>
          <p:nvPr>
            <p:ph type="body" idx="1"/>
          </p:nvPr>
        </p:nvSpPr>
        <p:spPr bwMode="auto">
          <a:xfrm>
            <a:off x="652463" y="2586038"/>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ransition/>
  <p:txStyles>
    <p:titleStyle>
      <a:lvl1pPr algn="ctr" rtl="0" eaLnBrk="0" fontAlgn="base" hangingPunct="0">
        <a:spcBef>
          <a:spcPct val="0"/>
        </a:spcBef>
        <a:spcAft>
          <a:spcPct val="0"/>
        </a:spcAft>
        <a:defRPr sz="3600">
          <a:solidFill>
            <a:schemeClr val="tx1"/>
          </a:solidFill>
          <a:latin typeface="+mj-lt"/>
          <a:ea typeface="+mj-ea"/>
          <a:cs typeface="+mj-cs"/>
          <a:sym typeface="Gill Sans" charset="0"/>
        </a:defRPr>
      </a:lvl1pPr>
      <a:lvl2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9pPr>
    </p:titleStyle>
    <p:bodyStyle>
      <a:lvl1pPr marL="128505" indent="-128505" algn="ctr" rtl="0" eaLnBrk="0" fontAlgn="base" hangingPunct="0">
        <a:spcBef>
          <a:spcPct val="0"/>
        </a:spcBef>
        <a:spcAft>
          <a:spcPct val="0"/>
        </a:spcAft>
        <a:defRPr sz="1700">
          <a:solidFill>
            <a:schemeClr val="tx1"/>
          </a:solidFill>
          <a:latin typeface="+mn-lt"/>
          <a:ea typeface="+mn-ea"/>
          <a:cs typeface="+mn-cs"/>
          <a:sym typeface="Gill Sans" charset="0"/>
        </a:defRPr>
      </a:lvl1pPr>
      <a:lvl2pPr marL="278424" indent="-107087" algn="ctr" rtl="0" eaLnBrk="0" fontAlgn="base" hangingPunct="0">
        <a:spcBef>
          <a:spcPct val="0"/>
        </a:spcBef>
        <a:spcAft>
          <a:spcPct val="0"/>
        </a:spcAft>
        <a:defRPr sz="1700">
          <a:solidFill>
            <a:schemeClr val="tx1"/>
          </a:solidFill>
          <a:latin typeface="+mn-lt"/>
          <a:ea typeface="+mn-ea"/>
          <a:cs typeface="+mn-cs"/>
          <a:sym typeface="Gill Sans" charset="0"/>
        </a:defRPr>
      </a:lvl2pPr>
      <a:lvl3pPr marL="428346" indent="-85669" algn="ctr" rtl="0" eaLnBrk="0" fontAlgn="base" hangingPunct="0">
        <a:spcBef>
          <a:spcPct val="0"/>
        </a:spcBef>
        <a:spcAft>
          <a:spcPct val="0"/>
        </a:spcAft>
        <a:defRPr sz="1700">
          <a:solidFill>
            <a:schemeClr val="tx1"/>
          </a:solidFill>
          <a:latin typeface="+mn-lt"/>
          <a:ea typeface="+mn-ea"/>
          <a:cs typeface="+mn-cs"/>
          <a:sym typeface="Gill Sans" charset="0"/>
        </a:defRPr>
      </a:lvl3pPr>
      <a:lvl4pPr marL="599685" indent="-85669" algn="ctr" rtl="0" eaLnBrk="0" fontAlgn="base" hangingPunct="0">
        <a:spcBef>
          <a:spcPct val="0"/>
        </a:spcBef>
        <a:spcAft>
          <a:spcPct val="0"/>
        </a:spcAft>
        <a:defRPr sz="1700">
          <a:solidFill>
            <a:schemeClr val="tx1"/>
          </a:solidFill>
          <a:latin typeface="+mn-lt"/>
          <a:ea typeface="+mn-ea"/>
          <a:cs typeface="+mn-cs"/>
          <a:sym typeface="Gill Sans" charset="0"/>
        </a:defRPr>
      </a:lvl4pPr>
      <a:lvl5pPr marL="771024" indent="-85669" algn="ctr" rtl="0" eaLnBrk="0" fontAlgn="base" hangingPunct="0">
        <a:spcBef>
          <a:spcPct val="0"/>
        </a:spcBef>
        <a:spcAft>
          <a:spcPct val="0"/>
        </a:spcAft>
        <a:defRPr sz="1700">
          <a:solidFill>
            <a:schemeClr val="tx1"/>
          </a:solidFill>
          <a:latin typeface="+mn-lt"/>
          <a:ea typeface="+mn-ea"/>
          <a:cs typeface="+mn-cs"/>
          <a:sym typeface="Gill Sans" charset="0"/>
        </a:defRPr>
      </a:lvl5pPr>
      <a:lvl6pPr marL="171339" algn="ctr" rtl="0" fontAlgn="base">
        <a:spcBef>
          <a:spcPct val="0"/>
        </a:spcBef>
        <a:spcAft>
          <a:spcPct val="0"/>
        </a:spcAft>
        <a:defRPr sz="1700">
          <a:solidFill>
            <a:schemeClr val="tx1"/>
          </a:solidFill>
          <a:latin typeface="+mn-lt"/>
          <a:ea typeface="+mn-ea"/>
          <a:cs typeface="+mn-cs"/>
          <a:sym typeface="Gill Sans" charset="0"/>
        </a:defRPr>
      </a:lvl6pPr>
      <a:lvl7pPr marL="342678" algn="ctr" rtl="0" fontAlgn="base">
        <a:spcBef>
          <a:spcPct val="0"/>
        </a:spcBef>
        <a:spcAft>
          <a:spcPct val="0"/>
        </a:spcAft>
        <a:defRPr sz="1700">
          <a:solidFill>
            <a:schemeClr val="tx1"/>
          </a:solidFill>
          <a:latin typeface="+mn-lt"/>
          <a:ea typeface="+mn-ea"/>
          <a:cs typeface="+mn-cs"/>
          <a:sym typeface="Gill Sans" charset="0"/>
        </a:defRPr>
      </a:lvl7pPr>
      <a:lvl8pPr marL="514016" algn="ctr" rtl="0" fontAlgn="base">
        <a:spcBef>
          <a:spcPct val="0"/>
        </a:spcBef>
        <a:spcAft>
          <a:spcPct val="0"/>
        </a:spcAft>
        <a:defRPr sz="1700">
          <a:solidFill>
            <a:schemeClr val="tx1"/>
          </a:solidFill>
          <a:latin typeface="+mn-lt"/>
          <a:ea typeface="+mn-ea"/>
          <a:cs typeface="+mn-cs"/>
          <a:sym typeface="Gill Sans" charset="0"/>
        </a:defRPr>
      </a:lvl8pPr>
      <a:lvl9pPr marL="685354" algn="ctr" rtl="0" fontAlgn="base">
        <a:spcBef>
          <a:spcPct val="0"/>
        </a:spcBef>
        <a:spcAft>
          <a:spcPct val="0"/>
        </a:spcAft>
        <a:defRPr sz="17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bwMode="auto">
          <a:xfrm>
            <a:off x="652463" y="804863"/>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b" anchorCtr="0" compatLnSpc="1">
            <a:prstTxWarp prst="textNoShape">
              <a:avLst/>
            </a:prstTxWarp>
          </a:bodyPr>
          <a:lstStyle/>
          <a:p>
            <a:pPr lvl="0"/>
            <a:r>
              <a:rPr lang="en-US">
                <a:sym typeface="Gill Sans" charset="0"/>
              </a:rPr>
              <a:t>Click to edit Master title style</a:t>
            </a:r>
          </a:p>
        </p:txBody>
      </p:sp>
      <p:sp>
        <p:nvSpPr>
          <p:cNvPr id="7171" name="Rectangle 2"/>
          <p:cNvSpPr>
            <a:spLocks noGrp="1" noChangeArrowheads="1"/>
          </p:cNvSpPr>
          <p:nvPr>
            <p:ph type="body" idx="1"/>
          </p:nvPr>
        </p:nvSpPr>
        <p:spPr bwMode="auto">
          <a:xfrm>
            <a:off x="652463" y="2586038"/>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p:txStyles>
    <p:titleStyle>
      <a:lvl1pPr algn="ctr" rtl="0" eaLnBrk="0" fontAlgn="base" hangingPunct="0">
        <a:spcBef>
          <a:spcPct val="0"/>
        </a:spcBef>
        <a:spcAft>
          <a:spcPct val="0"/>
        </a:spcAft>
        <a:defRPr sz="3600">
          <a:solidFill>
            <a:schemeClr val="tx1"/>
          </a:solidFill>
          <a:latin typeface="+mj-lt"/>
          <a:ea typeface="+mj-ea"/>
          <a:cs typeface="+mj-cs"/>
          <a:sym typeface="Gill Sans" charset="0"/>
        </a:defRPr>
      </a:lvl1pPr>
      <a:lvl2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9pPr>
    </p:titleStyle>
    <p:bodyStyle>
      <a:lvl1pPr marL="128505" indent="-128505" algn="ctr" rtl="0" eaLnBrk="0" fontAlgn="base" hangingPunct="0">
        <a:spcBef>
          <a:spcPct val="0"/>
        </a:spcBef>
        <a:spcAft>
          <a:spcPct val="0"/>
        </a:spcAft>
        <a:defRPr sz="1700">
          <a:solidFill>
            <a:schemeClr val="tx1"/>
          </a:solidFill>
          <a:latin typeface="+mn-lt"/>
          <a:ea typeface="+mn-ea"/>
          <a:cs typeface="+mn-cs"/>
          <a:sym typeface="Gill Sans" charset="0"/>
        </a:defRPr>
      </a:lvl1pPr>
      <a:lvl2pPr marL="278424" indent="-107087" algn="ctr" rtl="0" eaLnBrk="0" fontAlgn="base" hangingPunct="0">
        <a:spcBef>
          <a:spcPct val="0"/>
        </a:spcBef>
        <a:spcAft>
          <a:spcPct val="0"/>
        </a:spcAft>
        <a:defRPr sz="1700">
          <a:solidFill>
            <a:schemeClr val="tx1"/>
          </a:solidFill>
          <a:latin typeface="+mn-lt"/>
          <a:ea typeface="+mn-ea"/>
          <a:cs typeface="+mn-cs"/>
          <a:sym typeface="Gill Sans" charset="0"/>
        </a:defRPr>
      </a:lvl2pPr>
      <a:lvl3pPr marL="428346" indent="-85669" algn="ctr" rtl="0" eaLnBrk="0" fontAlgn="base" hangingPunct="0">
        <a:spcBef>
          <a:spcPct val="0"/>
        </a:spcBef>
        <a:spcAft>
          <a:spcPct val="0"/>
        </a:spcAft>
        <a:defRPr sz="1700">
          <a:solidFill>
            <a:schemeClr val="tx1"/>
          </a:solidFill>
          <a:latin typeface="+mn-lt"/>
          <a:ea typeface="+mn-ea"/>
          <a:cs typeface="+mn-cs"/>
          <a:sym typeface="Gill Sans" charset="0"/>
        </a:defRPr>
      </a:lvl3pPr>
      <a:lvl4pPr marL="599685" indent="-85669" algn="ctr" rtl="0" eaLnBrk="0" fontAlgn="base" hangingPunct="0">
        <a:spcBef>
          <a:spcPct val="0"/>
        </a:spcBef>
        <a:spcAft>
          <a:spcPct val="0"/>
        </a:spcAft>
        <a:defRPr sz="1700">
          <a:solidFill>
            <a:schemeClr val="tx1"/>
          </a:solidFill>
          <a:latin typeface="+mn-lt"/>
          <a:ea typeface="+mn-ea"/>
          <a:cs typeface="+mn-cs"/>
          <a:sym typeface="Gill Sans" charset="0"/>
        </a:defRPr>
      </a:lvl4pPr>
      <a:lvl5pPr marL="771024" indent="-85669" algn="ctr" rtl="0" eaLnBrk="0" fontAlgn="base" hangingPunct="0">
        <a:spcBef>
          <a:spcPct val="0"/>
        </a:spcBef>
        <a:spcAft>
          <a:spcPct val="0"/>
        </a:spcAft>
        <a:defRPr sz="1700">
          <a:solidFill>
            <a:schemeClr val="tx1"/>
          </a:solidFill>
          <a:latin typeface="+mn-lt"/>
          <a:ea typeface="+mn-ea"/>
          <a:cs typeface="+mn-cs"/>
          <a:sym typeface="Gill Sans" charset="0"/>
        </a:defRPr>
      </a:lvl5pPr>
      <a:lvl6pPr marL="171339" algn="ctr" rtl="0" fontAlgn="base">
        <a:spcBef>
          <a:spcPct val="0"/>
        </a:spcBef>
        <a:spcAft>
          <a:spcPct val="0"/>
        </a:spcAft>
        <a:defRPr sz="1700">
          <a:solidFill>
            <a:schemeClr val="tx1"/>
          </a:solidFill>
          <a:latin typeface="+mn-lt"/>
          <a:ea typeface="+mn-ea"/>
          <a:cs typeface="+mn-cs"/>
          <a:sym typeface="Gill Sans" charset="0"/>
        </a:defRPr>
      </a:lvl6pPr>
      <a:lvl7pPr marL="342678" algn="ctr" rtl="0" fontAlgn="base">
        <a:spcBef>
          <a:spcPct val="0"/>
        </a:spcBef>
        <a:spcAft>
          <a:spcPct val="0"/>
        </a:spcAft>
        <a:defRPr sz="1700">
          <a:solidFill>
            <a:schemeClr val="tx1"/>
          </a:solidFill>
          <a:latin typeface="+mn-lt"/>
          <a:ea typeface="+mn-ea"/>
          <a:cs typeface="+mn-cs"/>
          <a:sym typeface="Gill Sans" charset="0"/>
        </a:defRPr>
      </a:lvl7pPr>
      <a:lvl8pPr marL="514016" algn="ctr" rtl="0" fontAlgn="base">
        <a:spcBef>
          <a:spcPct val="0"/>
        </a:spcBef>
        <a:spcAft>
          <a:spcPct val="0"/>
        </a:spcAft>
        <a:defRPr sz="1700">
          <a:solidFill>
            <a:schemeClr val="tx1"/>
          </a:solidFill>
          <a:latin typeface="+mn-lt"/>
          <a:ea typeface="+mn-ea"/>
          <a:cs typeface="+mn-cs"/>
          <a:sym typeface="Gill Sans" charset="0"/>
        </a:defRPr>
      </a:lvl8pPr>
      <a:lvl9pPr marL="685354" algn="ctr" rtl="0" fontAlgn="base">
        <a:spcBef>
          <a:spcPct val="0"/>
        </a:spcBef>
        <a:spcAft>
          <a:spcPct val="0"/>
        </a:spcAft>
        <a:defRPr sz="17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bwMode="auto">
          <a:xfrm>
            <a:off x="933450" y="133350"/>
            <a:ext cx="7277100"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18828"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1pPr>
      <a:lvl2pPr marL="585408"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2pPr>
      <a:lvl3pPr marL="751986"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3pPr>
      <a:lvl4pPr marL="918566"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4pPr>
      <a:lvl5pPr marL="1085144"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5pPr>
      <a:lvl6pPr marL="1256483"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6pPr>
      <a:lvl7pPr marL="1427822"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7pPr>
      <a:lvl8pPr marL="1599160"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8pPr>
      <a:lvl9pPr marL="1770499"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rowSoft Team Project">
            <a:extLst>
              <a:ext uri="{FF2B5EF4-FFF2-40B4-BE49-F238E27FC236}">
                <a16:creationId xmlns:a16="http://schemas.microsoft.com/office/drawing/2014/main" id="{785C19E6-4514-42A0-9BD1-26AC29192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1435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3DC8B1F2-BD63-4B05-A740-C78496846A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890" y="2043112"/>
            <a:ext cx="3968905" cy="2586038"/>
          </a:xfrm>
          <a:prstGeom prst="rect">
            <a:avLst/>
          </a:prstGeom>
        </p:spPr>
      </p:pic>
      <p:sp>
        <p:nvSpPr>
          <p:cNvPr id="17409" name="Rectangle 1"/>
          <p:cNvSpPr>
            <a:spLocks/>
          </p:cNvSpPr>
          <p:nvPr/>
        </p:nvSpPr>
        <p:spPr bwMode="auto">
          <a:xfrm>
            <a:off x="3124200" y="1504950"/>
            <a:ext cx="5033963" cy="3124200"/>
          </a:xfrm>
          <a:prstGeom prst="rect">
            <a:avLst/>
          </a:prstGeom>
          <a:solidFill>
            <a:srgbClr val="00B050"/>
          </a:solidFill>
          <a:ln w="25400">
            <a:noFill/>
            <a:miter lim="800000"/>
            <a:headEnd/>
            <a:tailEnd/>
          </a:ln>
        </p:spPr>
        <p:txBody>
          <a:bodyPr lIns="0" tIns="0" rIns="0" bIns="0"/>
          <a:lstStyle/>
          <a:p>
            <a:endParaRPr lang="en-US"/>
          </a:p>
        </p:txBody>
      </p:sp>
      <p:sp>
        <p:nvSpPr>
          <p:cNvPr id="15363" name="Rectangle 2"/>
          <p:cNvSpPr>
            <a:spLocks/>
          </p:cNvSpPr>
          <p:nvPr/>
        </p:nvSpPr>
        <p:spPr bwMode="auto">
          <a:xfrm>
            <a:off x="7877175" y="481014"/>
            <a:ext cx="280988" cy="247650"/>
          </a:xfrm>
          <a:prstGeom prst="rect">
            <a:avLst/>
          </a:prstGeom>
          <a:solidFill>
            <a:srgbClr val="00B050"/>
          </a:solidFill>
          <a:ln w="25400">
            <a:noFill/>
            <a:miter lim="800000"/>
            <a:headEnd/>
            <a:tailEnd/>
          </a:ln>
        </p:spPr>
        <p:txBody>
          <a:bodyPr lIns="0" tIns="0" rIns="0" bIns="0"/>
          <a:lstStyle/>
          <a:p>
            <a:endParaRPr lang="en-US"/>
          </a:p>
        </p:txBody>
      </p:sp>
      <p:sp>
        <p:nvSpPr>
          <p:cNvPr id="15364" name="Rectangle 3"/>
          <p:cNvSpPr>
            <a:spLocks/>
          </p:cNvSpPr>
          <p:nvPr/>
        </p:nvSpPr>
        <p:spPr bwMode="auto">
          <a:xfrm>
            <a:off x="7971365" y="550978"/>
            <a:ext cx="96180"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01</a:t>
            </a:r>
          </a:p>
        </p:txBody>
      </p:sp>
      <p:sp>
        <p:nvSpPr>
          <p:cNvPr id="17413" name="Rectangle 5"/>
          <p:cNvSpPr>
            <a:spLocks/>
          </p:cNvSpPr>
          <p:nvPr/>
        </p:nvSpPr>
        <p:spPr bwMode="auto">
          <a:xfrm>
            <a:off x="3283050" y="2343151"/>
            <a:ext cx="4717950" cy="205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just"/>
            <a:r>
              <a:rPr lang="en-GB" sz="1000" dirty="0"/>
              <a:t>On-line system to take in building details for analysis. CrowSoft is a engineering and tech company. The product that they wish to market is BusIntelligence. </a:t>
            </a:r>
          </a:p>
          <a:p>
            <a:pPr algn="just"/>
            <a:endParaRPr lang="en-GB" sz="1000" dirty="0"/>
          </a:p>
          <a:p>
            <a:pPr algn="just"/>
            <a:r>
              <a:rPr lang="en-GB" sz="1000" dirty="0"/>
              <a:t>The system must take details for buildings and to provide easy to use analysis features. For example, they may wish to have a review all buildings which cost more than €1 million to build and have special features as this may indicate future maintenance projects that may be exploited. Keep the analysis simple. </a:t>
            </a:r>
          </a:p>
          <a:p>
            <a:pPr algn="just"/>
            <a:endParaRPr lang="en-GB" sz="1000" dirty="0"/>
          </a:p>
          <a:p>
            <a:pPr algn="just"/>
            <a:r>
              <a:rPr lang="en-GB" sz="1000" dirty="0"/>
              <a:t>The analysis system should be clean and simple. The system needs to take into account the usual details and present simplified graphics. It must be possible to upload files or images. </a:t>
            </a:r>
          </a:p>
          <a:p>
            <a:pPr algn="just"/>
            <a:endParaRPr lang="en-GB" sz="1000" dirty="0"/>
          </a:p>
          <a:p>
            <a:pPr algn="just"/>
            <a:r>
              <a:rPr lang="en-GB" sz="1000" dirty="0"/>
              <a:t>The administrator should be able to access detailed information and edit as appropriate. Once the client enters details it should not be able to be changed by the client.</a:t>
            </a:r>
          </a:p>
          <a:p>
            <a:br>
              <a:rPr lang="en-GB" sz="1100" dirty="0"/>
            </a:br>
            <a:endParaRPr lang="en-US" sz="100" dirty="0">
              <a:solidFill>
                <a:srgbClr val="FFFFFF"/>
              </a:solidFill>
              <a:latin typeface="Open Sans" charset="0"/>
              <a:cs typeface="Open Sans" charset="0"/>
              <a:sym typeface="Open Sans" charset="0"/>
            </a:endParaRPr>
          </a:p>
        </p:txBody>
      </p:sp>
      <p:sp>
        <p:nvSpPr>
          <p:cNvPr id="17414" name="Rectangle 6"/>
          <p:cNvSpPr>
            <a:spLocks/>
          </p:cNvSpPr>
          <p:nvPr/>
        </p:nvSpPr>
        <p:spPr bwMode="auto">
          <a:xfrm>
            <a:off x="3352801" y="1650208"/>
            <a:ext cx="3390901" cy="540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800" dirty="0">
                <a:solidFill>
                  <a:srgbClr val="FFFFFF"/>
                </a:solidFill>
                <a:latin typeface="Open Sans Light" charset="0"/>
                <a:cs typeface="Open Sans Light" charset="0"/>
                <a:sym typeface="Open Sans Light" charset="0"/>
              </a:rPr>
              <a:t>Application</a:t>
            </a:r>
          </a:p>
        </p:txBody>
      </p:sp>
      <p:sp>
        <p:nvSpPr>
          <p:cNvPr id="17415" name="Rectangle 7"/>
          <p:cNvSpPr>
            <a:spLocks/>
          </p:cNvSpPr>
          <p:nvPr/>
        </p:nvSpPr>
        <p:spPr bwMode="auto">
          <a:xfrm>
            <a:off x="962027"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Project Overview</a:t>
            </a:r>
          </a:p>
        </p:txBody>
      </p:sp>
      <p:sp>
        <p:nvSpPr>
          <p:cNvPr id="17416" name="Rectangle 8"/>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endParaRPr lang="en-US" sz="1000" dirty="0">
              <a:solidFill>
                <a:srgbClr val="4D4D4D"/>
              </a:solidFill>
              <a:latin typeface="Open Sans" charset="0"/>
              <a:cs typeface="Open Sans" charset="0"/>
              <a:sym typeface="Open Sans" charset="0"/>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wipe(left)">
                                      <p:cBhvr>
                                        <p:cTn id="7" dur="1000"/>
                                        <p:tgtEl>
                                          <p:spTgt spid="17415"/>
                                        </p:tgtEl>
                                      </p:cBhvr>
                                    </p:animEffect>
                                  </p:childTnLst>
                                </p:cTn>
                              </p:par>
                            </p:childTnLst>
                          </p:cTn>
                        </p:par>
                        <p:par>
                          <p:cTn id="8" fill="hold">
                            <p:stCondLst>
                              <p:cond delay="1000"/>
                            </p:stCondLst>
                            <p:childTnLst>
                              <p:par>
                                <p:cTn id="9" presetID="55" presetClass="entr" presetSubtype="0" fill="hold" grpId="0" nodeType="afterEffect" nodePh="1">
                                  <p:stCondLst>
                                    <p:cond delay="0"/>
                                  </p:stCondLst>
                                  <p:endCondLst>
                                    <p:cond evt="begin" delay="0">
                                      <p:tn val="9"/>
                                    </p:cond>
                                  </p:endCondLst>
                                  <p:iterate type="wd">
                                    <p:tmPct val="10000"/>
                                  </p:iterate>
                                  <p:childTnLst>
                                    <p:set>
                                      <p:cBhvr>
                                        <p:cTn id="10" dur="1" fill="hold">
                                          <p:stCondLst>
                                            <p:cond delay="0"/>
                                          </p:stCondLst>
                                        </p:cTn>
                                        <p:tgtEl>
                                          <p:spTgt spid="17416"/>
                                        </p:tgtEl>
                                        <p:attrNameLst>
                                          <p:attrName>style.visibility</p:attrName>
                                        </p:attrNameLst>
                                      </p:cBhvr>
                                      <p:to>
                                        <p:strVal val="visible"/>
                                      </p:to>
                                    </p:set>
                                    <p:anim calcmode="lin" valueType="num">
                                      <p:cBhvr>
                                        <p:cTn id="11" dur="500" fill="hold"/>
                                        <p:tgtEl>
                                          <p:spTgt spid="17416"/>
                                        </p:tgtEl>
                                        <p:attrNameLst>
                                          <p:attrName>ppt_w</p:attrName>
                                        </p:attrNameLst>
                                      </p:cBhvr>
                                      <p:tavLst>
                                        <p:tav tm="0">
                                          <p:val>
                                            <p:strVal val="#ppt_w*0.70"/>
                                          </p:val>
                                        </p:tav>
                                        <p:tav tm="100000">
                                          <p:val>
                                            <p:strVal val="#ppt_w"/>
                                          </p:val>
                                        </p:tav>
                                      </p:tavLst>
                                    </p:anim>
                                    <p:anim calcmode="lin" valueType="num">
                                      <p:cBhvr>
                                        <p:cTn id="12" dur="500" fill="hold"/>
                                        <p:tgtEl>
                                          <p:spTgt spid="17416"/>
                                        </p:tgtEl>
                                        <p:attrNameLst>
                                          <p:attrName>ppt_h</p:attrName>
                                        </p:attrNameLst>
                                      </p:cBhvr>
                                      <p:tavLst>
                                        <p:tav tm="0">
                                          <p:val>
                                            <p:strVal val="#ppt_h"/>
                                          </p:val>
                                        </p:tav>
                                        <p:tav tm="100000">
                                          <p:val>
                                            <p:strVal val="#ppt_h"/>
                                          </p:val>
                                        </p:tav>
                                      </p:tavLst>
                                    </p:anim>
                                    <p:animEffect transition="in" filter="fade">
                                      <p:cBhvr>
                                        <p:cTn id="13" dur="500"/>
                                        <p:tgtEl>
                                          <p:spTgt spid="1741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409"/>
                                        </p:tgtEl>
                                        <p:attrNameLst>
                                          <p:attrName>style.visibility</p:attrName>
                                        </p:attrNameLst>
                                      </p:cBhvr>
                                      <p:to>
                                        <p:strVal val="visible"/>
                                      </p:to>
                                    </p:set>
                                    <p:animEffect transition="in" filter="fade">
                                      <p:cBhvr>
                                        <p:cTn id="19" dur="10"/>
                                        <p:tgtEl>
                                          <p:spTgt spid="17409"/>
                                        </p:tgtEl>
                                      </p:cBhvr>
                                    </p:animEffect>
                                  </p:childTnLst>
                                </p:cTn>
                              </p:par>
                            </p:childTnLst>
                          </p:cTn>
                        </p:par>
                        <p:par>
                          <p:cTn id="20" fill="hold">
                            <p:stCondLst>
                              <p:cond delay="1600"/>
                            </p:stCondLst>
                            <p:childTnLst>
                              <p:par>
                                <p:cTn id="21" presetID="22" presetClass="entr" presetSubtype="8" fill="hold" grpId="0" nodeType="afterEffect">
                                  <p:stCondLst>
                                    <p:cond delay="0"/>
                                  </p:stCondLst>
                                  <p:iterate type="lt">
                                    <p:tmPct val="10000"/>
                                  </p:iterate>
                                  <p:childTnLst>
                                    <p:set>
                                      <p:cBhvr>
                                        <p:cTn id="22" dur="1" fill="hold">
                                          <p:stCondLst>
                                            <p:cond delay="0"/>
                                          </p:stCondLst>
                                        </p:cTn>
                                        <p:tgtEl>
                                          <p:spTgt spid="17414"/>
                                        </p:tgtEl>
                                        <p:attrNameLst>
                                          <p:attrName>style.visibility</p:attrName>
                                        </p:attrNameLst>
                                      </p:cBhvr>
                                      <p:to>
                                        <p:strVal val="visible"/>
                                      </p:to>
                                    </p:set>
                                    <p:animEffect transition="in" filter="wipe(left)">
                                      <p:cBhvr>
                                        <p:cTn id="23" dur="500"/>
                                        <p:tgtEl>
                                          <p:spTgt spid="17414"/>
                                        </p:tgtEl>
                                      </p:cBhvr>
                                    </p:animEffect>
                                  </p:childTnLst>
                                </p:cTn>
                              </p:par>
                            </p:childTnLst>
                          </p:cTn>
                        </p:par>
                        <p:par>
                          <p:cTn id="24" fill="hold">
                            <p:stCondLst>
                              <p:cond delay="2600"/>
                            </p:stCondLst>
                            <p:childTnLst>
                              <p:par>
                                <p:cTn id="25" presetID="22" presetClass="entr" presetSubtype="1" fill="hold" grpId="0" nodeType="afterEffect">
                                  <p:stCondLst>
                                    <p:cond delay="0"/>
                                  </p:stCondLst>
                                  <p:childTnLst>
                                    <p:set>
                                      <p:cBhvr>
                                        <p:cTn id="26" dur="1" fill="hold">
                                          <p:stCondLst>
                                            <p:cond delay="0"/>
                                          </p:stCondLst>
                                        </p:cTn>
                                        <p:tgtEl>
                                          <p:spTgt spid="17413"/>
                                        </p:tgtEl>
                                        <p:attrNameLst>
                                          <p:attrName>style.visibility</p:attrName>
                                        </p:attrNameLst>
                                      </p:cBhvr>
                                      <p:to>
                                        <p:strVal val="visible"/>
                                      </p:to>
                                    </p:set>
                                    <p:animEffect transition="in" filter="wipe(up)">
                                      <p:cBhvr>
                                        <p:cTn id="27"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 grpId="0" animBg="1"/>
      <p:bldP spid="17413" grpId="0"/>
      <p:bldP spid="17414" grpId="0"/>
      <p:bldP spid="17415" grpId="0"/>
      <p:bldP spid="174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p:cNvSpPr>
          <p:nvPr/>
        </p:nvSpPr>
        <p:spPr bwMode="auto">
          <a:xfrm>
            <a:off x="962027"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Desktop Development</a:t>
            </a:r>
          </a:p>
        </p:txBody>
      </p:sp>
      <p:sp>
        <p:nvSpPr>
          <p:cNvPr id="49155" name="Rectangle 2"/>
          <p:cNvSpPr>
            <a:spLocks/>
          </p:cNvSpPr>
          <p:nvPr/>
        </p:nvSpPr>
        <p:spPr bwMode="auto">
          <a:xfrm>
            <a:off x="7877175" y="481014"/>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49156" name="Rectangle 3"/>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49157" name="Rectangle 4"/>
          <p:cNvSpPr>
            <a:spLocks/>
          </p:cNvSpPr>
          <p:nvPr/>
        </p:nvSpPr>
        <p:spPr bwMode="auto">
          <a:xfrm>
            <a:off x="7877175" y="481014"/>
            <a:ext cx="280988" cy="24765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49158" name="Rectangle 5"/>
          <p:cNvSpPr>
            <a:spLocks/>
          </p:cNvSpPr>
          <p:nvPr/>
        </p:nvSpPr>
        <p:spPr bwMode="auto">
          <a:xfrm>
            <a:off x="7971365" y="550978"/>
            <a:ext cx="9618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02</a:t>
            </a:r>
          </a:p>
        </p:txBody>
      </p:sp>
      <p:sp>
        <p:nvSpPr>
          <p:cNvPr id="51206" name="Rectangle 6"/>
          <p:cNvSpPr>
            <a:spLocks/>
          </p:cNvSpPr>
          <p:nvPr/>
        </p:nvSpPr>
        <p:spPr bwMode="auto">
          <a:xfrm>
            <a:off x="978093"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endParaRPr lang="en-US" sz="1000" dirty="0">
              <a:solidFill>
                <a:srgbClr val="4D4D4D"/>
              </a:solidFill>
              <a:latin typeface="Open Sans" charset="0"/>
              <a:cs typeface="Open Sans" charset="0"/>
              <a:sym typeface="Open Sans" charset="0"/>
            </a:endParaRPr>
          </a:p>
        </p:txBody>
      </p:sp>
      <p:grpSp>
        <p:nvGrpSpPr>
          <p:cNvPr id="51216" name="Group 16"/>
          <p:cNvGrpSpPr>
            <a:grpSpLocks/>
          </p:cNvGrpSpPr>
          <p:nvPr/>
        </p:nvGrpSpPr>
        <p:grpSpPr bwMode="auto">
          <a:xfrm>
            <a:off x="4353522" y="2070498"/>
            <a:ext cx="1779389" cy="1140024"/>
            <a:chOff x="1" y="0"/>
            <a:chExt cx="2989" cy="1914"/>
          </a:xfrm>
        </p:grpSpPr>
        <p:sp>
          <p:nvSpPr>
            <p:cNvPr id="49179" name="Rectangle 10"/>
            <p:cNvSpPr>
              <a:spLocks/>
            </p:cNvSpPr>
            <p:nvPr/>
          </p:nvSpPr>
          <p:spPr bwMode="auto">
            <a:xfrm>
              <a:off x="38" y="763"/>
              <a:ext cx="2952"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00B050"/>
                  </a:solidFill>
                  <a:latin typeface="Open Sans Light" charset="0"/>
                  <a:cs typeface="Open Sans Light" charset="0"/>
                  <a:sym typeface="Open Sans Light" charset="0"/>
                </a:rPr>
                <a:t>Concept</a:t>
              </a:r>
            </a:p>
          </p:txBody>
        </p:sp>
        <p:sp>
          <p:nvSpPr>
            <p:cNvPr id="49180" name="Rectangle 11"/>
            <p:cNvSpPr>
              <a:spLocks/>
            </p:cNvSpPr>
            <p:nvPr/>
          </p:nvSpPr>
          <p:spPr bwMode="auto">
            <a:xfrm>
              <a:off x="52" y="0"/>
              <a:ext cx="656" cy="633"/>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49181" name="Rectangle 12"/>
            <p:cNvSpPr>
              <a:spLocks/>
            </p:cNvSpPr>
            <p:nvPr/>
          </p:nvSpPr>
          <p:spPr bwMode="auto">
            <a:xfrm>
              <a:off x="1" y="1139"/>
              <a:ext cx="2952" cy="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endParaRPr lang="en-US" sz="700" dirty="0">
                <a:solidFill>
                  <a:schemeClr val="tx1"/>
                </a:solidFill>
                <a:latin typeface="Open Sans" charset="0"/>
                <a:cs typeface="Open Sans" charset="0"/>
                <a:sym typeface="Open Sans" charset="0"/>
              </a:endParaRPr>
            </a:p>
          </p:txBody>
        </p:sp>
        <p:grpSp>
          <p:nvGrpSpPr>
            <p:cNvPr id="49182" name="Group 15"/>
            <p:cNvGrpSpPr>
              <a:grpSpLocks/>
            </p:cNvGrpSpPr>
            <p:nvPr/>
          </p:nvGrpSpPr>
          <p:grpSpPr bwMode="auto">
            <a:xfrm>
              <a:off x="215" y="177"/>
              <a:ext cx="330" cy="291"/>
              <a:chOff x="16" y="0"/>
              <a:chExt cx="329" cy="291"/>
            </a:xfrm>
          </p:grpSpPr>
          <p:sp>
            <p:nvSpPr>
              <p:cNvPr id="49183" name="AutoShape 13"/>
              <p:cNvSpPr>
                <a:spLocks/>
              </p:cNvSpPr>
              <p:nvPr/>
            </p:nvSpPr>
            <p:spPr bwMode="auto">
              <a:xfrm>
                <a:off x="16" y="168"/>
                <a:ext cx="329" cy="123"/>
              </a:xfrm>
              <a:custGeom>
                <a:avLst/>
                <a:gdLst>
                  <a:gd name="T0" fmla="*/ 212 w 21600"/>
                  <a:gd name="T1" fmla="*/ 0 h 21600"/>
                  <a:gd name="T2" fmla="*/ 199 w 21600"/>
                  <a:gd name="T3" fmla="*/ 0 h 21600"/>
                  <a:gd name="T4" fmla="*/ 199 w 21600"/>
                  <a:gd name="T5" fmla="*/ 14 h 21600"/>
                  <a:gd name="T6" fmla="*/ 130 w 21600"/>
                  <a:gd name="T7" fmla="*/ 14 h 21600"/>
                  <a:gd name="T8" fmla="*/ 130 w 21600"/>
                  <a:gd name="T9" fmla="*/ 0 h 21600"/>
                  <a:gd name="T10" fmla="*/ 117 w 21600"/>
                  <a:gd name="T11" fmla="*/ 0 h 21600"/>
                  <a:gd name="T12" fmla="*/ 14 w 21600"/>
                  <a:gd name="T13" fmla="*/ 0 h 21600"/>
                  <a:gd name="T14" fmla="*/ 0 w 21600"/>
                  <a:gd name="T15" fmla="*/ 0 h 21600"/>
                  <a:gd name="T16" fmla="*/ 0 w 21600"/>
                  <a:gd name="T17" fmla="*/ 123 h 21600"/>
                  <a:gd name="T18" fmla="*/ 329 w 21600"/>
                  <a:gd name="T19" fmla="*/ 123 h 21600"/>
                  <a:gd name="T20" fmla="*/ 329 w 21600"/>
                  <a:gd name="T21" fmla="*/ 0 h 21600"/>
                  <a:gd name="T22" fmla="*/ 315 w 21600"/>
                  <a:gd name="T23" fmla="*/ 0 h 21600"/>
                  <a:gd name="T24" fmla="*/ 212 w 21600"/>
                  <a:gd name="T25" fmla="*/ 0 h 21600"/>
                  <a:gd name="T26" fmla="*/ 212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13951" y="0"/>
                    </a:moveTo>
                    <a:lnTo>
                      <a:pt x="13050" y="0"/>
                    </a:lnTo>
                    <a:lnTo>
                      <a:pt x="13050" y="2400"/>
                    </a:lnTo>
                    <a:lnTo>
                      <a:pt x="8549" y="2400"/>
                    </a:lnTo>
                    <a:lnTo>
                      <a:pt x="8549" y="0"/>
                    </a:lnTo>
                    <a:lnTo>
                      <a:pt x="7649" y="0"/>
                    </a:lnTo>
                    <a:lnTo>
                      <a:pt x="900" y="0"/>
                    </a:lnTo>
                    <a:lnTo>
                      <a:pt x="0" y="0"/>
                    </a:lnTo>
                    <a:lnTo>
                      <a:pt x="0" y="21600"/>
                    </a:lnTo>
                    <a:lnTo>
                      <a:pt x="21600" y="21600"/>
                    </a:lnTo>
                    <a:lnTo>
                      <a:pt x="21600" y="0"/>
                    </a:lnTo>
                    <a:lnTo>
                      <a:pt x="20700" y="0"/>
                    </a:lnTo>
                    <a:cubicBezTo>
                      <a:pt x="20700" y="0"/>
                      <a:pt x="13951" y="0"/>
                      <a:pt x="13951" y="0"/>
                    </a:cubicBezTo>
                    <a:close/>
                    <a:moveTo>
                      <a:pt x="13951"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9184" name="AutoShape 14"/>
              <p:cNvSpPr>
                <a:spLocks/>
              </p:cNvSpPr>
              <p:nvPr/>
            </p:nvSpPr>
            <p:spPr bwMode="auto">
              <a:xfrm>
                <a:off x="16" y="0"/>
                <a:ext cx="329" cy="158"/>
              </a:xfrm>
              <a:custGeom>
                <a:avLst/>
                <a:gdLst>
                  <a:gd name="T0" fmla="*/ 130 w 21600"/>
                  <a:gd name="T1" fmla="*/ 14 h 21600"/>
                  <a:gd name="T2" fmla="*/ 199 w 21600"/>
                  <a:gd name="T3" fmla="*/ 14 h 21600"/>
                  <a:gd name="T4" fmla="*/ 199 w 21600"/>
                  <a:gd name="T5" fmla="*/ 34 h 21600"/>
                  <a:gd name="T6" fmla="*/ 130 w 21600"/>
                  <a:gd name="T7" fmla="*/ 34 h 21600"/>
                  <a:gd name="T8" fmla="*/ 130 w 21600"/>
                  <a:gd name="T9" fmla="*/ 14 h 21600"/>
                  <a:gd name="T10" fmla="*/ 212 w 21600"/>
                  <a:gd name="T11" fmla="*/ 34 h 21600"/>
                  <a:gd name="T12" fmla="*/ 212 w 21600"/>
                  <a:gd name="T13" fmla="*/ 0 h 21600"/>
                  <a:gd name="T14" fmla="*/ 117 w 21600"/>
                  <a:gd name="T15" fmla="*/ 0 h 21600"/>
                  <a:gd name="T16" fmla="*/ 117 w 21600"/>
                  <a:gd name="T17" fmla="*/ 34 h 21600"/>
                  <a:gd name="T18" fmla="*/ 0 w 21600"/>
                  <a:gd name="T19" fmla="*/ 34 h 21600"/>
                  <a:gd name="T20" fmla="*/ 0 w 21600"/>
                  <a:gd name="T21" fmla="*/ 158 h 21600"/>
                  <a:gd name="T22" fmla="*/ 14 w 21600"/>
                  <a:gd name="T23" fmla="*/ 158 h 21600"/>
                  <a:gd name="T24" fmla="*/ 117 w 21600"/>
                  <a:gd name="T25" fmla="*/ 158 h 21600"/>
                  <a:gd name="T26" fmla="*/ 130 w 21600"/>
                  <a:gd name="T27" fmla="*/ 158 h 21600"/>
                  <a:gd name="T28" fmla="*/ 130 w 21600"/>
                  <a:gd name="T29" fmla="*/ 144 h 21600"/>
                  <a:gd name="T30" fmla="*/ 199 w 21600"/>
                  <a:gd name="T31" fmla="*/ 144 h 21600"/>
                  <a:gd name="T32" fmla="*/ 199 w 21600"/>
                  <a:gd name="T33" fmla="*/ 158 h 21600"/>
                  <a:gd name="T34" fmla="*/ 212 w 21600"/>
                  <a:gd name="T35" fmla="*/ 158 h 21600"/>
                  <a:gd name="T36" fmla="*/ 315 w 21600"/>
                  <a:gd name="T37" fmla="*/ 158 h 21600"/>
                  <a:gd name="T38" fmla="*/ 329 w 21600"/>
                  <a:gd name="T39" fmla="*/ 158 h 21600"/>
                  <a:gd name="T40" fmla="*/ 329 w 21600"/>
                  <a:gd name="T41" fmla="*/ 34 h 21600"/>
                  <a:gd name="T42" fmla="*/ 212 w 21600"/>
                  <a:gd name="T43" fmla="*/ 34 h 21600"/>
                  <a:gd name="T44" fmla="*/ 212 w 21600"/>
                  <a:gd name="T45" fmla="*/ 34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8549" y="1879"/>
                    </a:moveTo>
                    <a:lnTo>
                      <a:pt x="13050" y="1879"/>
                    </a:lnTo>
                    <a:lnTo>
                      <a:pt x="13050" y="4697"/>
                    </a:lnTo>
                    <a:lnTo>
                      <a:pt x="8549" y="4697"/>
                    </a:lnTo>
                    <a:cubicBezTo>
                      <a:pt x="8549" y="4697"/>
                      <a:pt x="8549" y="1879"/>
                      <a:pt x="8549" y="1879"/>
                    </a:cubicBezTo>
                    <a:close/>
                    <a:moveTo>
                      <a:pt x="13951" y="4697"/>
                    </a:moveTo>
                    <a:lnTo>
                      <a:pt x="13951" y="0"/>
                    </a:lnTo>
                    <a:lnTo>
                      <a:pt x="7649" y="0"/>
                    </a:lnTo>
                    <a:lnTo>
                      <a:pt x="7649" y="4697"/>
                    </a:lnTo>
                    <a:lnTo>
                      <a:pt x="0" y="4697"/>
                    </a:lnTo>
                    <a:lnTo>
                      <a:pt x="0" y="21600"/>
                    </a:lnTo>
                    <a:lnTo>
                      <a:pt x="900" y="21600"/>
                    </a:lnTo>
                    <a:lnTo>
                      <a:pt x="7649" y="21600"/>
                    </a:lnTo>
                    <a:lnTo>
                      <a:pt x="8549" y="21600"/>
                    </a:lnTo>
                    <a:lnTo>
                      <a:pt x="8549" y="19724"/>
                    </a:lnTo>
                    <a:lnTo>
                      <a:pt x="13050" y="19724"/>
                    </a:lnTo>
                    <a:lnTo>
                      <a:pt x="13050" y="21600"/>
                    </a:lnTo>
                    <a:lnTo>
                      <a:pt x="13951" y="21600"/>
                    </a:lnTo>
                    <a:lnTo>
                      <a:pt x="20700" y="21600"/>
                    </a:lnTo>
                    <a:lnTo>
                      <a:pt x="21600" y="21600"/>
                    </a:lnTo>
                    <a:lnTo>
                      <a:pt x="21600" y="4697"/>
                    </a:lnTo>
                    <a:cubicBezTo>
                      <a:pt x="21600" y="4697"/>
                      <a:pt x="13951" y="4697"/>
                      <a:pt x="13951" y="4697"/>
                    </a:cubicBezTo>
                    <a:close/>
                    <a:moveTo>
                      <a:pt x="13951" y="469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51223" name="Group 23"/>
          <p:cNvGrpSpPr>
            <a:grpSpLocks/>
          </p:cNvGrpSpPr>
          <p:nvPr/>
        </p:nvGrpSpPr>
        <p:grpSpPr bwMode="auto">
          <a:xfrm>
            <a:off x="4353522" y="3483769"/>
            <a:ext cx="1779389" cy="1139428"/>
            <a:chOff x="1" y="0"/>
            <a:chExt cx="2989" cy="1914"/>
          </a:xfrm>
        </p:grpSpPr>
        <p:sp>
          <p:nvSpPr>
            <p:cNvPr id="49173" name="Rectangle 17"/>
            <p:cNvSpPr>
              <a:spLocks/>
            </p:cNvSpPr>
            <p:nvPr/>
          </p:nvSpPr>
          <p:spPr bwMode="auto">
            <a:xfrm>
              <a:off x="38" y="763"/>
              <a:ext cx="2952"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00B050"/>
                  </a:solidFill>
                  <a:latin typeface="Open Sans Light" charset="0"/>
                  <a:cs typeface="Open Sans Light" charset="0"/>
                  <a:sym typeface="Open Sans Light" charset="0"/>
                </a:rPr>
                <a:t>Code</a:t>
              </a:r>
            </a:p>
          </p:txBody>
        </p:sp>
        <p:sp>
          <p:nvSpPr>
            <p:cNvPr id="49174" name="Rectangle 18"/>
            <p:cNvSpPr>
              <a:spLocks/>
            </p:cNvSpPr>
            <p:nvPr/>
          </p:nvSpPr>
          <p:spPr bwMode="auto">
            <a:xfrm>
              <a:off x="52" y="0"/>
              <a:ext cx="656" cy="633"/>
            </a:xfrm>
            <a:prstGeom prst="rect">
              <a:avLst/>
            </a:prstGeom>
            <a:solidFill>
              <a:srgbClr val="00B050"/>
            </a:solidFill>
            <a:ln w="25400">
              <a:solidFill>
                <a:schemeClr val="tx1">
                  <a:alpha val="0"/>
                </a:schemeClr>
              </a:solidFill>
              <a:miter lim="800000"/>
              <a:headEnd/>
              <a:tailEnd/>
            </a:ln>
          </p:spPr>
          <p:txBody>
            <a:bodyPr lIns="0" tIns="0" rIns="0" bIns="0"/>
            <a:lstStyle/>
            <a:p>
              <a:pPr>
                <a:defRPr/>
              </a:pPr>
              <a:endParaRPr lang="en-US"/>
            </a:p>
          </p:txBody>
        </p:sp>
        <p:sp>
          <p:nvSpPr>
            <p:cNvPr id="49175" name="Rectangle 19"/>
            <p:cNvSpPr>
              <a:spLocks/>
            </p:cNvSpPr>
            <p:nvPr/>
          </p:nvSpPr>
          <p:spPr bwMode="auto">
            <a:xfrm>
              <a:off x="1" y="1139"/>
              <a:ext cx="2952" cy="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endParaRPr lang="en-US" sz="700" dirty="0">
                <a:solidFill>
                  <a:schemeClr val="tx1"/>
                </a:solidFill>
                <a:latin typeface="Open Sans" charset="0"/>
                <a:cs typeface="Open Sans" charset="0"/>
                <a:sym typeface="Open Sans" charset="0"/>
              </a:endParaRPr>
            </a:p>
          </p:txBody>
        </p:sp>
        <p:grpSp>
          <p:nvGrpSpPr>
            <p:cNvPr id="49176" name="Group 22"/>
            <p:cNvGrpSpPr>
              <a:grpSpLocks/>
            </p:cNvGrpSpPr>
            <p:nvPr/>
          </p:nvGrpSpPr>
          <p:grpSpPr bwMode="auto">
            <a:xfrm>
              <a:off x="176" y="123"/>
              <a:ext cx="384" cy="389"/>
              <a:chOff x="0" y="0"/>
              <a:chExt cx="384" cy="389"/>
            </a:xfrm>
          </p:grpSpPr>
          <p:sp>
            <p:nvSpPr>
              <p:cNvPr id="49177" name="AutoShape 20"/>
              <p:cNvSpPr>
                <a:spLocks/>
              </p:cNvSpPr>
              <p:nvPr/>
            </p:nvSpPr>
            <p:spPr bwMode="auto">
              <a:xfrm>
                <a:off x="176" y="0"/>
                <a:ext cx="208" cy="152"/>
              </a:xfrm>
              <a:custGeom>
                <a:avLst/>
                <a:gdLst>
                  <a:gd name="T0" fmla="*/ 7 w 21531"/>
                  <a:gd name="T1" fmla="*/ 124 h 21506"/>
                  <a:gd name="T2" fmla="*/ 12 w 21531"/>
                  <a:gd name="T3" fmla="*/ 122 h 21506"/>
                  <a:gd name="T4" fmla="*/ 117 w 21531"/>
                  <a:gd name="T5" fmla="*/ 16 h 21506"/>
                  <a:gd name="T6" fmla="*/ 131 w 21531"/>
                  <a:gd name="T7" fmla="*/ 30 h 21506"/>
                  <a:gd name="T8" fmla="*/ 63 w 21531"/>
                  <a:gd name="T9" fmla="*/ 98 h 21506"/>
                  <a:gd name="T10" fmla="*/ 117 w 21531"/>
                  <a:gd name="T11" fmla="*/ 152 h 21506"/>
                  <a:gd name="T12" fmla="*/ 208 w 21531"/>
                  <a:gd name="T13" fmla="*/ 61 h 21506"/>
                  <a:gd name="T14" fmla="*/ 154 w 21531"/>
                  <a:gd name="T15" fmla="*/ 7 h 21506"/>
                  <a:gd name="T16" fmla="*/ 140 w 21531"/>
                  <a:gd name="T17" fmla="*/ 21 h 21506"/>
                  <a:gd name="T18" fmla="*/ 122 w 21531"/>
                  <a:gd name="T19" fmla="*/ 2 h 21506"/>
                  <a:gd name="T20" fmla="*/ 112 w 21531"/>
                  <a:gd name="T21" fmla="*/ 2 h 21506"/>
                  <a:gd name="T22" fmla="*/ 2 w 21531"/>
                  <a:gd name="T23" fmla="*/ 112 h 21506"/>
                  <a:gd name="T24" fmla="*/ 2 w 21531"/>
                  <a:gd name="T25" fmla="*/ 122 h 21506"/>
                  <a:gd name="T26" fmla="*/ 7 w 21531"/>
                  <a:gd name="T27" fmla="*/ 124 h 21506"/>
                  <a:gd name="T28" fmla="*/ 7 w 21531"/>
                  <a:gd name="T29" fmla="*/ 124 h 215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531" h="21506">
                    <a:moveTo>
                      <a:pt x="704" y="17516"/>
                    </a:moveTo>
                    <a:cubicBezTo>
                      <a:pt x="884" y="17516"/>
                      <a:pt x="1065" y="17424"/>
                      <a:pt x="1202" y="17237"/>
                    </a:cubicBezTo>
                    <a:lnTo>
                      <a:pt x="12118" y="2323"/>
                    </a:lnTo>
                    <a:lnTo>
                      <a:pt x="13544" y="4270"/>
                    </a:lnTo>
                    <a:lnTo>
                      <a:pt x="6540" y="13836"/>
                    </a:lnTo>
                    <a:lnTo>
                      <a:pt x="12158" y="21506"/>
                    </a:lnTo>
                    <a:lnTo>
                      <a:pt x="21531" y="8700"/>
                    </a:lnTo>
                    <a:lnTo>
                      <a:pt x="15914" y="1030"/>
                    </a:lnTo>
                    <a:lnTo>
                      <a:pt x="14538" y="2908"/>
                    </a:lnTo>
                    <a:lnTo>
                      <a:pt x="12617" y="282"/>
                    </a:lnTo>
                    <a:cubicBezTo>
                      <a:pt x="12341" y="-94"/>
                      <a:pt x="11896" y="-94"/>
                      <a:pt x="11620" y="282"/>
                    </a:cubicBezTo>
                    <a:lnTo>
                      <a:pt x="206" y="15875"/>
                    </a:lnTo>
                    <a:cubicBezTo>
                      <a:pt x="-69" y="16251"/>
                      <a:pt x="-69" y="16860"/>
                      <a:pt x="206" y="17237"/>
                    </a:cubicBezTo>
                    <a:cubicBezTo>
                      <a:pt x="344" y="17424"/>
                      <a:pt x="523" y="17516"/>
                      <a:pt x="704" y="17516"/>
                    </a:cubicBezTo>
                    <a:close/>
                    <a:moveTo>
                      <a:pt x="704" y="175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9178" name="AutoShape 21"/>
              <p:cNvSpPr>
                <a:spLocks/>
              </p:cNvSpPr>
              <p:nvPr/>
            </p:nvSpPr>
            <p:spPr bwMode="auto">
              <a:xfrm>
                <a:off x="0" y="112"/>
                <a:ext cx="277" cy="277"/>
              </a:xfrm>
              <a:custGeom>
                <a:avLst/>
                <a:gdLst>
                  <a:gd name="T0" fmla="*/ 277 w 21600"/>
                  <a:gd name="T1" fmla="*/ 54 h 21600"/>
                  <a:gd name="T2" fmla="*/ 223 w 21600"/>
                  <a:gd name="T3" fmla="*/ 0 h 21600"/>
                  <a:gd name="T4" fmla="*/ 66 w 21600"/>
                  <a:gd name="T5" fmla="*/ 157 h 21600"/>
                  <a:gd name="T6" fmla="*/ 82 w 21600"/>
                  <a:gd name="T7" fmla="*/ 173 h 21600"/>
                  <a:gd name="T8" fmla="*/ 60 w 21600"/>
                  <a:gd name="T9" fmla="*/ 168 h 21600"/>
                  <a:gd name="T10" fmla="*/ 27 w 21600"/>
                  <a:gd name="T11" fmla="*/ 182 h 21600"/>
                  <a:gd name="T12" fmla="*/ 24 w 21600"/>
                  <a:gd name="T13" fmla="*/ 185 h 21600"/>
                  <a:gd name="T14" fmla="*/ 23 w 21600"/>
                  <a:gd name="T15" fmla="*/ 187 h 21600"/>
                  <a:gd name="T16" fmla="*/ 21 w 21600"/>
                  <a:gd name="T17" fmla="*/ 189 h 21600"/>
                  <a:gd name="T18" fmla="*/ 20 w 21600"/>
                  <a:gd name="T19" fmla="*/ 190 h 21600"/>
                  <a:gd name="T20" fmla="*/ 0 w 21600"/>
                  <a:gd name="T21" fmla="*/ 266 h 21600"/>
                  <a:gd name="T22" fmla="*/ 45 w 21600"/>
                  <a:gd name="T23" fmla="*/ 221 h 21600"/>
                  <a:gd name="T24" fmla="*/ 54 w 21600"/>
                  <a:gd name="T25" fmla="*/ 231 h 21600"/>
                  <a:gd name="T26" fmla="*/ 9 w 21600"/>
                  <a:gd name="T27" fmla="*/ 277 h 21600"/>
                  <a:gd name="T28" fmla="*/ 94 w 21600"/>
                  <a:gd name="T29" fmla="*/ 250 h 21600"/>
                  <a:gd name="T30" fmla="*/ 103 w 21600"/>
                  <a:gd name="T31" fmla="*/ 195 h 21600"/>
                  <a:gd name="T32" fmla="*/ 120 w 21600"/>
                  <a:gd name="T33" fmla="*/ 212 h 21600"/>
                  <a:gd name="T34" fmla="*/ 277 w 21600"/>
                  <a:gd name="T35" fmla="*/ 54 h 21600"/>
                  <a:gd name="T36" fmla="*/ 277 w 21600"/>
                  <a:gd name="T37" fmla="*/ 54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1600" y="4247"/>
                    </a:moveTo>
                    <a:lnTo>
                      <a:pt x="17359" y="0"/>
                    </a:lnTo>
                    <a:lnTo>
                      <a:pt x="5124" y="12256"/>
                    </a:lnTo>
                    <a:lnTo>
                      <a:pt x="6356" y="13489"/>
                    </a:lnTo>
                    <a:cubicBezTo>
                      <a:pt x="5837" y="13232"/>
                      <a:pt x="5272" y="13101"/>
                      <a:pt x="4707" y="13101"/>
                    </a:cubicBezTo>
                    <a:cubicBezTo>
                      <a:pt x="3752" y="13101"/>
                      <a:pt x="2798" y="13466"/>
                      <a:pt x="2070" y="14197"/>
                    </a:cubicBezTo>
                    <a:cubicBezTo>
                      <a:pt x="1995" y="14270"/>
                      <a:pt x="1923" y="14350"/>
                      <a:pt x="1854" y="14435"/>
                    </a:cubicBezTo>
                    <a:cubicBezTo>
                      <a:pt x="1820" y="14474"/>
                      <a:pt x="1788" y="14517"/>
                      <a:pt x="1756" y="14558"/>
                    </a:cubicBezTo>
                    <a:cubicBezTo>
                      <a:pt x="1720" y="14605"/>
                      <a:pt x="1684" y="14653"/>
                      <a:pt x="1649" y="14703"/>
                    </a:cubicBezTo>
                    <a:cubicBezTo>
                      <a:pt x="1624" y="14739"/>
                      <a:pt x="1598" y="14775"/>
                      <a:pt x="1575" y="14812"/>
                    </a:cubicBezTo>
                    <a:cubicBezTo>
                      <a:pt x="440" y="16519"/>
                      <a:pt x="100" y="19363"/>
                      <a:pt x="0" y="20762"/>
                    </a:cubicBezTo>
                    <a:lnTo>
                      <a:pt x="3488" y="17269"/>
                    </a:lnTo>
                    <a:lnTo>
                      <a:pt x="4240" y="18023"/>
                    </a:lnTo>
                    <a:lnTo>
                      <a:pt x="667" y="21600"/>
                    </a:lnTo>
                    <a:cubicBezTo>
                      <a:pt x="2135" y="21574"/>
                      <a:pt x="5520" y="21307"/>
                      <a:pt x="7343" y="19479"/>
                    </a:cubicBezTo>
                    <a:cubicBezTo>
                      <a:pt x="8504" y="18317"/>
                      <a:pt x="8737" y="16581"/>
                      <a:pt x="8049" y="15185"/>
                    </a:cubicBezTo>
                    <a:lnTo>
                      <a:pt x="9364" y="16503"/>
                    </a:lnTo>
                    <a:cubicBezTo>
                      <a:pt x="9364" y="16503"/>
                      <a:pt x="21600" y="4247"/>
                      <a:pt x="21600" y="4247"/>
                    </a:cubicBezTo>
                    <a:close/>
                    <a:moveTo>
                      <a:pt x="21600" y="424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51228" name="Group 28"/>
          <p:cNvGrpSpPr>
            <a:grpSpLocks/>
          </p:cNvGrpSpPr>
          <p:nvPr/>
        </p:nvGrpSpPr>
        <p:grpSpPr bwMode="auto">
          <a:xfrm>
            <a:off x="6376393" y="2070498"/>
            <a:ext cx="1779396" cy="1140024"/>
            <a:chOff x="1" y="0"/>
            <a:chExt cx="2988" cy="1914"/>
          </a:xfrm>
        </p:grpSpPr>
        <p:sp>
          <p:nvSpPr>
            <p:cNvPr id="49169" name="Rectangle 24"/>
            <p:cNvSpPr>
              <a:spLocks/>
            </p:cNvSpPr>
            <p:nvPr/>
          </p:nvSpPr>
          <p:spPr bwMode="auto">
            <a:xfrm>
              <a:off x="37" y="763"/>
              <a:ext cx="2952"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00B050"/>
                  </a:solidFill>
                  <a:latin typeface="Open Sans Light" charset="0"/>
                  <a:cs typeface="Open Sans Light" charset="0"/>
                  <a:sym typeface="Open Sans Light" charset="0"/>
                </a:rPr>
                <a:t>Design</a:t>
              </a:r>
            </a:p>
          </p:txBody>
        </p:sp>
        <p:sp>
          <p:nvSpPr>
            <p:cNvPr id="49170" name="Rectangle 25"/>
            <p:cNvSpPr>
              <a:spLocks/>
            </p:cNvSpPr>
            <p:nvPr/>
          </p:nvSpPr>
          <p:spPr bwMode="auto">
            <a:xfrm>
              <a:off x="52" y="0"/>
              <a:ext cx="656" cy="633"/>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49171" name="Rectangle 26"/>
            <p:cNvSpPr>
              <a:spLocks/>
            </p:cNvSpPr>
            <p:nvPr/>
          </p:nvSpPr>
          <p:spPr bwMode="auto">
            <a:xfrm>
              <a:off x="1" y="1139"/>
              <a:ext cx="2952" cy="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endParaRPr lang="en-US" sz="700" dirty="0">
                <a:solidFill>
                  <a:schemeClr val="tx1"/>
                </a:solidFill>
                <a:latin typeface="Open Sans" charset="0"/>
                <a:cs typeface="Open Sans" charset="0"/>
                <a:sym typeface="Open Sans" charset="0"/>
              </a:endParaRPr>
            </a:p>
          </p:txBody>
        </p:sp>
        <p:sp>
          <p:nvSpPr>
            <p:cNvPr id="49172" name="AutoShape 27"/>
            <p:cNvSpPr>
              <a:spLocks/>
            </p:cNvSpPr>
            <p:nvPr/>
          </p:nvSpPr>
          <p:spPr bwMode="auto">
            <a:xfrm>
              <a:off x="217" y="145"/>
              <a:ext cx="343" cy="343"/>
            </a:xfrm>
            <a:custGeom>
              <a:avLst/>
              <a:gdLst>
                <a:gd name="T0" fmla="*/ 172 w 21600"/>
                <a:gd name="T1" fmla="*/ 220 h 21600"/>
                <a:gd name="T2" fmla="*/ 123 w 21600"/>
                <a:gd name="T3" fmla="*/ 172 h 21600"/>
                <a:gd name="T4" fmla="*/ 172 w 21600"/>
                <a:gd name="T5" fmla="*/ 123 h 21600"/>
                <a:gd name="T6" fmla="*/ 220 w 21600"/>
                <a:gd name="T7" fmla="*/ 172 h 21600"/>
                <a:gd name="T8" fmla="*/ 172 w 21600"/>
                <a:gd name="T9" fmla="*/ 220 h 21600"/>
                <a:gd name="T10" fmla="*/ 343 w 21600"/>
                <a:gd name="T11" fmla="*/ 206 h 21600"/>
                <a:gd name="T12" fmla="*/ 343 w 21600"/>
                <a:gd name="T13" fmla="*/ 137 h 21600"/>
                <a:gd name="T14" fmla="*/ 305 w 21600"/>
                <a:gd name="T15" fmla="*/ 137 h 21600"/>
                <a:gd name="T16" fmla="*/ 290 w 21600"/>
                <a:gd name="T17" fmla="*/ 101 h 21600"/>
                <a:gd name="T18" fmla="*/ 317 w 21600"/>
                <a:gd name="T19" fmla="*/ 74 h 21600"/>
                <a:gd name="T20" fmla="*/ 269 w 21600"/>
                <a:gd name="T21" fmla="*/ 26 h 21600"/>
                <a:gd name="T22" fmla="*/ 242 w 21600"/>
                <a:gd name="T23" fmla="*/ 52 h 21600"/>
                <a:gd name="T24" fmla="*/ 206 w 21600"/>
                <a:gd name="T25" fmla="*/ 37 h 21600"/>
                <a:gd name="T26" fmla="*/ 206 w 21600"/>
                <a:gd name="T27" fmla="*/ 0 h 21600"/>
                <a:gd name="T28" fmla="*/ 137 w 21600"/>
                <a:gd name="T29" fmla="*/ 0 h 21600"/>
                <a:gd name="T30" fmla="*/ 137 w 21600"/>
                <a:gd name="T31" fmla="*/ 37 h 21600"/>
                <a:gd name="T32" fmla="*/ 101 w 21600"/>
                <a:gd name="T33" fmla="*/ 52 h 21600"/>
                <a:gd name="T34" fmla="*/ 74 w 21600"/>
                <a:gd name="T35" fmla="*/ 26 h 21600"/>
                <a:gd name="T36" fmla="*/ 26 w 21600"/>
                <a:gd name="T37" fmla="*/ 74 h 21600"/>
                <a:gd name="T38" fmla="*/ 53 w 21600"/>
                <a:gd name="T39" fmla="*/ 101 h 21600"/>
                <a:gd name="T40" fmla="*/ 38 w 21600"/>
                <a:gd name="T41" fmla="*/ 137 h 21600"/>
                <a:gd name="T42" fmla="*/ 0 w 21600"/>
                <a:gd name="T43" fmla="*/ 137 h 21600"/>
                <a:gd name="T44" fmla="*/ 0 w 21600"/>
                <a:gd name="T45" fmla="*/ 206 h 21600"/>
                <a:gd name="T46" fmla="*/ 39 w 21600"/>
                <a:gd name="T47" fmla="*/ 206 h 21600"/>
                <a:gd name="T48" fmla="*/ 54 w 21600"/>
                <a:gd name="T49" fmla="*/ 240 h 21600"/>
                <a:gd name="T50" fmla="*/ 26 w 21600"/>
                <a:gd name="T51" fmla="*/ 269 h 21600"/>
                <a:gd name="T52" fmla="*/ 74 w 21600"/>
                <a:gd name="T53" fmla="*/ 317 h 21600"/>
                <a:gd name="T54" fmla="*/ 103 w 21600"/>
                <a:gd name="T55" fmla="*/ 288 h 21600"/>
                <a:gd name="T56" fmla="*/ 137 w 21600"/>
                <a:gd name="T57" fmla="*/ 302 h 21600"/>
                <a:gd name="T58" fmla="*/ 137 w 21600"/>
                <a:gd name="T59" fmla="*/ 343 h 21600"/>
                <a:gd name="T60" fmla="*/ 206 w 21600"/>
                <a:gd name="T61" fmla="*/ 343 h 21600"/>
                <a:gd name="T62" fmla="*/ 206 w 21600"/>
                <a:gd name="T63" fmla="*/ 302 h 21600"/>
                <a:gd name="T64" fmla="*/ 240 w 21600"/>
                <a:gd name="T65" fmla="*/ 288 h 21600"/>
                <a:gd name="T66" fmla="*/ 269 w 21600"/>
                <a:gd name="T67" fmla="*/ 317 h 21600"/>
                <a:gd name="T68" fmla="*/ 317 w 21600"/>
                <a:gd name="T69" fmla="*/ 269 h 21600"/>
                <a:gd name="T70" fmla="*/ 289 w 21600"/>
                <a:gd name="T71" fmla="*/ 240 h 21600"/>
                <a:gd name="T72" fmla="*/ 304 w 21600"/>
                <a:gd name="T73" fmla="*/ 206 h 21600"/>
                <a:gd name="T74" fmla="*/ 343 w 21600"/>
                <a:gd name="T75" fmla="*/ 206 h 21600"/>
                <a:gd name="T76" fmla="*/ 343 w 21600"/>
                <a:gd name="T77" fmla="*/ 206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10800" y="13825"/>
                  </a:moveTo>
                  <a:cubicBezTo>
                    <a:pt x="9129" y="13825"/>
                    <a:pt x="7776" y="12470"/>
                    <a:pt x="7776" y="10800"/>
                  </a:cubicBezTo>
                  <a:cubicBezTo>
                    <a:pt x="7776" y="9129"/>
                    <a:pt x="9129" y="7775"/>
                    <a:pt x="10800" y="7775"/>
                  </a:cubicBezTo>
                  <a:cubicBezTo>
                    <a:pt x="12471" y="7775"/>
                    <a:pt x="13824" y="9129"/>
                    <a:pt x="13824" y="10800"/>
                  </a:cubicBezTo>
                  <a:cubicBezTo>
                    <a:pt x="13824" y="12470"/>
                    <a:pt x="12471" y="13825"/>
                    <a:pt x="10800" y="13825"/>
                  </a:cubicBezTo>
                  <a:close/>
                  <a:moveTo>
                    <a:pt x="21600" y="12960"/>
                  </a:moveTo>
                  <a:lnTo>
                    <a:pt x="21600" y="8640"/>
                  </a:lnTo>
                  <a:lnTo>
                    <a:pt x="19194" y="8640"/>
                  </a:lnTo>
                  <a:cubicBezTo>
                    <a:pt x="18999" y="7831"/>
                    <a:pt x="18695" y="7066"/>
                    <a:pt x="18291" y="6364"/>
                  </a:cubicBezTo>
                  <a:lnTo>
                    <a:pt x="19964" y="4690"/>
                  </a:lnTo>
                  <a:lnTo>
                    <a:pt x="16909" y="1636"/>
                  </a:lnTo>
                  <a:lnTo>
                    <a:pt x="15271" y="3274"/>
                  </a:lnTo>
                  <a:cubicBezTo>
                    <a:pt x="14561" y="2844"/>
                    <a:pt x="13785" y="2513"/>
                    <a:pt x="12960" y="2300"/>
                  </a:cubicBezTo>
                  <a:lnTo>
                    <a:pt x="12960" y="0"/>
                  </a:lnTo>
                  <a:lnTo>
                    <a:pt x="8640" y="0"/>
                  </a:lnTo>
                  <a:lnTo>
                    <a:pt x="8640" y="2300"/>
                  </a:lnTo>
                  <a:cubicBezTo>
                    <a:pt x="7815" y="2513"/>
                    <a:pt x="7039" y="2844"/>
                    <a:pt x="6329" y="3274"/>
                  </a:cubicBezTo>
                  <a:lnTo>
                    <a:pt x="4691" y="1636"/>
                  </a:lnTo>
                  <a:lnTo>
                    <a:pt x="1636" y="4690"/>
                  </a:lnTo>
                  <a:lnTo>
                    <a:pt x="3309" y="6364"/>
                  </a:lnTo>
                  <a:cubicBezTo>
                    <a:pt x="2905" y="7066"/>
                    <a:pt x="2601" y="7831"/>
                    <a:pt x="2407" y="8640"/>
                  </a:cubicBezTo>
                  <a:lnTo>
                    <a:pt x="0" y="8640"/>
                  </a:lnTo>
                  <a:lnTo>
                    <a:pt x="0" y="12960"/>
                  </a:lnTo>
                  <a:lnTo>
                    <a:pt x="2480" y="12960"/>
                  </a:lnTo>
                  <a:cubicBezTo>
                    <a:pt x="2694" y="13733"/>
                    <a:pt x="3010" y="14459"/>
                    <a:pt x="3417" y="15128"/>
                  </a:cubicBezTo>
                  <a:lnTo>
                    <a:pt x="1636" y="16910"/>
                  </a:lnTo>
                  <a:lnTo>
                    <a:pt x="4691" y="19964"/>
                  </a:lnTo>
                  <a:lnTo>
                    <a:pt x="6506" y="18148"/>
                  </a:lnTo>
                  <a:cubicBezTo>
                    <a:pt x="7168" y="18528"/>
                    <a:pt x="7884" y="18820"/>
                    <a:pt x="8640" y="19015"/>
                  </a:cubicBezTo>
                  <a:lnTo>
                    <a:pt x="8640" y="21600"/>
                  </a:lnTo>
                  <a:lnTo>
                    <a:pt x="12960" y="21600"/>
                  </a:lnTo>
                  <a:lnTo>
                    <a:pt x="12960" y="19015"/>
                  </a:lnTo>
                  <a:cubicBezTo>
                    <a:pt x="13717" y="18820"/>
                    <a:pt x="14432" y="18528"/>
                    <a:pt x="15094" y="18148"/>
                  </a:cubicBezTo>
                  <a:lnTo>
                    <a:pt x="16909" y="19964"/>
                  </a:lnTo>
                  <a:lnTo>
                    <a:pt x="19964" y="16910"/>
                  </a:lnTo>
                  <a:lnTo>
                    <a:pt x="18183" y="15128"/>
                  </a:lnTo>
                  <a:cubicBezTo>
                    <a:pt x="18590" y="14459"/>
                    <a:pt x="18907" y="13733"/>
                    <a:pt x="19121" y="12960"/>
                  </a:cubicBezTo>
                  <a:cubicBezTo>
                    <a:pt x="19121" y="12960"/>
                    <a:pt x="21600" y="12960"/>
                    <a:pt x="21600" y="12960"/>
                  </a:cubicBezTo>
                  <a:close/>
                  <a:moveTo>
                    <a:pt x="21600" y="1296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51233" name="Group 33"/>
          <p:cNvGrpSpPr>
            <a:grpSpLocks/>
          </p:cNvGrpSpPr>
          <p:nvPr/>
        </p:nvGrpSpPr>
        <p:grpSpPr bwMode="auto">
          <a:xfrm>
            <a:off x="6376393" y="3483769"/>
            <a:ext cx="1779396" cy="1139428"/>
            <a:chOff x="1" y="0"/>
            <a:chExt cx="2988" cy="1914"/>
          </a:xfrm>
        </p:grpSpPr>
        <p:sp>
          <p:nvSpPr>
            <p:cNvPr id="49165" name="Rectangle 29"/>
            <p:cNvSpPr>
              <a:spLocks/>
            </p:cNvSpPr>
            <p:nvPr/>
          </p:nvSpPr>
          <p:spPr bwMode="auto">
            <a:xfrm>
              <a:off x="37" y="763"/>
              <a:ext cx="2952"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00B050"/>
                  </a:solidFill>
                  <a:latin typeface="Open Sans Light" charset="0"/>
                  <a:cs typeface="Open Sans Light" charset="0"/>
                  <a:sym typeface="Open Sans Light" charset="0"/>
                </a:rPr>
                <a:t>Testing</a:t>
              </a:r>
            </a:p>
          </p:txBody>
        </p:sp>
        <p:sp>
          <p:nvSpPr>
            <p:cNvPr id="49166" name="Rectangle 30"/>
            <p:cNvSpPr>
              <a:spLocks/>
            </p:cNvSpPr>
            <p:nvPr/>
          </p:nvSpPr>
          <p:spPr bwMode="auto">
            <a:xfrm>
              <a:off x="52" y="0"/>
              <a:ext cx="656" cy="633"/>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49167" name="Rectangle 31"/>
            <p:cNvSpPr>
              <a:spLocks/>
            </p:cNvSpPr>
            <p:nvPr/>
          </p:nvSpPr>
          <p:spPr bwMode="auto">
            <a:xfrm>
              <a:off x="1" y="1139"/>
              <a:ext cx="2952" cy="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endParaRPr lang="en-US" sz="700" dirty="0">
                <a:solidFill>
                  <a:schemeClr val="tx1"/>
                </a:solidFill>
                <a:latin typeface="Open Sans" charset="0"/>
                <a:cs typeface="Open Sans" charset="0"/>
                <a:sym typeface="Open Sans" charset="0"/>
              </a:endParaRPr>
            </a:p>
          </p:txBody>
        </p:sp>
        <p:sp>
          <p:nvSpPr>
            <p:cNvPr id="49168" name="AutoShape 32"/>
            <p:cNvSpPr>
              <a:spLocks/>
            </p:cNvSpPr>
            <p:nvPr/>
          </p:nvSpPr>
          <p:spPr bwMode="auto">
            <a:xfrm>
              <a:off x="201" y="179"/>
              <a:ext cx="357" cy="316"/>
            </a:xfrm>
            <a:custGeom>
              <a:avLst/>
              <a:gdLst>
                <a:gd name="T0" fmla="*/ 357 w 21600"/>
                <a:gd name="T1" fmla="*/ 247 h 21600"/>
                <a:gd name="T2" fmla="*/ 357 w 21600"/>
                <a:gd name="T3" fmla="*/ 0 h 21600"/>
                <a:gd name="T4" fmla="*/ 0 w 21600"/>
                <a:gd name="T5" fmla="*/ 0 h 21600"/>
                <a:gd name="T6" fmla="*/ 0 w 21600"/>
                <a:gd name="T7" fmla="*/ 247 h 21600"/>
                <a:gd name="T8" fmla="*/ 172 w 21600"/>
                <a:gd name="T9" fmla="*/ 247 h 21600"/>
                <a:gd name="T10" fmla="*/ 172 w 21600"/>
                <a:gd name="T11" fmla="*/ 302 h 21600"/>
                <a:gd name="T12" fmla="*/ 124 w 21600"/>
                <a:gd name="T13" fmla="*/ 302 h 21600"/>
                <a:gd name="T14" fmla="*/ 124 w 21600"/>
                <a:gd name="T15" fmla="*/ 316 h 21600"/>
                <a:gd name="T16" fmla="*/ 233 w 21600"/>
                <a:gd name="T17" fmla="*/ 316 h 21600"/>
                <a:gd name="T18" fmla="*/ 233 w 21600"/>
                <a:gd name="T19" fmla="*/ 302 h 21600"/>
                <a:gd name="T20" fmla="*/ 185 w 21600"/>
                <a:gd name="T21" fmla="*/ 302 h 21600"/>
                <a:gd name="T22" fmla="*/ 185 w 21600"/>
                <a:gd name="T23" fmla="*/ 247 h 21600"/>
                <a:gd name="T24" fmla="*/ 357 w 21600"/>
                <a:gd name="T25" fmla="*/ 247 h 21600"/>
                <a:gd name="T26" fmla="*/ 357 w 21600"/>
                <a:gd name="T27" fmla="*/ 247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21600" y="16904"/>
                  </a:moveTo>
                  <a:lnTo>
                    <a:pt x="21600" y="0"/>
                  </a:lnTo>
                  <a:lnTo>
                    <a:pt x="0" y="0"/>
                  </a:lnTo>
                  <a:lnTo>
                    <a:pt x="0" y="16904"/>
                  </a:lnTo>
                  <a:lnTo>
                    <a:pt x="10385" y="16904"/>
                  </a:lnTo>
                  <a:lnTo>
                    <a:pt x="10385" y="20660"/>
                  </a:lnTo>
                  <a:lnTo>
                    <a:pt x="7476" y="20660"/>
                  </a:lnTo>
                  <a:lnTo>
                    <a:pt x="7476" y="21600"/>
                  </a:lnTo>
                  <a:lnTo>
                    <a:pt x="14123" y="21600"/>
                  </a:lnTo>
                  <a:lnTo>
                    <a:pt x="14123" y="20660"/>
                  </a:lnTo>
                  <a:lnTo>
                    <a:pt x="11216" y="20660"/>
                  </a:lnTo>
                  <a:lnTo>
                    <a:pt x="11216" y="16904"/>
                  </a:lnTo>
                  <a:cubicBezTo>
                    <a:pt x="11216" y="16904"/>
                    <a:pt x="21600" y="16904"/>
                    <a:pt x="21600" y="16904"/>
                  </a:cubicBezTo>
                  <a:close/>
                  <a:moveTo>
                    <a:pt x="21600" y="1690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3" name="Group 2">
            <a:extLst>
              <a:ext uri="{FF2B5EF4-FFF2-40B4-BE49-F238E27FC236}">
                <a16:creationId xmlns:a16="http://schemas.microsoft.com/office/drawing/2014/main" id="{B2D4C2AB-9990-409A-8720-21494A612E88}"/>
              </a:ext>
            </a:extLst>
          </p:cNvPr>
          <p:cNvGrpSpPr/>
          <p:nvPr/>
        </p:nvGrpSpPr>
        <p:grpSpPr>
          <a:xfrm>
            <a:off x="1002506" y="2065735"/>
            <a:ext cx="2902744" cy="2566988"/>
            <a:chOff x="1002506" y="2065735"/>
            <a:chExt cx="2902744" cy="2566988"/>
          </a:xfrm>
        </p:grpSpPr>
        <p:grpSp>
          <p:nvGrpSpPr>
            <p:cNvPr id="2" name="Group 1"/>
            <p:cNvGrpSpPr/>
            <p:nvPr/>
          </p:nvGrpSpPr>
          <p:grpSpPr>
            <a:xfrm>
              <a:off x="1002506" y="2065735"/>
              <a:ext cx="2902744" cy="2566988"/>
              <a:chOff x="1002506" y="2065734"/>
              <a:chExt cx="2902744" cy="2566988"/>
            </a:xfrm>
          </p:grpSpPr>
          <p:sp>
            <p:nvSpPr>
              <p:cNvPr id="49185" name="AutoShape 7"/>
              <p:cNvSpPr>
                <a:spLocks/>
              </p:cNvSpPr>
              <p:nvPr/>
            </p:nvSpPr>
            <p:spPr bwMode="auto">
              <a:xfrm>
                <a:off x="1002506" y="2065734"/>
                <a:ext cx="2902744" cy="2566988"/>
              </a:xfrm>
              <a:custGeom>
                <a:avLst/>
                <a:gdLst>
                  <a:gd name="T0" fmla="*/ 4875 w 21600"/>
                  <a:gd name="T1" fmla="*/ 3374 h 21600"/>
                  <a:gd name="T2" fmla="*/ 4875 w 21600"/>
                  <a:gd name="T3" fmla="*/ 0 h 21600"/>
                  <a:gd name="T4" fmla="*/ 0 w 21600"/>
                  <a:gd name="T5" fmla="*/ 0 h 21600"/>
                  <a:gd name="T6" fmla="*/ 0 w 21600"/>
                  <a:gd name="T7" fmla="*/ 3374 h 21600"/>
                  <a:gd name="T8" fmla="*/ 2344 w 21600"/>
                  <a:gd name="T9" fmla="*/ 3374 h 21600"/>
                  <a:gd name="T10" fmla="*/ 2344 w 21600"/>
                  <a:gd name="T11" fmla="*/ 4123 h 21600"/>
                  <a:gd name="T12" fmla="*/ 1687 w 21600"/>
                  <a:gd name="T13" fmla="*/ 4123 h 21600"/>
                  <a:gd name="T14" fmla="*/ 1687 w 21600"/>
                  <a:gd name="T15" fmla="*/ 4311 h 21600"/>
                  <a:gd name="T16" fmla="*/ 3187 w 21600"/>
                  <a:gd name="T17" fmla="*/ 4311 h 21600"/>
                  <a:gd name="T18" fmla="*/ 3187 w 21600"/>
                  <a:gd name="T19" fmla="*/ 4123 h 21600"/>
                  <a:gd name="T20" fmla="*/ 2531 w 21600"/>
                  <a:gd name="T21" fmla="*/ 4123 h 21600"/>
                  <a:gd name="T22" fmla="*/ 2531 w 21600"/>
                  <a:gd name="T23" fmla="*/ 3374 h 21600"/>
                  <a:gd name="T24" fmla="*/ 4875 w 21600"/>
                  <a:gd name="T25" fmla="*/ 3374 h 21600"/>
                  <a:gd name="T26" fmla="*/ 4875 w 21600"/>
                  <a:gd name="T27" fmla="*/ 3374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21600" y="16904"/>
                    </a:moveTo>
                    <a:lnTo>
                      <a:pt x="21600" y="0"/>
                    </a:lnTo>
                    <a:lnTo>
                      <a:pt x="0" y="0"/>
                    </a:lnTo>
                    <a:lnTo>
                      <a:pt x="0" y="16904"/>
                    </a:lnTo>
                    <a:lnTo>
                      <a:pt x="10385" y="16904"/>
                    </a:lnTo>
                    <a:lnTo>
                      <a:pt x="10385" y="20660"/>
                    </a:lnTo>
                    <a:lnTo>
                      <a:pt x="7476" y="20660"/>
                    </a:lnTo>
                    <a:lnTo>
                      <a:pt x="7476" y="21600"/>
                    </a:lnTo>
                    <a:lnTo>
                      <a:pt x="14123" y="21600"/>
                    </a:lnTo>
                    <a:lnTo>
                      <a:pt x="14123" y="20660"/>
                    </a:lnTo>
                    <a:lnTo>
                      <a:pt x="11216" y="20660"/>
                    </a:lnTo>
                    <a:lnTo>
                      <a:pt x="11216" y="16904"/>
                    </a:lnTo>
                    <a:cubicBezTo>
                      <a:pt x="11216" y="16904"/>
                      <a:pt x="21600" y="16904"/>
                      <a:pt x="21600" y="16904"/>
                    </a:cubicBezTo>
                    <a:close/>
                    <a:moveTo>
                      <a:pt x="21600" y="16904"/>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 name="Rectangle 34"/>
              <p:cNvSpPr/>
              <p:nvPr/>
            </p:nvSpPr>
            <p:spPr bwMode="auto">
              <a:xfrm>
                <a:off x="1103747" y="2158029"/>
                <a:ext cx="2718159" cy="1820292"/>
              </a:xfrm>
              <a:prstGeom prst="rect">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34290" tIns="17145" rIns="34290" bIns="17145" numCol="1" rtlCol="0" anchor="t" anchorCtr="0" compatLnSpc="1">
                <a:prstTxWarp prst="textNoShape">
                  <a:avLst/>
                </a:prstTxWarp>
              </a:bodyPr>
              <a:lstStyle/>
              <a:p>
                <a:pPr defTabSz="342678"/>
                <a:endParaRPr lang="en-US" dirty="0"/>
              </a:p>
            </p:txBody>
          </p:sp>
        </p:grpSp>
        <p:pic>
          <p:nvPicPr>
            <p:cNvPr id="4" name="Picture 3" descr="A screenshot of a social media post&#10;&#10;Description automatically generated">
              <a:extLst>
                <a:ext uri="{FF2B5EF4-FFF2-40B4-BE49-F238E27FC236}">
                  <a16:creationId xmlns:a16="http://schemas.microsoft.com/office/drawing/2014/main" id="{DDEE15C9-C6D3-4C80-A919-AA862E8D21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1840" y="2156863"/>
              <a:ext cx="2718160" cy="182145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201"/>
                                        </p:tgtEl>
                                        <p:attrNameLst>
                                          <p:attrName>style.visibility</p:attrName>
                                        </p:attrNameLst>
                                      </p:cBhvr>
                                      <p:to>
                                        <p:strVal val="visible"/>
                                      </p:to>
                                    </p:set>
                                    <p:animEffect transition="in" filter="wipe(left)">
                                      <p:cBhvr>
                                        <p:cTn id="7" dur="1000"/>
                                        <p:tgtEl>
                                          <p:spTgt spid="51201"/>
                                        </p:tgtEl>
                                      </p:cBhvr>
                                    </p:animEffect>
                                  </p:childTnLst>
                                </p:cTn>
                              </p:par>
                            </p:childTnLst>
                          </p:cTn>
                        </p:par>
                        <p:par>
                          <p:cTn id="8" fill="hold">
                            <p:stCondLst>
                              <p:cond delay="1000"/>
                            </p:stCondLst>
                            <p:childTnLst>
                              <p:par>
                                <p:cTn id="9" presetID="55" presetClass="entr" presetSubtype="0" fill="hold" grpId="0" nodeType="afterEffect" nodePh="1">
                                  <p:stCondLst>
                                    <p:cond delay="0"/>
                                  </p:stCondLst>
                                  <p:endCondLst>
                                    <p:cond evt="begin" delay="0">
                                      <p:tn val="9"/>
                                    </p:cond>
                                  </p:endCondLst>
                                  <p:iterate type="wd">
                                    <p:tmPct val="10000"/>
                                  </p:iterate>
                                  <p:childTnLst>
                                    <p:set>
                                      <p:cBhvr>
                                        <p:cTn id="10" dur="1" fill="hold">
                                          <p:stCondLst>
                                            <p:cond delay="0"/>
                                          </p:stCondLst>
                                        </p:cTn>
                                        <p:tgtEl>
                                          <p:spTgt spid="51206"/>
                                        </p:tgtEl>
                                        <p:attrNameLst>
                                          <p:attrName>style.visibility</p:attrName>
                                        </p:attrNameLst>
                                      </p:cBhvr>
                                      <p:to>
                                        <p:strVal val="visible"/>
                                      </p:to>
                                    </p:set>
                                    <p:anim calcmode="lin" valueType="num">
                                      <p:cBhvr>
                                        <p:cTn id="11" dur="500" fill="hold"/>
                                        <p:tgtEl>
                                          <p:spTgt spid="51206"/>
                                        </p:tgtEl>
                                        <p:attrNameLst>
                                          <p:attrName>ppt_w</p:attrName>
                                        </p:attrNameLst>
                                      </p:cBhvr>
                                      <p:tavLst>
                                        <p:tav tm="0">
                                          <p:val>
                                            <p:strVal val="#ppt_w*0.70"/>
                                          </p:val>
                                        </p:tav>
                                        <p:tav tm="100000">
                                          <p:val>
                                            <p:strVal val="#ppt_w"/>
                                          </p:val>
                                        </p:tav>
                                      </p:tavLst>
                                    </p:anim>
                                    <p:anim calcmode="lin" valueType="num">
                                      <p:cBhvr>
                                        <p:cTn id="12" dur="500" fill="hold"/>
                                        <p:tgtEl>
                                          <p:spTgt spid="51206"/>
                                        </p:tgtEl>
                                        <p:attrNameLst>
                                          <p:attrName>ppt_h</p:attrName>
                                        </p:attrNameLst>
                                      </p:cBhvr>
                                      <p:tavLst>
                                        <p:tav tm="0">
                                          <p:val>
                                            <p:strVal val="#ppt_h"/>
                                          </p:val>
                                        </p:tav>
                                        <p:tav tm="100000">
                                          <p:val>
                                            <p:strVal val="#ppt_h"/>
                                          </p:val>
                                        </p:tav>
                                      </p:tavLst>
                                    </p:anim>
                                    <p:animEffect transition="in" filter="fade">
                                      <p:cBhvr>
                                        <p:cTn id="13" dur="500"/>
                                        <p:tgtEl>
                                          <p:spTgt spid="51206"/>
                                        </p:tgtEl>
                                      </p:cBhvr>
                                    </p:animEffect>
                                  </p:childTnLst>
                                </p:cTn>
                              </p:par>
                              <p:par>
                                <p:cTn id="14" presetID="53" presetClass="entr" presetSubtype="16"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childTnLst>
                          </p:cTn>
                        </p:par>
                        <p:par>
                          <p:cTn id="19" fill="hold">
                            <p:stCondLst>
                              <p:cond delay="1500"/>
                            </p:stCondLst>
                            <p:childTnLst>
                              <p:par>
                                <p:cTn id="20" presetID="14" presetClass="entr" presetSubtype="10" fill="hold" nodeType="afterEffect">
                                  <p:stCondLst>
                                    <p:cond delay="0"/>
                                  </p:stCondLst>
                                  <p:childTnLst>
                                    <p:set>
                                      <p:cBhvr>
                                        <p:cTn id="21" dur="1" fill="hold">
                                          <p:stCondLst>
                                            <p:cond delay="0"/>
                                          </p:stCondLst>
                                        </p:cTn>
                                        <p:tgtEl>
                                          <p:spTgt spid="51216"/>
                                        </p:tgtEl>
                                        <p:attrNameLst>
                                          <p:attrName>style.visibility</p:attrName>
                                        </p:attrNameLst>
                                      </p:cBhvr>
                                      <p:to>
                                        <p:strVal val="visible"/>
                                      </p:to>
                                    </p:set>
                                    <p:animEffect transition="in" filter="randombar(horizontal)">
                                      <p:cBhvr>
                                        <p:cTn id="22" dur="500"/>
                                        <p:tgtEl>
                                          <p:spTgt spid="51216"/>
                                        </p:tgtEl>
                                      </p:cBhvr>
                                    </p:animEffect>
                                  </p:childTnLst>
                                </p:cTn>
                              </p:par>
                            </p:childTnLst>
                          </p:cTn>
                        </p:par>
                        <p:par>
                          <p:cTn id="23" fill="hold">
                            <p:stCondLst>
                              <p:cond delay="2000"/>
                            </p:stCondLst>
                            <p:childTnLst>
                              <p:par>
                                <p:cTn id="24" presetID="14" presetClass="entr" presetSubtype="10" fill="hold" nodeType="afterEffect">
                                  <p:stCondLst>
                                    <p:cond delay="0"/>
                                  </p:stCondLst>
                                  <p:childTnLst>
                                    <p:set>
                                      <p:cBhvr>
                                        <p:cTn id="25" dur="1" fill="hold">
                                          <p:stCondLst>
                                            <p:cond delay="0"/>
                                          </p:stCondLst>
                                        </p:cTn>
                                        <p:tgtEl>
                                          <p:spTgt spid="51223"/>
                                        </p:tgtEl>
                                        <p:attrNameLst>
                                          <p:attrName>style.visibility</p:attrName>
                                        </p:attrNameLst>
                                      </p:cBhvr>
                                      <p:to>
                                        <p:strVal val="visible"/>
                                      </p:to>
                                    </p:set>
                                    <p:animEffect transition="in" filter="randombar(horizontal)">
                                      <p:cBhvr>
                                        <p:cTn id="26" dur="500"/>
                                        <p:tgtEl>
                                          <p:spTgt spid="51223"/>
                                        </p:tgtEl>
                                      </p:cBhvr>
                                    </p:animEffect>
                                  </p:childTnLst>
                                </p:cTn>
                              </p:par>
                            </p:childTnLst>
                          </p:cTn>
                        </p:par>
                        <p:par>
                          <p:cTn id="27" fill="hold">
                            <p:stCondLst>
                              <p:cond delay="2500"/>
                            </p:stCondLst>
                            <p:childTnLst>
                              <p:par>
                                <p:cTn id="28" presetID="14" presetClass="entr" presetSubtype="10" fill="hold" nodeType="afterEffect">
                                  <p:stCondLst>
                                    <p:cond delay="0"/>
                                  </p:stCondLst>
                                  <p:childTnLst>
                                    <p:set>
                                      <p:cBhvr>
                                        <p:cTn id="29" dur="1" fill="hold">
                                          <p:stCondLst>
                                            <p:cond delay="0"/>
                                          </p:stCondLst>
                                        </p:cTn>
                                        <p:tgtEl>
                                          <p:spTgt spid="51228"/>
                                        </p:tgtEl>
                                        <p:attrNameLst>
                                          <p:attrName>style.visibility</p:attrName>
                                        </p:attrNameLst>
                                      </p:cBhvr>
                                      <p:to>
                                        <p:strVal val="visible"/>
                                      </p:to>
                                    </p:set>
                                    <p:animEffect transition="in" filter="randombar(horizontal)">
                                      <p:cBhvr>
                                        <p:cTn id="30" dur="500"/>
                                        <p:tgtEl>
                                          <p:spTgt spid="51228"/>
                                        </p:tgtEl>
                                      </p:cBhvr>
                                    </p:animEffect>
                                  </p:childTnLst>
                                </p:cTn>
                              </p:par>
                            </p:childTnLst>
                          </p:cTn>
                        </p:par>
                        <p:par>
                          <p:cTn id="31" fill="hold">
                            <p:stCondLst>
                              <p:cond delay="3000"/>
                            </p:stCondLst>
                            <p:childTnLst>
                              <p:par>
                                <p:cTn id="32" presetID="14" presetClass="entr" presetSubtype="10" fill="hold" nodeType="afterEffect">
                                  <p:stCondLst>
                                    <p:cond delay="0"/>
                                  </p:stCondLst>
                                  <p:childTnLst>
                                    <p:set>
                                      <p:cBhvr>
                                        <p:cTn id="33" dur="1" fill="hold">
                                          <p:stCondLst>
                                            <p:cond delay="0"/>
                                          </p:stCondLst>
                                        </p:cTn>
                                        <p:tgtEl>
                                          <p:spTgt spid="51233"/>
                                        </p:tgtEl>
                                        <p:attrNameLst>
                                          <p:attrName>style.visibility</p:attrName>
                                        </p:attrNameLst>
                                      </p:cBhvr>
                                      <p:to>
                                        <p:strVal val="visible"/>
                                      </p:to>
                                    </p:set>
                                    <p:animEffect transition="in" filter="randombar(horizontal)">
                                      <p:cBhvr>
                                        <p:cTn id="34" dur="500"/>
                                        <p:tgtEl>
                                          <p:spTgt spid="51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1" grpId="0"/>
      <p:bldP spid="5120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p:cNvSpPr>
          <p:nvPr/>
        </p:nvSpPr>
        <p:spPr bwMode="auto">
          <a:xfrm>
            <a:off x="962027"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Mobile Development</a:t>
            </a:r>
          </a:p>
        </p:txBody>
      </p:sp>
      <p:sp>
        <p:nvSpPr>
          <p:cNvPr id="50179" name="Rectangle 2"/>
          <p:cNvSpPr>
            <a:spLocks/>
          </p:cNvSpPr>
          <p:nvPr/>
        </p:nvSpPr>
        <p:spPr bwMode="auto">
          <a:xfrm>
            <a:off x="7877175" y="481014"/>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50180" name="Rectangle 3"/>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50181" name="Rectangle 4"/>
          <p:cNvSpPr>
            <a:spLocks/>
          </p:cNvSpPr>
          <p:nvPr/>
        </p:nvSpPr>
        <p:spPr bwMode="auto">
          <a:xfrm>
            <a:off x="7877175" y="481014"/>
            <a:ext cx="280988" cy="24765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50182" name="Rectangle 5"/>
          <p:cNvSpPr>
            <a:spLocks/>
          </p:cNvSpPr>
          <p:nvPr/>
        </p:nvSpPr>
        <p:spPr bwMode="auto">
          <a:xfrm>
            <a:off x="7971365" y="550978"/>
            <a:ext cx="9618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03</a:t>
            </a:r>
          </a:p>
        </p:txBody>
      </p:sp>
      <p:sp>
        <p:nvSpPr>
          <p:cNvPr id="52230" name="Rectangle 6"/>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grpSp>
        <p:nvGrpSpPr>
          <p:cNvPr id="52237" name="Group 13"/>
          <p:cNvGrpSpPr>
            <a:grpSpLocks/>
          </p:cNvGrpSpPr>
          <p:nvPr/>
        </p:nvGrpSpPr>
        <p:grpSpPr bwMode="auto">
          <a:xfrm>
            <a:off x="4405908" y="1947268"/>
            <a:ext cx="1333500" cy="1160264"/>
            <a:chOff x="0" y="0"/>
            <a:chExt cx="2240" cy="1948"/>
          </a:xfrm>
        </p:grpSpPr>
        <p:sp>
          <p:nvSpPr>
            <p:cNvPr id="50203" name="Rectangle 10"/>
            <p:cNvSpPr>
              <a:spLocks/>
            </p:cNvSpPr>
            <p:nvPr/>
          </p:nvSpPr>
          <p:spPr bwMode="auto">
            <a:xfrm>
              <a:off x="0" y="0"/>
              <a:ext cx="2240" cy="1948"/>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50204" name="AutoShape 11"/>
            <p:cNvSpPr>
              <a:spLocks/>
            </p:cNvSpPr>
            <p:nvPr/>
          </p:nvSpPr>
          <p:spPr bwMode="auto">
            <a:xfrm>
              <a:off x="244" y="400"/>
              <a:ext cx="368" cy="330"/>
            </a:xfrm>
            <a:custGeom>
              <a:avLst/>
              <a:gdLst>
                <a:gd name="T0" fmla="*/ 265 w 21600"/>
                <a:gd name="T1" fmla="*/ 0 h 21600"/>
                <a:gd name="T2" fmla="*/ 184 w 21600"/>
                <a:gd name="T3" fmla="*/ 40 h 21600"/>
                <a:gd name="T4" fmla="*/ 103 w 21600"/>
                <a:gd name="T5" fmla="*/ 0 h 21600"/>
                <a:gd name="T6" fmla="*/ 0 w 21600"/>
                <a:gd name="T7" fmla="*/ 103 h 21600"/>
                <a:gd name="T8" fmla="*/ 29 w 21600"/>
                <a:gd name="T9" fmla="*/ 174 h 21600"/>
                <a:gd name="T10" fmla="*/ 174 w 21600"/>
                <a:gd name="T11" fmla="*/ 320 h 21600"/>
                <a:gd name="T12" fmla="*/ 184 w 21600"/>
                <a:gd name="T13" fmla="*/ 330 h 21600"/>
                <a:gd name="T14" fmla="*/ 194 w 21600"/>
                <a:gd name="T15" fmla="*/ 320 h 21600"/>
                <a:gd name="T16" fmla="*/ 337 w 21600"/>
                <a:gd name="T17" fmla="*/ 177 h 21600"/>
                <a:gd name="T18" fmla="*/ 368 w 21600"/>
                <a:gd name="T19" fmla="*/ 103 h 21600"/>
                <a:gd name="T20" fmla="*/ 265 w 21600"/>
                <a:gd name="T21" fmla="*/ 0 h 21600"/>
                <a:gd name="T22" fmla="*/ 265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600" h="21600">
                  <a:moveTo>
                    <a:pt x="15569" y="0"/>
                  </a:moveTo>
                  <a:cubicBezTo>
                    <a:pt x="13669" y="0"/>
                    <a:pt x="11923" y="984"/>
                    <a:pt x="10800" y="2607"/>
                  </a:cubicBezTo>
                  <a:cubicBezTo>
                    <a:pt x="9676" y="984"/>
                    <a:pt x="7932" y="0"/>
                    <a:pt x="6031" y="0"/>
                  </a:cubicBezTo>
                  <a:cubicBezTo>
                    <a:pt x="2706" y="0"/>
                    <a:pt x="0" y="3017"/>
                    <a:pt x="0" y="6725"/>
                  </a:cubicBezTo>
                  <a:cubicBezTo>
                    <a:pt x="0" y="8467"/>
                    <a:pt x="598" y="10122"/>
                    <a:pt x="1682" y="11380"/>
                  </a:cubicBezTo>
                  <a:lnTo>
                    <a:pt x="10188" y="20915"/>
                  </a:lnTo>
                  <a:lnTo>
                    <a:pt x="10800" y="21600"/>
                  </a:lnTo>
                  <a:lnTo>
                    <a:pt x="11412" y="20915"/>
                  </a:lnTo>
                  <a:lnTo>
                    <a:pt x="19757" y="11562"/>
                  </a:lnTo>
                  <a:cubicBezTo>
                    <a:pt x="20940" y="10296"/>
                    <a:pt x="21600" y="8573"/>
                    <a:pt x="21600" y="6725"/>
                  </a:cubicBezTo>
                  <a:cubicBezTo>
                    <a:pt x="21600" y="3017"/>
                    <a:pt x="18895" y="0"/>
                    <a:pt x="15569" y="0"/>
                  </a:cubicBezTo>
                  <a:close/>
                  <a:moveTo>
                    <a:pt x="1556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205" name="Rectangle 12"/>
            <p:cNvSpPr>
              <a:spLocks/>
            </p:cNvSpPr>
            <p:nvPr/>
          </p:nvSpPr>
          <p:spPr bwMode="auto">
            <a:xfrm>
              <a:off x="247" y="774"/>
              <a:ext cx="1731"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300" dirty="0">
                  <a:solidFill>
                    <a:srgbClr val="FFFFFF"/>
                  </a:solidFill>
                  <a:latin typeface="Open Sans Light" charset="0"/>
                  <a:cs typeface="Open Sans Light" charset="0"/>
                  <a:sym typeface="Open Sans Light" charset="0"/>
                </a:rPr>
                <a:t>High Quality</a:t>
              </a:r>
            </a:p>
            <a:p>
              <a:pPr algn="l"/>
              <a:r>
                <a:rPr lang="en-US" sz="1300" dirty="0">
                  <a:solidFill>
                    <a:srgbClr val="FFFFFF"/>
                  </a:solidFill>
                  <a:latin typeface="Open Sans Light" charset="0"/>
                  <a:cs typeface="Open Sans Light" charset="0"/>
                  <a:sym typeface="Open Sans Light" charset="0"/>
                </a:rPr>
                <a:t>Application</a:t>
              </a:r>
            </a:p>
          </p:txBody>
        </p:sp>
      </p:grpSp>
      <p:grpSp>
        <p:nvGrpSpPr>
          <p:cNvPr id="52243" name="Group 19"/>
          <p:cNvGrpSpPr>
            <a:grpSpLocks/>
          </p:cNvGrpSpPr>
          <p:nvPr/>
        </p:nvGrpSpPr>
        <p:grpSpPr bwMode="auto">
          <a:xfrm>
            <a:off x="2958110" y="1947268"/>
            <a:ext cx="1334095" cy="1160264"/>
            <a:chOff x="0" y="0"/>
            <a:chExt cx="2240" cy="1948"/>
          </a:xfrm>
        </p:grpSpPr>
        <p:sp>
          <p:nvSpPr>
            <p:cNvPr id="50198" name="Rectangle 14"/>
            <p:cNvSpPr>
              <a:spLocks/>
            </p:cNvSpPr>
            <p:nvPr/>
          </p:nvSpPr>
          <p:spPr bwMode="auto">
            <a:xfrm>
              <a:off x="0" y="0"/>
              <a:ext cx="2240" cy="1948"/>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grpSp>
          <p:nvGrpSpPr>
            <p:cNvPr id="50199" name="Group 17"/>
            <p:cNvGrpSpPr>
              <a:grpSpLocks/>
            </p:cNvGrpSpPr>
            <p:nvPr/>
          </p:nvGrpSpPr>
          <p:grpSpPr bwMode="auto">
            <a:xfrm>
              <a:off x="267" y="384"/>
              <a:ext cx="345" cy="346"/>
              <a:chOff x="0" y="0"/>
              <a:chExt cx="344" cy="345"/>
            </a:xfrm>
          </p:grpSpPr>
          <p:sp>
            <p:nvSpPr>
              <p:cNvPr id="50201" name="AutoShape 15"/>
              <p:cNvSpPr>
                <a:spLocks/>
              </p:cNvSpPr>
              <p:nvPr/>
            </p:nvSpPr>
            <p:spPr bwMode="auto">
              <a:xfrm>
                <a:off x="0" y="0"/>
                <a:ext cx="334" cy="214"/>
              </a:xfrm>
              <a:custGeom>
                <a:avLst/>
                <a:gdLst>
                  <a:gd name="T0" fmla="*/ 334 w 21600"/>
                  <a:gd name="T1" fmla="*/ 0 h 21600"/>
                  <a:gd name="T2" fmla="*/ 0 w 21600"/>
                  <a:gd name="T3" fmla="*/ 161 h 21600"/>
                  <a:gd name="T4" fmla="*/ 121 w 21600"/>
                  <a:gd name="T5" fmla="*/ 214 h 21600"/>
                  <a:gd name="T6" fmla="*/ 334 w 21600"/>
                  <a:gd name="T7" fmla="*/ 0 h 21600"/>
                  <a:gd name="T8" fmla="*/ 334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0"/>
                    </a:moveTo>
                    <a:lnTo>
                      <a:pt x="0" y="16226"/>
                    </a:lnTo>
                    <a:lnTo>
                      <a:pt x="7800" y="21600"/>
                    </a:lnTo>
                    <a:cubicBezTo>
                      <a:pt x="78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202" name="AutoShape 16"/>
              <p:cNvSpPr>
                <a:spLocks/>
              </p:cNvSpPr>
              <p:nvPr/>
            </p:nvSpPr>
            <p:spPr bwMode="auto">
              <a:xfrm>
                <a:off x="131" y="8"/>
                <a:ext cx="213" cy="337"/>
              </a:xfrm>
              <a:custGeom>
                <a:avLst/>
                <a:gdLst>
                  <a:gd name="T0" fmla="*/ 0 w 21600"/>
                  <a:gd name="T1" fmla="*/ 215 h 21600"/>
                  <a:gd name="T2" fmla="*/ 60 w 21600"/>
                  <a:gd name="T3" fmla="*/ 337 h 21600"/>
                  <a:gd name="T4" fmla="*/ 213 w 21600"/>
                  <a:gd name="T5" fmla="*/ 0 h 21600"/>
                  <a:gd name="T6" fmla="*/ 0 w 21600"/>
                  <a:gd name="T7" fmla="*/ 215 h 21600"/>
                  <a:gd name="T8" fmla="*/ 0 w 21600"/>
                  <a:gd name="T9" fmla="*/ 215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13765"/>
                    </a:moveTo>
                    <a:lnTo>
                      <a:pt x="6109" y="21600"/>
                    </a:lnTo>
                    <a:lnTo>
                      <a:pt x="21600" y="0"/>
                    </a:lnTo>
                    <a:cubicBezTo>
                      <a:pt x="21600" y="0"/>
                      <a:pt x="0" y="13765"/>
                      <a:pt x="0" y="13765"/>
                    </a:cubicBezTo>
                    <a:close/>
                    <a:moveTo>
                      <a:pt x="0" y="13765"/>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50200" name="Rectangle 18"/>
            <p:cNvSpPr>
              <a:spLocks/>
            </p:cNvSpPr>
            <p:nvPr/>
          </p:nvSpPr>
          <p:spPr bwMode="auto">
            <a:xfrm>
              <a:off x="249" y="774"/>
              <a:ext cx="1730"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300">
                  <a:solidFill>
                    <a:srgbClr val="FFFFFF"/>
                  </a:solidFill>
                  <a:latin typeface="Open Sans Light" charset="0"/>
                  <a:cs typeface="Open Sans Light" charset="0"/>
                  <a:sym typeface="Open Sans Light" charset="0"/>
                </a:rPr>
                <a:t>Responsive</a:t>
              </a:r>
            </a:p>
            <a:p>
              <a:pPr algn="l"/>
              <a:r>
                <a:rPr lang="en-US" sz="1300">
                  <a:solidFill>
                    <a:srgbClr val="FFFFFF"/>
                  </a:solidFill>
                  <a:latin typeface="Open Sans Light" charset="0"/>
                  <a:cs typeface="Open Sans Light" charset="0"/>
                  <a:sym typeface="Open Sans Light" charset="0"/>
                </a:rPr>
                <a:t>Design</a:t>
              </a:r>
            </a:p>
          </p:txBody>
        </p:sp>
      </p:grpSp>
      <p:grpSp>
        <p:nvGrpSpPr>
          <p:cNvPr id="52247" name="Group 23"/>
          <p:cNvGrpSpPr>
            <a:grpSpLocks/>
          </p:cNvGrpSpPr>
          <p:nvPr/>
        </p:nvGrpSpPr>
        <p:grpSpPr bwMode="auto">
          <a:xfrm>
            <a:off x="4405908" y="3226001"/>
            <a:ext cx="1333500" cy="1159669"/>
            <a:chOff x="0" y="0"/>
            <a:chExt cx="2240" cy="1948"/>
          </a:xfrm>
        </p:grpSpPr>
        <p:sp>
          <p:nvSpPr>
            <p:cNvPr id="50195" name="Rectangle 20"/>
            <p:cNvSpPr>
              <a:spLocks/>
            </p:cNvSpPr>
            <p:nvPr/>
          </p:nvSpPr>
          <p:spPr bwMode="auto">
            <a:xfrm>
              <a:off x="0" y="0"/>
              <a:ext cx="2240" cy="1948"/>
            </a:xfrm>
            <a:prstGeom prst="rect">
              <a:avLst/>
            </a:prstGeom>
            <a:solidFill>
              <a:srgbClr val="00B050"/>
            </a:solidFill>
            <a:ln w="25400">
              <a:solidFill>
                <a:schemeClr val="tx1">
                  <a:alpha val="0"/>
                </a:schemeClr>
              </a:solidFill>
              <a:miter lim="800000"/>
              <a:headEnd/>
              <a:tailEnd/>
            </a:ln>
          </p:spPr>
          <p:txBody>
            <a:bodyPr lIns="0" tIns="0" rIns="0" bIns="0"/>
            <a:lstStyle/>
            <a:p>
              <a:pPr>
                <a:defRPr/>
              </a:pPr>
              <a:endParaRPr lang="en-US"/>
            </a:p>
          </p:txBody>
        </p:sp>
        <p:sp>
          <p:nvSpPr>
            <p:cNvPr id="50196" name="AutoShape 21"/>
            <p:cNvSpPr>
              <a:spLocks/>
            </p:cNvSpPr>
            <p:nvPr/>
          </p:nvSpPr>
          <p:spPr bwMode="auto">
            <a:xfrm>
              <a:off x="244" y="382"/>
              <a:ext cx="269" cy="350"/>
            </a:xfrm>
            <a:custGeom>
              <a:avLst/>
              <a:gdLst>
                <a:gd name="T0" fmla="*/ 229 w 21600"/>
                <a:gd name="T1" fmla="*/ 168 h 21600"/>
                <a:gd name="T2" fmla="*/ 222 w 21600"/>
                <a:gd name="T3" fmla="*/ 168 h 21600"/>
                <a:gd name="T4" fmla="*/ 208 w 21600"/>
                <a:gd name="T5" fmla="*/ 168 h 21600"/>
                <a:gd name="T6" fmla="*/ 197 w 21600"/>
                <a:gd name="T7" fmla="*/ 168 h 21600"/>
                <a:gd name="T8" fmla="*/ 61 w 21600"/>
                <a:gd name="T9" fmla="*/ 168 h 21600"/>
                <a:gd name="T10" fmla="*/ 61 w 21600"/>
                <a:gd name="T11" fmla="*/ 88 h 21600"/>
                <a:gd name="T12" fmla="*/ 135 w 21600"/>
                <a:gd name="T13" fmla="*/ 13 h 21600"/>
                <a:gd name="T14" fmla="*/ 208 w 21600"/>
                <a:gd name="T15" fmla="*/ 88 h 21600"/>
                <a:gd name="T16" fmla="*/ 208 w 21600"/>
                <a:gd name="T17" fmla="*/ 114 h 21600"/>
                <a:gd name="T18" fmla="*/ 222 w 21600"/>
                <a:gd name="T19" fmla="*/ 114 h 21600"/>
                <a:gd name="T20" fmla="*/ 222 w 21600"/>
                <a:gd name="T21" fmla="*/ 88 h 21600"/>
                <a:gd name="T22" fmla="*/ 135 w 21600"/>
                <a:gd name="T23" fmla="*/ 0 h 21600"/>
                <a:gd name="T24" fmla="*/ 47 w 21600"/>
                <a:gd name="T25" fmla="*/ 88 h 21600"/>
                <a:gd name="T26" fmla="*/ 47 w 21600"/>
                <a:gd name="T27" fmla="*/ 168 h 21600"/>
                <a:gd name="T28" fmla="*/ 0 w 21600"/>
                <a:gd name="T29" fmla="*/ 168 h 21600"/>
                <a:gd name="T30" fmla="*/ 0 w 21600"/>
                <a:gd name="T31" fmla="*/ 350 h 21600"/>
                <a:gd name="T32" fmla="*/ 269 w 21600"/>
                <a:gd name="T33" fmla="*/ 350 h 21600"/>
                <a:gd name="T34" fmla="*/ 269 w 21600"/>
                <a:gd name="T35" fmla="*/ 168 h 21600"/>
                <a:gd name="T36" fmla="*/ 229 w 21600"/>
                <a:gd name="T37" fmla="*/ 168 h 21600"/>
                <a:gd name="T38" fmla="*/ 229 w 21600"/>
                <a:gd name="T39" fmla="*/ 168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00" h="21600">
                  <a:moveTo>
                    <a:pt x="18361" y="10385"/>
                  </a:moveTo>
                  <a:lnTo>
                    <a:pt x="17820" y="10385"/>
                  </a:lnTo>
                  <a:lnTo>
                    <a:pt x="16739" y="10385"/>
                  </a:lnTo>
                  <a:lnTo>
                    <a:pt x="15821" y="10385"/>
                  </a:lnTo>
                  <a:lnTo>
                    <a:pt x="4861" y="10385"/>
                  </a:lnTo>
                  <a:lnTo>
                    <a:pt x="4861" y="5401"/>
                  </a:lnTo>
                  <a:cubicBezTo>
                    <a:pt x="4861" y="2882"/>
                    <a:pt x="7526" y="831"/>
                    <a:pt x="10802" y="831"/>
                  </a:cubicBezTo>
                  <a:cubicBezTo>
                    <a:pt x="14076" y="831"/>
                    <a:pt x="16739" y="2882"/>
                    <a:pt x="16739" y="5401"/>
                  </a:cubicBezTo>
                  <a:lnTo>
                    <a:pt x="16739" y="7063"/>
                  </a:lnTo>
                  <a:lnTo>
                    <a:pt x="17820" y="7063"/>
                  </a:lnTo>
                  <a:lnTo>
                    <a:pt x="17820" y="5401"/>
                  </a:lnTo>
                  <a:cubicBezTo>
                    <a:pt x="17820" y="2419"/>
                    <a:pt x="14679" y="0"/>
                    <a:pt x="10802" y="0"/>
                  </a:cubicBezTo>
                  <a:cubicBezTo>
                    <a:pt x="6924" y="0"/>
                    <a:pt x="3782" y="2419"/>
                    <a:pt x="3782" y="5401"/>
                  </a:cubicBezTo>
                  <a:lnTo>
                    <a:pt x="3782" y="10385"/>
                  </a:lnTo>
                  <a:lnTo>
                    <a:pt x="0" y="10385"/>
                  </a:lnTo>
                  <a:lnTo>
                    <a:pt x="0" y="21600"/>
                  </a:lnTo>
                  <a:lnTo>
                    <a:pt x="21600" y="21600"/>
                  </a:lnTo>
                  <a:lnTo>
                    <a:pt x="21600" y="10385"/>
                  </a:lnTo>
                  <a:cubicBezTo>
                    <a:pt x="21600" y="10385"/>
                    <a:pt x="18361" y="10385"/>
                    <a:pt x="18361" y="10385"/>
                  </a:cubicBezTo>
                  <a:close/>
                  <a:moveTo>
                    <a:pt x="18361" y="10385"/>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197" name="Rectangle 22"/>
            <p:cNvSpPr>
              <a:spLocks/>
            </p:cNvSpPr>
            <p:nvPr/>
          </p:nvSpPr>
          <p:spPr bwMode="auto">
            <a:xfrm>
              <a:off x="247" y="843"/>
              <a:ext cx="1731"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300" dirty="0">
                  <a:solidFill>
                    <a:srgbClr val="FFFFFF"/>
                  </a:solidFill>
                  <a:latin typeface="Open Sans Light" charset="0"/>
                  <a:cs typeface="Open Sans Light" charset="0"/>
                  <a:sym typeface="Open Sans Light" charset="0"/>
                </a:rPr>
                <a:t>Addon</a:t>
              </a:r>
            </a:p>
            <a:p>
              <a:pPr algn="l"/>
              <a:r>
                <a:rPr lang="en-US" sz="1300" dirty="0">
                  <a:solidFill>
                    <a:srgbClr val="FFFFFF"/>
                  </a:solidFill>
                  <a:latin typeface="Open Sans Light" charset="0"/>
                  <a:cs typeface="Open Sans Light" charset="0"/>
                  <a:sym typeface="Open Sans Light" charset="0"/>
                </a:rPr>
                <a:t>Features</a:t>
              </a:r>
            </a:p>
          </p:txBody>
        </p:sp>
      </p:grpSp>
      <p:grpSp>
        <p:nvGrpSpPr>
          <p:cNvPr id="52251" name="Group 27"/>
          <p:cNvGrpSpPr>
            <a:grpSpLocks/>
          </p:cNvGrpSpPr>
          <p:nvPr/>
        </p:nvGrpSpPr>
        <p:grpSpPr bwMode="auto">
          <a:xfrm>
            <a:off x="2958110" y="3226001"/>
            <a:ext cx="1334095" cy="1159669"/>
            <a:chOff x="0" y="0"/>
            <a:chExt cx="2240" cy="1948"/>
          </a:xfrm>
        </p:grpSpPr>
        <p:sp>
          <p:nvSpPr>
            <p:cNvPr id="50192" name="Rectangle 24"/>
            <p:cNvSpPr>
              <a:spLocks/>
            </p:cNvSpPr>
            <p:nvPr/>
          </p:nvSpPr>
          <p:spPr bwMode="auto">
            <a:xfrm>
              <a:off x="0" y="0"/>
              <a:ext cx="2240" cy="1948"/>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50193" name="AutoShape 25"/>
            <p:cNvSpPr>
              <a:spLocks/>
            </p:cNvSpPr>
            <p:nvPr/>
          </p:nvSpPr>
          <p:spPr bwMode="auto">
            <a:xfrm>
              <a:off x="243" y="413"/>
              <a:ext cx="324" cy="324"/>
            </a:xfrm>
            <a:custGeom>
              <a:avLst/>
              <a:gdLst>
                <a:gd name="T0" fmla="*/ 176 w 21600"/>
                <a:gd name="T1" fmla="*/ 189 h 21600"/>
                <a:gd name="T2" fmla="*/ 81 w 21600"/>
                <a:gd name="T3" fmla="*/ 189 h 21600"/>
                <a:gd name="T4" fmla="*/ 81 w 21600"/>
                <a:gd name="T5" fmla="*/ 176 h 21600"/>
                <a:gd name="T6" fmla="*/ 162 w 21600"/>
                <a:gd name="T7" fmla="*/ 176 h 21600"/>
                <a:gd name="T8" fmla="*/ 162 w 21600"/>
                <a:gd name="T9" fmla="*/ 55 h 21600"/>
                <a:gd name="T10" fmla="*/ 176 w 21600"/>
                <a:gd name="T11" fmla="*/ 55 h 21600"/>
                <a:gd name="T12" fmla="*/ 176 w 21600"/>
                <a:gd name="T13" fmla="*/ 189 h 21600"/>
                <a:gd name="T14" fmla="*/ 162 w 21600"/>
                <a:gd name="T15" fmla="*/ 0 h 21600"/>
                <a:gd name="T16" fmla="*/ 0 w 21600"/>
                <a:gd name="T17" fmla="*/ 162 h 21600"/>
                <a:gd name="T18" fmla="*/ 162 w 21600"/>
                <a:gd name="T19" fmla="*/ 324 h 21600"/>
                <a:gd name="T20" fmla="*/ 324 w 21600"/>
                <a:gd name="T21" fmla="*/ 162 h 21600"/>
                <a:gd name="T22" fmla="*/ 162 w 21600"/>
                <a:gd name="T23" fmla="*/ 0 h 21600"/>
                <a:gd name="T24" fmla="*/ 162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1700" y="12599"/>
                  </a:moveTo>
                  <a:lnTo>
                    <a:pt x="5400" y="12599"/>
                  </a:lnTo>
                  <a:lnTo>
                    <a:pt x="5400" y="11700"/>
                  </a:lnTo>
                  <a:lnTo>
                    <a:pt x="10800" y="11700"/>
                  </a:lnTo>
                  <a:lnTo>
                    <a:pt x="10800" y="3637"/>
                  </a:lnTo>
                  <a:lnTo>
                    <a:pt x="11700" y="3637"/>
                  </a:lnTo>
                  <a:cubicBezTo>
                    <a:pt x="11700" y="3637"/>
                    <a:pt x="11700" y="12599"/>
                    <a:pt x="11700" y="12599"/>
                  </a:cubicBezTo>
                  <a:close/>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194" name="Rectangle 26"/>
            <p:cNvSpPr>
              <a:spLocks/>
            </p:cNvSpPr>
            <p:nvPr/>
          </p:nvSpPr>
          <p:spPr bwMode="auto">
            <a:xfrm>
              <a:off x="272" y="843"/>
              <a:ext cx="1731"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300">
                  <a:solidFill>
                    <a:srgbClr val="FFFFFF"/>
                  </a:solidFill>
                  <a:latin typeface="Open Sans Light" charset="0"/>
                  <a:cs typeface="Open Sans Light" charset="0"/>
                  <a:sym typeface="Open Sans Light" charset="0"/>
                </a:rPr>
                <a:t>24 H Support Service</a:t>
              </a:r>
            </a:p>
          </p:txBody>
        </p:sp>
      </p:grpSp>
      <p:sp>
        <p:nvSpPr>
          <p:cNvPr id="52252" name="AutoShape 28"/>
          <p:cNvSpPr>
            <a:spLocks/>
          </p:cNvSpPr>
          <p:nvPr/>
        </p:nvSpPr>
        <p:spPr bwMode="auto">
          <a:xfrm>
            <a:off x="6034089" y="1942507"/>
            <a:ext cx="290513" cy="290513"/>
          </a:xfrm>
          <a:custGeom>
            <a:avLst/>
            <a:gdLst>
              <a:gd name="T0" fmla="*/ 451837 w 21600"/>
              <a:gd name="T1" fmla="*/ 602903 h 21600"/>
              <a:gd name="T2" fmla="*/ 327920 w 21600"/>
              <a:gd name="T3" fmla="*/ 602903 h 21600"/>
              <a:gd name="T4" fmla="*/ 327920 w 21600"/>
              <a:gd name="T5" fmla="*/ 571915 h 21600"/>
              <a:gd name="T6" fmla="*/ 358873 w 21600"/>
              <a:gd name="T7" fmla="*/ 571915 h 21600"/>
              <a:gd name="T8" fmla="*/ 358873 w 21600"/>
              <a:gd name="T9" fmla="*/ 308517 h 21600"/>
              <a:gd name="T10" fmla="*/ 327920 w 21600"/>
              <a:gd name="T11" fmla="*/ 308517 h 21600"/>
              <a:gd name="T12" fmla="*/ 327920 w 21600"/>
              <a:gd name="T13" fmla="*/ 277529 h 21600"/>
              <a:gd name="T14" fmla="*/ 420849 w 21600"/>
              <a:gd name="T15" fmla="*/ 277529 h 21600"/>
              <a:gd name="T16" fmla="*/ 420849 w 21600"/>
              <a:gd name="T17" fmla="*/ 292306 h 21600"/>
              <a:gd name="T18" fmla="*/ 420849 w 21600"/>
              <a:gd name="T19" fmla="*/ 308517 h 21600"/>
              <a:gd name="T20" fmla="*/ 420849 w 21600"/>
              <a:gd name="T21" fmla="*/ 571915 h 21600"/>
              <a:gd name="T22" fmla="*/ 451837 w 21600"/>
              <a:gd name="T23" fmla="*/ 571915 h 21600"/>
              <a:gd name="T24" fmla="*/ 451837 w 21600"/>
              <a:gd name="T25" fmla="*/ 602903 h 21600"/>
              <a:gd name="T26" fmla="*/ 389287 w 21600"/>
              <a:gd name="T27" fmla="*/ 153613 h 21600"/>
              <a:gd name="T28" fmla="*/ 435805 w 21600"/>
              <a:gd name="T29" fmla="*/ 200095 h 21600"/>
              <a:gd name="T30" fmla="*/ 389287 w 21600"/>
              <a:gd name="T31" fmla="*/ 246541 h 21600"/>
              <a:gd name="T32" fmla="*/ 342805 w 21600"/>
              <a:gd name="T33" fmla="*/ 200095 h 21600"/>
              <a:gd name="T34" fmla="*/ 389287 w 21600"/>
              <a:gd name="T35" fmla="*/ 153613 h 21600"/>
              <a:gd name="T36" fmla="*/ 387350 w 21600"/>
              <a:gd name="T37" fmla="*/ 0 h 21600"/>
              <a:gd name="T38" fmla="*/ 0 w 21600"/>
              <a:gd name="T39" fmla="*/ 387350 h 21600"/>
              <a:gd name="T40" fmla="*/ 387350 w 21600"/>
              <a:gd name="T41" fmla="*/ 774700 h 21600"/>
              <a:gd name="T42" fmla="*/ 774700 w 21600"/>
              <a:gd name="T43" fmla="*/ 387350 h 21600"/>
              <a:gd name="T44" fmla="*/ 387350 w 21600"/>
              <a:gd name="T45" fmla="*/ 0 h 21600"/>
              <a:gd name="T46" fmla="*/ 387350 w 21600"/>
              <a:gd name="T47" fmla="*/ 0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600" h="21600">
                <a:moveTo>
                  <a:pt x="12598" y="16810"/>
                </a:moveTo>
                <a:lnTo>
                  <a:pt x="9143" y="16810"/>
                </a:lnTo>
                <a:lnTo>
                  <a:pt x="9143" y="15946"/>
                </a:lnTo>
                <a:lnTo>
                  <a:pt x="10006" y="15946"/>
                </a:lnTo>
                <a:lnTo>
                  <a:pt x="10006" y="8602"/>
                </a:lnTo>
                <a:lnTo>
                  <a:pt x="9143" y="8602"/>
                </a:lnTo>
                <a:lnTo>
                  <a:pt x="9143" y="7738"/>
                </a:lnTo>
                <a:lnTo>
                  <a:pt x="11734" y="7738"/>
                </a:lnTo>
                <a:lnTo>
                  <a:pt x="11734" y="8150"/>
                </a:lnTo>
                <a:lnTo>
                  <a:pt x="11734" y="8602"/>
                </a:lnTo>
                <a:lnTo>
                  <a:pt x="11734" y="15946"/>
                </a:lnTo>
                <a:lnTo>
                  <a:pt x="12598" y="15946"/>
                </a:lnTo>
                <a:cubicBezTo>
                  <a:pt x="12598" y="15946"/>
                  <a:pt x="12598" y="16810"/>
                  <a:pt x="12598" y="16810"/>
                </a:cubicBezTo>
                <a:close/>
                <a:moveTo>
                  <a:pt x="10854" y="4283"/>
                </a:moveTo>
                <a:cubicBezTo>
                  <a:pt x="11570" y="4283"/>
                  <a:pt x="12151" y="4862"/>
                  <a:pt x="12151" y="5579"/>
                </a:cubicBezTo>
                <a:cubicBezTo>
                  <a:pt x="12151" y="6294"/>
                  <a:pt x="11570" y="6874"/>
                  <a:pt x="10854" y="6874"/>
                </a:cubicBezTo>
                <a:cubicBezTo>
                  <a:pt x="10139" y="6874"/>
                  <a:pt x="9558" y="6294"/>
                  <a:pt x="9558" y="5579"/>
                </a:cubicBezTo>
                <a:cubicBezTo>
                  <a:pt x="9558" y="4862"/>
                  <a:pt x="10139" y="4283"/>
                  <a:pt x="10854" y="4283"/>
                </a:cubicBezTo>
                <a:close/>
                <a:moveTo>
                  <a:pt x="10800" y="0"/>
                </a:moveTo>
                <a:cubicBezTo>
                  <a:pt x="4836" y="0"/>
                  <a:pt x="0" y="4836"/>
                  <a:pt x="0" y="10800"/>
                </a:cubicBezTo>
                <a:cubicBezTo>
                  <a:pt x="0" y="16764"/>
                  <a:pt x="4836" y="21600"/>
                  <a:pt x="10800" y="21600"/>
                </a:cubicBezTo>
                <a:cubicBezTo>
                  <a:pt x="16765" y="21600"/>
                  <a:pt x="21600" y="16764"/>
                  <a:pt x="21600" y="10800"/>
                </a:cubicBezTo>
                <a:cubicBezTo>
                  <a:pt x="21600" y="4836"/>
                  <a:pt x="16765" y="0"/>
                  <a:pt x="10800" y="0"/>
                </a:cubicBezTo>
                <a:close/>
                <a:moveTo>
                  <a:pt x="10800" y="0"/>
                </a:moveTo>
              </a:path>
            </a:pathLst>
          </a:custGeom>
          <a:solidFill>
            <a:srgbClr val="00B050"/>
          </a:solidFill>
          <a:ln>
            <a:noFill/>
          </a:ln>
          <a:extLst/>
        </p:spPr>
        <p:txBody>
          <a:bodyPr lIns="0" tIns="0" rIns="0" bIns="0"/>
          <a:lstStyle/>
          <a:p>
            <a:endParaRPr lang="en-US"/>
          </a:p>
        </p:txBody>
      </p:sp>
      <p:sp>
        <p:nvSpPr>
          <p:cNvPr id="52253" name="Rectangle 29"/>
          <p:cNvSpPr>
            <a:spLocks/>
          </p:cNvSpPr>
          <p:nvPr/>
        </p:nvSpPr>
        <p:spPr bwMode="auto">
          <a:xfrm>
            <a:off x="6063828" y="2800351"/>
            <a:ext cx="2109788" cy="158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just">
              <a:lnSpc>
                <a:spcPct val="130000"/>
              </a:lnSpc>
            </a:pPr>
            <a:r>
              <a:rPr lang="en-GB" sz="900" dirty="0"/>
              <a:t>Through this, we get rid of writing our own CSS classes to style webpage elements.</a:t>
            </a:r>
          </a:p>
          <a:p>
            <a:pPr algn="just">
              <a:lnSpc>
                <a:spcPct val="130000"/>
              </a:lnSpc>
            </a:pPr>
            <a:r>
              <a:rPr lang="en-GB" sz="900" dirty="0"/>
              <a:t> </a:t>
            </a:r>
          </a:p>
          <a:p>
            <a:pPr algn="just">
              <a:lnSpc>
                <a:spcPct val="130000"/>
              </a:lnSpc>
            </a:pPr>
            <a:r>
              <a:rPr lang="en-GB" sz="900" dirty="0"/>
              <a:t>Most importantly Bootstrap is designed in such a way that makes your website device responsive and that is the main purpose of it. </a:t>
            </a:r>
          </a:p>
          <a:p>
            <a:pPr algn="just">
              <a:lnSpc>
                <a:spcPct val="130000"/>
              </a:lnSpc>
            </a:pPr>
            <a:endParaRPr lang="en-GB" sz="900" dirty="0"/>
          </a:p>
          <a:p>
            <a:pPr algn="just">
              <a:lnSpc>
                <a:spcPct val="130000"/>
              </a:lnSpc>
            </a:pPr>
            <a:r>
              <a:rPr lang="en-GB" sz="900" dirty="0"/>
              <a:t>Other alternates for Bootstrap could be - Foundation, Materialize etc. frameworks.</a:t>
            </a:r>
            <a:endParaRPr lang="en-US" sz="100" dirty="0">
              <a:solidFill>
                <a:schemeClr val="tx1"/>
              </a:solidFill>
              <a:latin typeface="Open Sans" charset="0"/>
              <a:cs typeface="Open Sans" charset="0"/>
              <a:sym typeface="Open Sans" charset="0"/>
            </a:endParaRPr>
          </a:p>
        </p:txBody>
      </p:sp>
      <p:sp>
        <p:nvSpPr>
          <p:cNvPr id="52254" name="Rectangle 30"/>
          <p:cNvSpPr>
            <a:spLocks/>
          </p:cNvSpPr>
          <p:nvPr/>
        </p:nvSpPr>
        <p:spPr bwMode="auto">
          <a:xfrm>
            <a:off x="6034087" y="2329467"/>
            <a:ext cx="2057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800" dirty="0">
                <a:solidFill>
                  <a:srgbClr val="00B050"/>
                </a:solidFill>
                <a:latin typeface="Open Sans Light" charset="0"/>
                <a:cs typeface="Open Sans Light" charset="0"/>
                <a:sym typeface="Open Sans Light" charset="0"/>
              </a:rPr>
              <a:t>Bootstrap</a:t>
            </a:r>
          </a:p>
        </p:txBody>
      </p:sp>
      <p:grpSp>
        <p:nvGrpSpPr>
          <p:cNvPr id="2" name="Group 1"/>
          <p:cNvGrpSpPr/>
          <p:nvPr/>
        </p:nvGrpSpPr>
        <p:grpSpPr>
          <a:xfrm>
            <a:off x="1004889" y="1631159"/>
            <a:ext cx="1585913" cy="2996803"/>
            <a:chOff x="1004887" y="1631157"/>
            <a:chExt cx="1585913" cy="2996803"/>
          </a:xfrm>
        </p:grpSpPr>
        <p:sp>
          <p:nvSpPr>
            <p:cNvPr id="50206" name="AutoShape 7"/>
            <p:cNvSpPr>
              <a:spLocks/>
            </p:cNvSpPr>
            <p:nvPr/>
          </p:nvSpPr>
          <p:spPr bwMode="auto">
            <a:xfrm>
              <a:off x="1004887" y="1631157"/>
              <a:ext cx="1585913" cy="2996803"/>
            </a:xfrm>
            <a:custGeom>
              <a:avLst/>
              <a:gdLst>
                <a:gd name="T0" fmla="*/ 2664 w 21600"/>
                <a:gd name="T1" fmla="*/ 425 h 21600"/>
                <a:gd name="T2" fmla="*/ 2239 w 21600"/>
                <a:gd name="T3" fmla="*/ 0 h 21600"/>
                <a:gd name="T4" fmla="*/ 425 w 21600"/>
                <a:gd name="T5" fmla="*/ 0 h 21600"/>
                <a:gd name="T6" fmla="*/ 0 w 21600"/>
                <a:gd name="T7" fmla="*/ 425 h 21600"/>
                <a:gd name="T8" fmla="*/ 0 w 21600"/>
                <a:gd name="T9" fmla="*/ 4608 h 21600"/>
                <a:gd name="T10" fmla="*/ 425 w 21600"/>
                <a:gd name="T11" fmla="*/ 5033 h 21600"/>
                <a:gd name="T12" fmla="*/ 2239 w 21600"/>
                <a:gd name="T13" fmla="*/ 5033 h 21600"/>
                <a:gd name="T14" fmla="*/ 2664 w 21600"/>
                <a:gd name="T15" fmla="*/ 4608 h 21600"/>
                <a:gd name="T16" fmla="*/ 2664 w 21600"/>
                <a:gd name="T17" fmla="*/ 425 h 21600"/>
                <a:gd name="T18" fmla="*/ 1108 w 21600"/>
                <a:gd name="T19" fmla="*/ 115 h 21600"/>
                <a:gd name="T20" fmla="*/ 1585 w 21600"/>
                <a:gd name="T21" fmla="*/ 115 h 21600"/>
                <a:gd name="T22" fmla="*/ 1619 w 21600"/>
                <a:gd name="T23" fmla="*/ 149 h 21600"/>
                <a:gd name="T24" fmla="*/ 1585 w 21600"/>
                <a:gd name="T25" fmla="*/ 184 h 21600"/>
                <a:gd name="T26" fmla="*/ 1108 w 21600"/>
                <a:gd name="T27" fmla="*/ 184 h 21600"/>
                <a:gd name="T28" fmla="*/ 1079 w 21600"/>
                <a:gd name="T29" fmla="*/ 149 h 21600"/>
                <a:gd name="T30" fmla="*/ 1108 w 21600"/>
                <a:gd name="T31" fmla="*/ 115 h 21600"/>
                <a:gd name="T32" fmla="*/ 1533 w 21600"/>
                <a:gd name="T33" fmla="*/ 4872 h 21600"/>
                <a:gd name="T34" fmla="*/ 1154 w 21600"/>
                <a:gd name="T35" fmla="*/ 4872 h 21600"/>
                <a:gd name="T36" fmla="*/ 1056 w 21600"/>
                <a:gd name="T37" fmla="*/ 4780 h 21600"/>
                <a:gd name="T38" fmla="*/ 1154 w 21600"/>
                <a:gd name="T39" fmla="*/ 4688 h 21600"/>
                <a:gd name="T40" fmla="*/ 1533 w 21600"/>
                <a:gd name="T41" fmla="*/ 4688 h 21600"/>
                <a:gd name="T42" fmla="*/ 1636 w 21600"/>
                <a:gd name="T43" fmla="*/ 4780 h 21600"/>
                <a:gd name="T44" fmla="*/ 1533 w 21600"/>
                <a:gd name="T45" fmla="*/ 4872 h 21600"/>
                <a:gd name="T46" fmla="*/ 2526 w 21600"/>
                <a:gd name="T47" fmla="*/ 4596 h 21600"/>
                <a:gd name="T48" fmla="*/ 161 w 21600"/>
                <a:gd name="T49" fmla="*/ 4596 h 21600"/>
                <a:gd name="T50" fmla="*/ 161 w 21600"/>
                <a:gd name="T51" fmla="*/ 437 h 21600"/>
                <a:gd name="T52" fmla="*/ 2526 w 21600"/>
                <a:gd name="T53" fmla="*/ 437 h 21600"/>
                <a:gd name="T54" fmla="*/ 2526 w 21600"/>
                <a:gd name="T55" fmla="*/ 4596 h 21600"/>
                <a:gd name="T56" fmla="*/ 2526 w 21600"/>
                <a:gd name="T57" fmla="*/ 4596 h 216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1600" h="21600">
                  <a:moveTo>
                    <a:pt x="21600" y="1825"/>
                  </a:moveTo>
                  <a:cubicBezTo>
                    <a:pt x="21600" y="814"/>
                    <a:pt x="20064" y="0"/>
                    <a:pt x="18155" y="0"/>
                  </a:cubicBezTo>
                  <a:cubicBezTo>
                    <a:pt x="3445" y="0"/>
                    <a:pt x="3445" y="0"/>
                    <a:pt x="3445" y="0"/>
                  </a:cubicBezTo>
                  <a:cubicBezTo>
                    <a:pt x="1536" y="0"/>
                    <a:pt x="0" y="814"/>
                    <a:pt x="0" y="1825"/>
                  </a:cubicBezTo>
                  <a:cubicBezTo>
                    <a:pt x="0" y="19775"/>
                    <a:pt x="0" y="19775"/>
                    <a:pt x="0" y="19775"/>
                  </a:cubicBezTo>
                  <a:cubicBezTo>
                    <a:pt x="0" y="20786"/>
                    <a:pt x="1536" y="21600"/>
                    <a:pt x="3445" y="21600"/>
                  </a:cubicBezTo>
                  <a:cubicBezTo>
                    <a:pt x="18155" y="21600"/>
                    <a:pt x="18155" y="21600"/>
                    <a:pt x="18155" y="21600"/>
                  </a:cubicBezTo>
                  <a:cubicBezTo>
                    <a:pt x="20064" y="21600"/>
                    <a:pt x="21600" y="20786"/>
                    <a:pt x="21600" y="19775"/>
                  </a:cubicBezTo>
                  <a:lnTo>
                    <a:pt x="21600" y="1825"/>
                  </a:lnTo>
                  <a:close/>
                  <a:moveTo>
                    <a:pt x="8984" y="493"/>
                  </a:moveTo>
                  <a:cubicBezTo>
                    <a:pt x="12848" y="493"/>
                    <a:pt x="12848" y="493"/>
                    <a:pt x="12848" y="493"/>
                  </a:cubicBezTo>
                  <a:cubicBezTo>
                    <a:pt x="12988" y="493"/>
                    <a:pt x="13128" y="567"/>
                    <a:pt x="13128" y="641"/>
                  </a:cubicBezTo>
                  <a:cubicBezTo>
                    <a:pt x="13128" y="715"/>
                    <a:pt x="12988" y="789"/>
                    <a:pt x="12848" y="789"/>
                  </a:cubicBezTo>
                  <a:cubicBezTo>
                    <a:pt x="8984" y="789"/>
                    <a:pt x="8984" y="789"/>
                    <a:pt x="8984" y="789"/>
                  </a:cubicBezTo>
                  <a:cubicBezTo>
                    <a:pt x="8845" y="789"/>
                    <a:pt x="8752" y="715"/>
                    <a:pt x="8752" y="641"/>
                  </a:cubicBezTo>
                  <a:cubicBezTo>
                    <a:pt x="8752" y="567"/>
                    <a:pt x="8845" y="493"/>
                    <a:pt x="8984" y="493"/>
                  </a:cubicBezTo>
                  <a:close/>
                  <a:moveTo>
                    <a:pt x="12429" y="20910"/>
                  </a:moveTo>
                  <a:cubicBezTo>
                    <a:pt x="9357" y="20910"/>
                    <a:pt x="9357" y="20910"/>
                    <a:pt x="9357" y="20910"/>
                  </a:cubicBezTo>
                  <a:cubicBezTo>
                    <a:pt x="8891" y="20910"/>
                    <a:pt x="8565" y="20762"/>
                    <a:pt x="8565" y="20515"/>
                  </a:cubicBezTo>
                  <a:cubicBezTo>
                    <a:pt x="8565" y="20268"/>
                    <a:pt x="8891" y="20121"/>
                    <a:pt x="9357" y="20121"/>
                  </a:cubicBezTo>
                  <a:cubicBezTo>
                    <a:pt x="12429" y="20121"/>
                    <a:pt x="12429" y="20121"/>
                    <a:pt x="12429" y="20121"/>
                  </a:cubicBezTo>
                  <a:cubicBezTo>
                    <a:pt x="12895" y="20121"/>
                    <a:pt x="13267" y="20268"/>
                    <a:pt x="13267" y="20515"/>
                  </a:cubicBezTo>
                  <a:cubicBezTo>
                    <a:pt x="13267" y="20762"/>
                    <a:pt x="12895" y="20910"/>
                    <a:pt x="12429" y="20910"/>
                  </a:cubicBezTo>
                  <a:close/>
                  <a:moveTo>
                    <a:pt x="20483" y="19726"/>
                  </a:moveTo>
                  <a:cubicBezTo>
                    <a:pt x="1303" y="19726"/>
                    <a:pt x="1303" y="19726"/>
                    <a:pt x="1303" y="19726"/>
                  </a:cubicBezTo>
                  <a:cubicBezTo>
                    <a:pt x="1303" y="1874"/>
                    <a:pt x="1303" y="1874"/>
                    <a:pt x="1303" y="1874"/>
                  </a:cubicBezTo>
                  <a:cubicBezTo>
                    <a:pt x="20483" y="1874"/>
                    <a:pt x="20483" y="1874"/>
                    <a:pt x="20483" y="1874"/>
                  </a:cubicBezTo>
                  <a:lnTo>
                    <a:pt x="20483" y="19726"/>
                  </a:lnTo>
                  <a:close/>
                  <a:moveTo>
                    <a:pt x="20483" y="19726"/>
                  </a:moveTo>
                </a:path>
              </a:pathLst>
            </a:custGeom>
            <a:solidFill>
              <a:srgbClr val="00B050"/>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2" name="Rectangle 31"/>
            <p:cNvSpPr/>
            <p:nvPr/>
          </p:nvSpPr>
          <p:spPr bwMode="auto">
            <a:xfrm>
              <a:off x="1085850" y="1889654"/>
              <a:ext cx="1428750" cy="2484650"/>
            </a:xfrm>
            <a:prstGeom prst="rect">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34290" tIns="17145" rIns="34290" bIns="17145" numCol="1" rtlCol="0" anchor="t" anchorCtr="0" compatLnSpc="1">
              <a:prstTxWarp prst="textNoShape">
                <a:avLst/>
              </a:prstTxWarp>
            </a:bodyPr>
            <a:lstStyle/>
            <a:p>
              <a:pPr defTabSz="342678"/>
              <a:endParaRPr lang="en-US" dirty="0"/>
            </a:p>
          </p:txBody>
        </p:sp>
      </p:grpSp>
      <p:pic>
        <p:nvPicPr>
          <p:cNvPr id="4" name="Picture 3" descr="A screenshot of a social media post&#10;&#10;Description automatically generated">
            <a:extLst>
              <a:ext uri="{FF2B5EF4-FFF2-40B4-BE49-F238E27FC236}">
                <a16:creationId xmlns:a16="http://schemas.microsoft.com/office/drawing/2014/main" id="{4F46996D-012B-44F3-BBC0-993660997C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5852" y="1889656"/>
            <a:ext cx="1428749" cy="2475175"/>
          </a:xfrm>
          <a:prstGeom prst="rect">
            <a:avLst/>
          </a:prstGeom>
        </p:spPr>
      </p:pic>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225"/>
                                        </p:tgtEl>
                                        <p:attrNameLst>
                                          <p:attrName>style.visibility</p:attrName>
                                        </p:attrNameLst>
                                      </p:cBhvr>
                                      <p:to>
                                        <p:strVal val="visible"/>
                                      </p:to>
                                    </p:set>
                                    <p:animEffect transition="in" filter="wipe(left)">
                                      <p:cBhvr>
                                        <p:cTn id="7" dur="500"/>
                                        <p:tgtEl>
                                          <p:spTgt spid="52225"/>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52230"/>
                                        </p:tgtEl>
                                        <p:attrNameLst>
                                          <p:attrName>style.visibility</p:attrName>
                                        </p:attrNameLst>
                                      </p:cBhvr>
                                      <p:to>
                                        <p:strVal val="visible"/>
                                      </p:to>
                                    </p:set>
                                    <p:anim calcmode="lin" valueType="num">
                                      <p:cBhvr>
                                        <p:cTn id="11" dur="500" fill="hold"/>
                                        <p:tgtEl>
                                          <p:spTgt spid="52230"/>
                                        </p:tgtEl>
                                        <p:attrNameLst>
                                          <p:attrName>ppt_w</p:attrName>
                                        </p:attrNameLst>
                                      </p:cBhvr>
                                      <p:tavLst>
                                        <p:tav tm="0">
                                          <p:val>
                                            <p:strVal val="#ppt_w*0.70"/>
                                          </p:val>
                                        </p:tav>
                                        <p:tav tm="100000">
                                          <p:val>
                                            <p:strVal val="#ppt_w"/>
                                          </p:val>
                                        </p:tav>
                                      </p:tavLst>
                                    </p:anim>
                                    <p:anim calcmode="lin" valueType="num">
                                      <p:cBhvr>
                                        <p:cTn id="12" dur="500" fill="hold"/>
                                        <p:tgtEl>
                                          <p:spTgt spid="52230"/>
                                        </p:tgtEl>
                                        <p:attrNameLst>
                                          <p:attrName>ppt_h</p:attrName>
                                        </p:attrNameLst>
                                      </p:cBhvr>
                                      <p:tavLst>
                                        <p:tav tm="0">
                                          <p:val>
                                            <p:strVal val="#ppt_h"/>
                                          </p:val>
                                        </p:tav>
                                        <p:tav tm="100000">
                                          <p:val>
                                            <p:strVal val="#ppt_h"/>
                                          </p:val>
                                        </p:tav>
                                      </p:tavLst>
                                    </p:anim>
                                    <p:animEffect transition="in" filter="fade">
                                      <p:cBhvr>
                                        <p:cTn id="13" dur="500"/>
                                        <p:tgtEl>
                                          <p:spTgt spid="52230"/>
                                        </p:tgtEl>
                                      </p:cBhvr>
                                    </p:animEffect>
                                  </p:childTnLst>
                                </p:cTn>
                              </p:par>
                            </p:childTnLst>
                          </p:cTn>
                        </p:par>
                        <p:par>
                          <p:cTn id="14" fill="hold">
                            <p:stCondLst>
                              <p:cond delay="1250"/>
                            </p:stCondLst>
                            <p:childTnLst>
                              <p:par>
                                <p:cTn id="15" presetID="55"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strVal val="#ppt_w*0.70"/>
                                          </p:val>
                                        </p:tav>
                                        <p:tav tm="100000">
                                          <p:val>
                                            <p:strVal val="#ppt_w"/>
                                          </p:val>
                                        </p:tav>
                                      </p:tavLst>
                                    </p:anim>
                                    <p:anim calcmode="lin" valueType="num">
                                      <p:cBhvr>
                                        <p:cTn id="18" dur="500" fill="hold"/>
                                        <p:tgtEl>
                                          <p:spTgt spid="2"/>
                                        </p:tgtEl>
                                        <p:attrNameLst>
                                          <p:attrName>ppt_h</p:attrName>
                                        </p:attrNameLst>
                                      </p:cBhvr>
                                      <p:tavLst>
                                        <p:tav tm="0">
                                          <p:val>
                                            <p:strVal val="#ppt_h"/>
                                          </p:val>
                                        </p:tav>
                                        <p:tav tm="100000">
                                          <p:val>
                                            <p:strVal val="#ppt_h"/>
                                          </p:val>
                                        </p:tav>
                                      </p:tavLst>
                                    </p:anim>
                                    <p:animEffect transition="in" filter="fade">
                                      <p:cBhvr>
                                        <p:cTn id="19" dur="500"/>
                                        <p:tgtEl>
                                          <p:spTgt spid="2"/>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par>
                          <p:cTn id="23" fill="hold">
                            <p:stCondLst>
                              <p:cond delay="1750"/>
                            </p:stCondLst>
                            <p:childTnLst>
                              <p:par>
                                <p:cTn id="24" presetID="10" presetClass="entr" presetSubtype="0" fill="hold" nodeType="afterEffect">
                                  <p:stCondLst>
                                    <p:cond delay="0"/>
                                  </p:stCondLst>
                                  <p:childTnLst>
                                    <p:set>
                                      <p:cBhvr>
                                        <p:cTn id="25" dur="1" fill="hold">
                                          <p:stCondLst>
                                            <p:cond delay="0"/>
                                          </p:stCondLst>
                                        </p:cTn>
                                        <p:tgtEl>
                                          <p:spTgt spid="52243"/>
                                        </p:tgtEl>
                                        <p:attrNameLst>
                                          <p:attrName>style.visibility</p:attrName>
                                        </p:attrNameLst>
                                      </p:cBhvr>
                                      <p:to>
                                        <p:strVal val="visible"/>
                                      </p:to>
                                    </p:set>
                                    <p:animEffect transition="in" filter="fade">
                                      <p:cBhvr>
                                        <p:cTn id="26" dur="500"/>
                                        <p:tgtEl>
                                          <p:spTgt spid="52243"/>
                                        </p:tgtEl>
                                      </p:cBhvr>
                                    </p:animEffect>
                                  </p:childTnLst>
                                </p:cTn>
                              </p:par>
                            </p:childTnLst>
                          </p:cTn>
                        </p:par>
                        <p:par>
                          <p:cTn id="27" fill="hold">
                            <p:stCondLst>
                              <p:cond delay="2250"/>
                            </p:stCondLst>
                            <p:childTnLst>
                              <p:par>
                                <p:cTn id="28" presetID="10" presetClass="entr" presetSubtype="0" fill="hold" nodeType="afterEffect">
                                  <p:stCondLst>
                                    <p:cond delay="0"/>
                                  </p:stCondLst>
                                  <p:childTnLst>
                                    <p:set>
                                      <p:cBhvr>
                                        <p:cTn id="29" dur="1" fill="hold">
                                          <p:stCondLst>
                                            <p:cond delay="0"/>
                                          </p:stCondLst>
                                        </p:cTn>
                                        <p:tgtEl>
                                          <p:spTgt spid="52251"/>
                                        </p:tgtEl>
                                        <p:attrNameLst>
                                          <p:attrName>style.visibility</p:attrName>
                                        </p:attrNameLst>
                                      </p:cBhvr>
                                      <p:to>
                                        <p:strVal val="visible"/>
                                      </p:to>
                                    </p:set>
                                    <p:animEffect transition="in" filter="fade">
                                      <p:cBhvr>
                                        <p:cTn id="30" dur="500"/>
                                        <p:tgtEl>
                                          <p:spTgt spid="52251"/>
                                        </p:tgtEl>
                                      </p:cBhvr>
                                    </p:animEffect>
                                  </p:childTnLst>
                                </p:cTn>
                              </p:par>
                            </p:childTnLst>
                          </p:cTn>
                        </p:par>
                        <p:par>
                          <p:cTn id="31" fill="hold">
                            <p:stCondLst>
                              <p:cond delay="2750"/>
                            </p:stCondLst>
                            <p:childTnLst>
                              <p:par>
                                <p:cTn id="32" presetID="10" presetClass="entr" presetSubtype="0" fill="hold" nodeType="afterEffect">
                                  <p:stCondLst>
                                    <p:cond delay="0"/>
                                  </p:stCondLst>
                                  <p:childTnLst>
                                    <p:set>
                                      <p:cBhvr>
                                        <p:cTn id="33" dur="1" fill="hold">
                                          <p:stCondLst>
                                            <p:cond delay="0"/>
                                          </p:stCondLst>
                                        </p:cTn>
                                        <p:tgtEl>
                                          <p:spTgt spid="52237"/>
                                        </p:tgtEl>
                                        <p:attrNameLst>
                                          <p:attrName>style.visibility</p:attrName>
                                        </p:attrNameLst>
                                      </p:cBhvr>
                                      <p:to>
                                        <p:strVal val="visible"/>
                                      </p:to>
                                    </p:set>
                                    <p:animEffect transition="in" filter="fade">
                                      <p:cBhvr>
                                        <p:cTn id="34" dur="500"/>
                                        <p:tgtEl>
                                          <p:spTgt spid="52237"/>
                                        </p:tgtEl>
                                      </p:cBhvr>
                                    </p:animEffect>
                                  </p:childTnLst>
                                </p:cTn>
                              </p:par>
                            </p:childTnLst>
                          </p:cTn>
                        </p:par>
                        <p:par>
                          <p:cTn id="35" fill="hold">
                            <p:stCondLst>
                              <p:cond delay="3250"/>
                            </p:stCondLst>
                            <p:childTnLst>
                              <p:par>
                                <p:cTn id="36" presetID="10" presetClass="entr" presetSubtype="0" fill="hold" nodeType="afterEffect">
                                  <p:stCondLst>
                                    <p:cond delay="0"/>
                                  </p:stCondLst>
                                  <p:childTnLst>
                                    <p:set>
                                      <p:cBhvr>
                                        <p:cTn id="37" dur="1" fill="hold">
                                          <p:stCondLst>
                                            <p:cond delay="0"/>
                                          </p:stCondLst>
                                        </p:cTn>
                                        <p:tgtEl>
                                          <p:spTgt spid="52247"/>
                                        </p:tgtEl>
                                        <p:attrNameLst>
                                          <p:attrName>style.visibility</p:attrName>
                                        </p:attrNameLst>
                                      </p:cBhvr>
                                      <p:to>
                                        <p:strVal val="visible"/>
                                      </p:to>
                                    </p:set>
                                    <p:animEffect transition="in" filter="fade">
                                      <p:cBhvr>
                                        <p:cTn id="38" dur="500"/>
                                        <p:tgtEl>
                                          <p:spTgt spid="52247"/>
                                        </p:tgtEl>
                                      </p:cBhvr>
                                    </p:animEffect>
                                  </p:childTnLst>
                                </p:cTn>
                              </p:par>
                            </p:childTnLst>
                          </p:cTn>
                        </p:par>
                        <p:par>
                          <p:cTn id="39" fill="hold">
                            <p:stCondLst>
                              <p:cond delay="3750"/>
                            </p:stCondLst>
                            <p:childTnLst>
                              <p:par>
                                <p:cTn id="40" presetID="23" presetClass="entr" presetSubtype="288" fill="hold" grpId="0" nodeType="afterEffect">
                                  <p:stCondLst>
                                    <p:cond delay="0"/>
                                  </p:stCondLst>
                                  <p:childTnLst>
                                    <p:set>
                                      <p:cBhvr>
                                        <p:cTn id="41" dur="1" fill="hold">
                                          <p:stCondLst>
                                            <p:cond delay="0"/>
                                          </p:stCondLst>
                                        </p:cTn>
                                        <p:tgtEl>
                                          <p:spTgt spid="52252"/>
                                        </p:tgtEl>
                                        <p:attrNameLst>
                                          <p:attrName>style.visibility</p:attrName>
                                        </p:attrNameLst>
                                      </p:cBhvr>
                                      <p:to>
                                        <p:strVal val="visible"/>
                                      </p:to>
                                    </p:set>
                                    <p:anim calcmode="lin" valueType="num">
                                      <p:cBhvr>
                                        <p:cTn id="42" dur="500" fill="hold"/>
                                        <p:tgtEl>
                                          <p:spTgt spid="52252"/>
                                        </p:tgtEl>
                                        <p:attrNameLst>
                                          <p:attrName>ppt_w</p:attrName>
                                        </p:attrNameLst>
                                      </p:cBhvr>
                                      <p:tavLst>
                                        <p:tav tm="0">
                                          <p:val>
                                            <p:strVal val="4/3*#ppt_w"/>
                                          </p:val>
                                        </p:tav>
                                        <p:tav tm="100000">
                                          <p:val>
                                            <p:strVal val="#ppt_w"/>
                                          </p:val>
                                        </p:tav>
                                      </p:tavLst>
                                    </p:anim>
                                    <p:anim calcmode="lin" valueType="num">
                                      <p:cBhvr>
                                        <p:cTn id="43" dur="500" fill="hold"/>
                                        <p:tgtEl>
                                          <p:spTgt spid="52252"/>
                                        </p:tgtEl>
                                        <p:attrNameLst>
                                          <p:attrName>ppt_h</p:attrName>
                                        </p:attrNameLst>
                                      </p:cBhvr>
                                      <p:tavLst>
                                        <p:tav tm="0">
                                          <p:val>
                                            <p:strVal val="4/3*#ppt_h"/>
                                          </p:val>
                                        </p:tav>
                                        <p:tav tm="100000">
                                          <p:val>
                                            <p:strVal val="#ppt_h"/>
                                          </p:val>
                                        </p:tav>
                                      </p:tavLst>
                                    </p:anim>
                                  </p:childTnLst>
                                </p:cTn>
                              </p:par>
                            </p:childTnLst>
                          </p:cTn>
                        </p:par>
                        <p:par>
                          <p:cTn id="44" fill="hold">
                            <p:stCondLst>
                              <p:cond delay="4250"/>
                            </p:stCondLst>
                            <p:childTnLst>
                              <p:par>
                                <p:cTn id="45" presetID="49" presetClass="entr" presetSubtype="0" decel="100000" fill="hold" grpId="0" nodeType="afterEffect">
                                  <p:stCondLst>
                                    <p:cond delay="0"/>
                                  </p:stCondLst>
                                  <p:childTnLst>
                                    <p:set>
                                      <p:cBhvr>
                                        <p:cTn id="46" dur="1" fill="hold">
                                          <p:stCondLst>
                                            <p:cond delay="0"/>
                                          </p:stCondLst>
                                        </p:cTn>
                                        <p:tgtEl>
                                          <p:spTgt spid="52254"/>
                                        </p:tgtEl>
                                        <p:attrNameLst>
                                          <p:attrName>style.visibility</p:attrName>
                                        </p:attrNameLst>
                                      </p:cBhvr>
                                      <p:to>
                                        <p:strVal val="visible"/>
                                      </p:to>
                                    </p:set>
                                    <p:anim calcmode="lin" valueType="num">
                                      <p:cBhvr>
                                        <p:cTn id="47" dur="500" fill="hold"/>
                                        <p:tgtEl>
                                          <p:spTgt spid="52254"/>
                                        </p:tgtEl>
                                        <p:attrNameLst>
                                          <p:attrName>ppt_w</p:attrName>
                                        </p:attrNameLst>
                                      </p:cBhvr>
                                      <p:tavLst>
                                        <p:tav tm="0">
                                          <p:val>
                                            <p:fltVal val="0"/>
                                          </p:val>
                                        </p:tav>
                                        <p:tav tm="100000">
                                          <p:val>
                                            <p:strVal val="#ppt_w"/>
                                          </p:val>
                                        </p:tav>
                                      </p:tavLst>
                                    </p:anim>
                                    <p:anim calcmode="lin" valueType="num">
                                      <p:cBhvr>
                                        <p:cTn id="48" dur="500" fill="hold"/>
                                        <p:tgtEl>
                                          <p:spTgt spid="52254"/>
                                        </p:tgtEl>
                                        <p:attrNameLst>
                                          <p:attrName>ppt_h</p:attrName>
                                        </p:attrNameLst>
                                      </p:cBhvr>
                                      <p:tavLst>
                                        <p:tav tm="0">
                                          <p:val>
                                            <p:fltVal val="0"/>
                                          </p:val>
                                        </p:tav>
                                        <p:tav tm="100000">
                                          <p:val>
                                            <p:strVal val="#ppt_h"/>
                                          </p:val>
                                        </p:tav>
                                      </p:tavLst>
                                    </p:anim>
                                    <p:anim calcmode="lin" valueType="num">
                                      <p:cBhvr>
                                        <p:cTn id="49" dur="500" fill="hold"/>
                                        <p:tgtEl>
                                          <p:spTgt spid="52254"/>
                                        </p:tgtEl>
                                        <p:attrNameLst>
                                          <p:attrName>style.rotation</p:attrName>
                                        </p:attrNameLst>
                                      </p:cBhvr>
                                      <p:tavLst>
                                        <p:tav tm="0">
                                          <p:val>
                                            <p:fltVal val="360"/>
                                          </p:val>
                                        </p:tav>
                                        <p:tav tm="100000">
                                          <p:val>
                                            <p:fltVal val="0"/>
                                          </p:val>
                                        </p:tav>
                                      </p:tavLst>
                                    </p:anim>
                                    <p:animEffect transition="in" filter="fade">
                                      <p:cBhvr>
                                        <p:cTn id="50" dur="500"/>
                                        <p:tgtEl>
                                          <p:spTgt spid="52254"/>
                                        </p:tgtEl>
                                      </p:cBhvr>
                                    </p:animEffect>
                                  </p:childTnLst>
                                </p:cTn>
                              </p:par>
                            </p:childTnLst>
                          </p:cTn>
                        </p:par>
                        <p:par>
                          <p:cTn id="51" fill="hold">
                            <p:stCondLst>
                              <p:cond delay="4750"/>
                            </p:stCondLst>
                            <p:childTnLst>
                              <p:par>
                                <p:cTn id="52" presetID="22" presetClass="entr" presetSubtype="8" fill="hold" grpId="0" nodeType="afterEffect">
                                  <p:stCondLst>
                                    <p:cond delay="0"/>
                                  </p:stCondLst>
                                  <p:iterate type="wd">
                                    <p:tmPct val="10000"/>
                                  </p:iterate>
                                  <p:childTnLst>
                                    <p:set>
                                      <p:cBhvr>
                                        <p:cTn id="53" dur="1" fill="hold">
                                          <p:stCondLst>
                                            <p:cond delay="0"/>
                                          </p:stCondLst>
                                        </p:cTn>
                                        <p:tgtEl>
                                          <p:spTgt spid="52253"/>
                                        </p:tgtEl>
                                        <p:attrNameLst>
                                          <p:attrName>style.visibility</p:attrName>
                                        </p:attrNameLst>
                                      </p:cBhvr>
                                      <p:to>
                                        <p:strVal val="visible"/>
                                      </p:to>
                                    </p:set>
                                    <p:animEffect transition="in" filter="wipe(left)">
                                      <p:cBhvr>
                                        <p:cTn id="54" dur="500"/>
                                        <p:tgtEl>
                                          <p:spTgt spid="52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5" grpId="0"/>
      <p:bldP spid="52230" grpId="0"/>
      <p:bldP spid="52252" grpId="0" animBg="1"/>
      <p:bldP spid="52253" grpId="0"/>
      <p:bldP spid="522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p:cNvSpPr>
          <p:nvPr/>
        </p:nvSpPr>
        <p:spPr bwMode="auto">
          <a:xfrm>
            <a:off x="7877175" y="481014"/>
            <a:ext cx="280988" cy="24765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16387" name="Rectangle 2"/>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16389" name="Rectangle 4"/>
          <p:cNvSpPr>
            <a:spLocks/>
          </p:cNvSpPr>
          <p:nvPr/>
        </p:nvSpPr>
        <p:spPr bwMode="auto">
          <a:xfrm>
            <a:off x="7877175" y="481014"/>
            <a:ext cx="280988" cy="247650"/>
          </a:xfrm>
          <a:prstGeom prst="rect">
            <a:avLst/>
          </a:prstGeom>
          <a:solidFill>
            <a:srgbClr val="00B050"/>
          </a:solidFill>
          <a:ln w="25400">
            <a:noFill/>
            <a:miter lim="800000"/>
            <a:headEnd/>
            <a:tailEnd/>
          </a:ln>
        </p:spPr>
        <p:txBody>
          <a:bodyPr lIns="0" tIns="0" rIns="0" bIns="0"/>
          <a:lstStyle/>
          <a:p>
            <a:endParaRPr lang="en-US"/>
          </a:p>
        </p:txBody>
      </p:sp>
      <p:sp>
        <p:nvSpPr>
          <p:cNvPr id="16390" name="Rectangle 5"/>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04</a:t>
            </a:r>
          </a:p>
        </p:txBody>
      </p:sp>
      <p:sp>
        <p:nvSpPr>
          <p:cNvPr id="18438" name="Rectangle 6"/>
          <p:cNvSpPr>
            <a:spLocks/>
          </p:cNvSpPr>
          <p:nvPr/>
        </p:nvSpPr>
        <p:spPr bwMode="auto">
          <a:xfrm>
            <a:off x="962027"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defRPr/>
            </a:pPr>
            <a:r>
              <a:rPr lang="en-US" sz="2400" dirty="0">
                <a:solidFill>
                  <a:srgbClr val="00B050"/>
                </a:solidFill>
                <a:latin typeface="Open Sans Light" charset="0"/>
                <a:cs typeface="Open Sans Light" charset="0"/>
                <a:sym typeface="Open Sans Light" charset="0"/>
              </a:rPr>
              <a:t>Application Requirements</a:t>
            </a:r>
          </a:p>
        </p:txBody>
      </p:sp>
      <p:sp>
        <p:nvSpPr>
          <p:cNvPr id="18439" name="Rectangle 7"/>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Write your subtitle in this line</a:t>
            </a:r>
          </a:p>
        </p:txBody>
      </p:sp>
      <p:sp>
        <p:nvSpPr>
          <p:cNvPr id="18440" name="Rectangle 8"/>
          <p:cNvSpPr>
            <a:spLocks/>
          </p:cNvSpPr>
          <p:nvPr/>
        </p:nvSpPr>
        <p:spPr bwMode="auto">
          <a:xfrm>
            <a:off x="1003698" y="2166937"/>
            <a:ext cx="2295525" cy="1166813"/>
          </a:xfrm>
          <a:prstGeom prst="rect">
            <a:avLst/>
          </a:prstGeom>
          <a:solidFill>
            <a:srgbClr val="00B050"/>
          </a:solidFill>
          <a:ln w="25400">
            <a:noFill/>
            <a:miter lim="800000"/>
            <a:headEnd/>
            <a:tailEnd/>
          </a:ln>
        </p:spPr>
        <p:txBody>
          <a:bodyPr lIns="0" tIns="0" rIns="0" bIns="0"/>
          <a:lstStyle/>
          <a:p>
            <a:endParaRPr lang="en-US"/>
          </a:p>
        </p:txBody>
      </p:sp>
      <p:sp>
        <p:nvSpPr>
          <p:cNvPr id="18442" name="Rectangle 10"/>
          <p:cNvSpPr>
            <a:spLocks/>
          </p:cNvSpPr>
          <p:nvPr/>
        </p:nvSpPr>
        <p:spPr bwMode="auto">
          <a:xfrm>
            <a:off x="5861448" y="2166937"/>
            <a:ext cx="2295525" cy="1166813"/>
          </a:xfrm>
          <a:prstGeom prst="rect">
            <a:avLst/>
          </a:prstGeom>
          <a:solidFill>
            <a:srgbClr val="00B050"/>
          </a:solidFill>
          <a:ln w="25400">
            <a:noFill/>
            <a:miter lim="800000"/>
            <a:headEnd/>
            <a:tailEnd/>
          </a:ln>
        </p:spPr>
        <p:txBody>
          <a:bodyPr lIns="0" tIns="0" rIns="0" bIns="0"/>
          <a:lstStyle/>
          <a:p>
            <a:endParaRPr lang="en-US" dirty="0"/>
          </a:p>
        </p:txBody>
      </p:sp>
      <p:grpSp>
        <p:nvGrpSpPr>
          <p:cNvPr id="18445" name="Group 13"/>
          <p:cNvGrpSpPr>
            <a:grpSpLocks/>
          </p:cNvGrpSpPr>
          <p:nvPr/>
        </p:nvGrpSpPr>
        <p:grpSpPr bwMode="auto">
          <a:xfrm>
            <a:off x="1242420" y="2386606"/>
            <a:ext cx="1949053" cy="691158"/>
            <a:chOff x="0" y="0"/>
            <a:chExt cx="3273" cy="1160"/>
          </a:xfrm>
        </p:grpSpPr>
        <p:sp>
          <p:nvSpPr>
            <p:cNvPr id="16403" name="Rectangle 11"/>
            <p:cNvSpPr>
              <a:spLocks/>
            </p:cNvSpPr>
            <p:nvPr/>
          </p:nvSpPr>
          <p:spPr bwMode="auto">
            <a:xfrm>
              <a:off x="730" y="0"/>
              <a:ext cx="2543" cy="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Web application access via a Web Browser.</a:t>
              </a:r>
            </a:p>
          </p:txBody>
        </p:sp>
        <p:sp>
          <p:nvSpPr>
            <p:cNvPr id="16404" name="AutoShape 12"/>
            <p:cNvSpPr>
              <a:spLocks/>
            </p:cNvSpPr>
            <p:nvPr/>
          </p:nvSpPr>
          <p:spPr bwMode="auto">
            <a:xfrm>
              <a:off x="0" y="60"/>
              <a:ext cx="530" cy="338"/>
            </a:xfrm>
            <a:custGeom>
              <a:avLst/>
              <a:gdLst>
                <a:gd name="T0" fmla="*/ 433 w 21600"/>
                <a:gd name="T1" fmla="*/ 142 h 21600"/>
                <a:gd name="T2" fmla="*/ 433 w 21600"/>
                <a:gd name="T3" fmla="*/ 138 h 21600"/>
                <a:gd name="T4" fmla="*/ 296 w 21600"/>
                <a:gd name="T5" fmla="*/ 0 h 21600"/>
                <a:gd name="T6" fmla="*/ 173 w 21600"/>
                <a:gd name="T7" fmla="*/ 79 h 21600"/>
                <a:gd name="T8" fmla="*/ 141 w 21600"/>
                <a:gd name="T9" fmla="*/ 71 h 21600"/>
                <a:gd name="T10" fmla="*/ 72 w 21600"/>
                <a:gd name="T11" fmla="*/ 130 h 21600"/>
                <a:gd name="T12" fmla="*/ 0 w 21600"/>
                <a:gd name="T13" fmla="*/ 231 h 21600"/>
                <a:gd name="T14" fmla="*/ 106 w 21600"/>
                <a:gd name="T15" fmla="*/ 338 h 21600"/>
                <a:gd name="T16" fmla="*/ 433 w 21600"/>
                <a:gd name="T17" fmla="*/ 338 h 21600"/>
                <a:gd name="T18" fmla="*/ 433 w 21600"/>
                <a:gd name="T19" fmla="*/ 338 h 21600"/>
                <a:gd name="T20" fmla="*/ 530 w 21600"/>
                <a:gd name="T21" fmla="*/ 240 h 21600"/>
                <a:gd name="T22" fmla="*/ 433 w 21600"/>
                <a:gd name="T23" fmla="*/ 142 h 21600"/>
                <a:gd name="T24" fmla="*/ 433 w 21600"/>
                <a:gd name="T25" fmla="*/ 142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7652" y="9088"/>
                  </a:moveTo>
                  <a:cubicBezTo>
                    <a:pt x="17653" y="8997"/>
                    <a:pt x="17660" y="8909"/>
                    <a:pt x="17660" y="8818"/>
                  </a:cubicBezTo>
                  <a:cubicBezTo>
                    <a:pt x="17660" y="3949"/>
                    <a:pt x="15161" y="0"/>
                    <a:pt x="12079" y="0"/>
                  </a:cubicBezTo>
                  <a:cubicBezTo>
                    <a:pt x="9858" y="0"/>
                    <a:pt x="7946" y="2055"/>
                    <a:pt x="7047" y="5022"/>
                  </a:cubicBezTo>
                  <a:cubicBezTo>
                    <a:pt x="6658" y="4713"/>
                    <a:pt x="6221" y="4536"/>
                    <a:pt x="5757" y="4536"/>
                  </a:cubicBezTo>
                  <a:cubicBezTo>
                    <a:pt x="4331" y="4536"/>
                    <a:pt x="3151" y="6174"/>
                    <a:pt x="2920" y="8323"/>
                  </a:cubicBezTo>
                  <a:cubicBezTo>
                    <a:pt x="1223" y="9242"/>
                    <a:pt x="0" y="11780"/>
                    <a:pt x="0" y="14774"/>
                  </a:cubicBezTo>
                  <a:cubicBezTo>
                    <a:pt x="0" y="18542"/>
                    <a:pt x="1933" y="21595"/>
                    <a:pt x="4317" y="21600"/>
                  </a:cubicBezTo>
                  <a:lnTo>
                    <a:pt x="17660" y="21600"/>
                  </a:lnTo>
                  <a:lnTo>
                    <a:pt x="17660" y="21598"/>
                  </a:lnTo>
                  <a:cubicBezTo>
                    <a:pt x="19838" y="21580"/>
                    <a:pt x="21600" y="18788"/>
                    <a:pt x="21600" y="15343"/>
                  </a:cubicBezTo>
                  <a:cubicBezTo>
                    <a:pt x="21600" y="11894"/>
                    <a:pt x="19833" y="9098"/>
                    <a:pt x="17652" y="9088"/>
                  </a:cubicBezTo>
                  <a:close/>
                  <a:moveTo>
                    <a:pt x="17652" y="9088"/>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18448" name="Group 16"/>
          <p:cNvGrpSpPr>
            <a:grpSpLocks/>
          </p:cNvGrpSpPr>
          <p:nvPr/>
        </p:nvGrpSpPr>
        <p:grpSpPr bwMode="auto">
          <a:xfrm>
            <a:off x="3660578" y="2386606"/>
            <a:ext cx="1967508" cy="691158"/>
            <a:chOff x="0" y="0"/>
            <a:chExt cx="3305" cy="1160"/>
          </a:xfrm>
        </p:grpSpPr>
        <p:sp>
          <p:nvSpPr>
            <p:cNvPr id="16401" name="Rectangle 14"/>
            <p:cNvSpPr>
              <a:spLocks/>
            </p:cNvSpPr>
            <p:nvPr/>
          </p:nvSpPr>
          <p:spPr bwMode="auto">
            <a:xfrm>
              <a:off x="655" y="0"/>
              <a:ext cx="2650" cy="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Customer Registration &amp; Login</a:t>
              </a:r>
            </a:p>
          </p:txBody>
        </p:sp>
        <p:sp>
          <p:nvSpPr>
            <p:cNvPr id="16402" name="AutoShape 15"/>
            <p:cNvSpPr>
              <a:spLocks/>
            </p:cNvSpPr>
            <p:nvPr/>
          </p:nvSpPr>
          <p:spPr bwMode="auto">
            <a:xfrm>
              <a:off x="0" y="60"/>
              <a:ext cx="461" cy="415"/>
            </a:xfrm>
            <a:custGeom>
              <a:avLst/>
              <a:gdLst>
                <a:gd name="T0" fmla="*/ 332 w 21600"/>
                <a:gd name="T1" fmla="*/ 0 h 21600"/>
                <a:gd name="T2" fmla="*/ 231 w 21600"/>
                <a:gd name="T3" fmla="*/ 50 h 21600"/>
                <a:gd name="T4" fmla="*/ 129 w 21600"/>
                <a:gd name="T5" fmla="*/ 0 h 21600"/>
                <a:gd name="T6" fmla="*/ 0 w 21600"/>
                <a:gd name="T7" fmla="*/ 129 h 21600"/>
                <a:gd name="T8" fmla="*/ 36 w 21600"/>
                <a:gd name="T9" fmla="*/ 219 h 21600"/>
                <a:gd name="T10" fmla="*/ 217 w 21600"/>
                <a:gd name="T11" fmla="*/ 402 h 21600"/>
                <a:gd name="T12" fmla="*/ 231 w 21600"/>
                <a:gd name="T13" fmla="*/ 415 h 21600"/>
                <a:gd name="T14" fmla="*/ 244 w 21600"/>
                <a:gd name="T15" fmla="*/ 402 h 21600"/>
                <a:gd name="T16" fmla="*/ 422 w 21600"/>
                <a:gd name="T17" fmla="*/ 222 h 21600"/>
                <a:gd name="T18" fmla="*/ 461 w 21600"/>
                <a:gd name="T19" fmla="*/ 129 h 21600"/>
                <a:gd name="T20" fmla="*/ 332 w 21600"/>
                <a:gd name="T21" fmla="*/ 0 h 21600"/>
                <a:gd name="T22" fmla="*/ 332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600" h="21600">
                  <a:moveTo>
                    <a:pt x="15569" y="0"/>
                  </a:moveTo>
                  <a:cubicBezTo>
                    <a:pt x="13669" y="0"/>
                    <a:pt x="11923" y="984"/>
                    <a:pt x="10800" y="2607"/>
                  </a:cubicBezTo>
                  <a:cubicBezTo>
                    <a:pt x="9676" y="984"/>
                    <a:pt x="7932" y="0"/>
                    <a:pt x="6031" y="0"/>
                  </a:cubicBezTo>
                  <a:cubicBezTo>
                    <a:pt x="2706" y="0"/>
                    <a:pt x="0" y="3017"/>
                    <a:pt x="0" y="6725"/>
                  </a:cubicBezTo>
                  <a:cubicBezTo>
                    <a:pt x="0" y="8467"/>
                    <a:pt x="598" y="10122"/>
                    <a:pt x="1682" y="11380"/>
                  </a:cubicBezTo>
                  <a:lnTo>
                    <a:pt x="10188" y="20915"/>
                  </a:lnTo>
                  <a:lnTo>
                    <a:pt x="10800" y="21600"/>
                  </a:lnTo>
                  <a:lnTo>
                    <a:pt x="11412" y="20915"/>
                  </a:lnTo>
                  <a:lnTo>
                    <a:pt x="19757" y="11562"/>
                  </a:lnTo>
                  <a:cubicBezTo>
                    <a:pt x="20940" y="10296"/>
                    <a:pt x="21600" y="8573"/>
                    <a:pt x="21600" y="6725"/>
                  </a:cubicBezTo>
                  <a:cubicBezTo>
                    <a:pt x="21600" y="3017"/>
                    <a:pt x="18895" y="0"/>
                    <a:pt x="15569" y="0"/>
                  </a:cubicBezTo>
                  <a:close/>
                  <a:moveTo>
                    <a:pt x="1556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18451" name="Group 19"/>
          <p:cNvGrpSpPr>
            <a:grpSpLocks/>
          </p:cNvGrpSpPr>
          <p:nvPr/>
        </p:nvGrpSpPr>
        <p:grpSpPr bwMode="auto">
          <a:xfrm>
            <a:off x="6138865" y="2386606"/>
            <a:ext cx="1931789" cy="691158"/>
            <a:chOff x="0" y="0"/>
            <a:chExt cx="3245" cy="1160"/>
          </a:xfrm>
        </p:grpSpPr>
        <p:sp>
          <p:nvSpPr>
            <p:cNvPr id="16399" name="Rectangle 17"/>
            <p:cNvSpPr>
              <a:spLocks/>
            </p:cNvSpPr>
            <p:nvPr/>
          </p:nvSpPr>
          <p:spPr bwMode="auto">
            <a:xfrm>
              <a:off x="703" y="0"/>
              <a:ext cx="2542" cy="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Customer submits project for review</a:t>
              </a:r>
            </a:p>
          </p:txBody>
        </p:sp>
        <p:sp>
          <p:nvSpPr>
            <p:cNvPr id="16400" name="AutoShape 18"/>
            <p:cNvSpPr>
              <a:spLocks/>
            </p:cNvSpPr>
            <p:nvPr/>
          </p:nvSpPr>
          <p:spPr bwMode="auto">
            <a:xfrm>
              <a:off x="0" y="12"/>
              <a:ext cx="469" cy="469"/>
            </a:xfrm>
            <a:custGeom>
              <a:avLst/>
              <a:gdLst>
                <a:gd name="T0" fmla="*/ 400 w 21600"/>
                <a:gd name="T1" fmla="*/ 372 h 21600"/>
                <a:gd name="T2" fmla="*/ 296 w 21600"/>
                <a:gd name="T3" fmla="*/ 336 h 21600"/>
                <a:gd name="T4" fmla="*/ 293 w 21600"/>
                <a:gd name="T5" fmla="*/ 324 h 21600"/>
                <a:gd name="T6" fmla="*/ 301 w 21600"/>
                <a:gd name="T7" fmla="*/ 298 h 21600"/>
                <a:gd name="T8" fmla="*/ 311 w 21600"/>
                <a:gd name="T9" fmla="*/ 262 h 21600"/>
                <a:gd name="T10" fmla="*/ 327 w 21600"/>
                <a:gd name="T11" fmla="*/ 225 h 21600"/>
                <a:gd name="T12" fmla="*/ 326 w 21600"/>
                <a:gd name="T13" fmla="*/ 194 h 21600"/>
                <a:gd name="T14" fmla="*/ 325 w 21600"/>
                <a:gd name="T15" fmla="*/ 192 h 21600"/>
                <a:gd name="T16" fmla="*/ 329 w 21600"/>
                <a:gd name="T17" fmla="*/ 148 h 21600"/>
                <a:gd name="T18" fmla="*/ 312 w 21600"/>
                <a:gd name="T19" fmla="*/ 90 h 21600"/>
                <a:gd name="T20" fmla="*/ 246 w 21600"/>
                <a:gd name="T21" fmla="*/ 58 h 21600"/>
                <a:gd name="T22" fmla="*/ 226 w 21600"/>
                <a:gd name="T23" fmla="*/ 58 h 21600"/>
                <a:gd name="T24" fmla="*/ 161 w 21600"/>
                <a:gd name="T25" fmla="*/ 90 h 21600"/>
                <a:gd name="T26" fmla="*/ 144 w 21600"/>
                <a:gd name="T27" fmla="*/ 148 h 21600"/>
                <a:gd name="T28" fmla="*/ 147 w 21600"/>
                <a:gd name="T29" fmla="*/ 192 h 21600"/>
                <a:gd name="T30" fmla="*/ 147 w 21600"/>
                <a:gd name="T31" fmla="*/ 194 h 21600"/>
                <a:gd name="T32" fmla="*/ 146 w 21600"/>
                <a:gd name="T33" fmla="*/ 225 h 21600"/>
                <a:gd name="T34" fmla="*/ 162 w 21600"/>
                <a:gd name="T35" fmla="*/ 262 h 21600"/>
                <a:gd name="T36" fmla="*/ 172 w 21600"/>
                <a:gd name="T37" fmla="*/ 298 h 21600"/>
                <a:gd name="T38" fmla="*/ 176 w 21600"/>
                <a:gd name="T39" fmla="*/ 324 h 21600"/>
                <a:gd name="T40" fmla="*/ 173 w 21600"/>
                <a:gd name="T41" fmla="*/ 336 h 21600"/>
                <a:gd name="T42" fmla="*/ 70 w 21600"/>
                <a:gd name="T43" fmla="*/ 373 h 21600"/>
                <a:gd name="T44" fmla="*/ 20 w 21600"/>
                <a:gd name="T45" fmla="*/ 234 h 21600"/>
                <a:gd name="T46" fmla="*/ 235 w 21600"/>
                <a:gd name="T47" fmla="*/ 20 h 21600"/>
                <a:gd name="T48" fmla="*/ 449 w 21600"/>
                <a:gd name="T49" fmla="*/ 234 h 21600"/>
                <a:gd name="T50" fmla="*/ 400 w 21600"/>
                <a:gd name="T51" fmla="*/ 372 h 21600"/>
                <a:gd name="T52" fmla="*/ 235 w 21600"/>
                <a:gd name="T53" fmla="*/ 0 h 21600"/>
                <a:gd name="T54" fmla="*/ 0 w 21600"/>
                <a:gd name="T55" fmla="*/ 234 h 21600"/>
                <a:gd name="T56" fmla="*/ 235 w 21600"/>
                <a:gd name="T57" fmla="*/ 469 h 21600"/>
                <a:gd name="T58" fmla="*/ 469 w 21600"/>
                <a:gd name="T59" fmla="*/ 234 h 21600"/>
                <a:gd name="T60" fmla="*/ 235 w 21600"/>
                <a:gd name="T61" fmla="*/ 0 h 21600"/>
                <a:gd name="T62" fmla="*/ 235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18412" y="17122"/>
                  </a:moveTo>
                  <a:cubicBezTo>
                    <a:pt x="17424" y="16710"/>
                    <a:pt x="15094" y="15902"/>
                    <a:pt x="13653" y="15476"/>
                  </a:cubicBezTo>
                  <a:cubicBezTo>
                    <a:pt x="13529" y="15436"/>
                    <a:pt x="13510" y="15429"/>
                    <a:pt x="13510" y="14918"/>
                  </a:cubicBezTo>
                  <a:cubicBezTo>
                    <a:pt x="13510" y="14494"/>
                    <a:pt x="13683" y="14070"/>
                    <a:pt x="13853" y="13710"/>
                  </a:cubicBezTo>
                  <a:cubicBezTo>
                    <a:pt x="14037" y="13318"/>
                    <a:pt x="14255" y="12659"/>
                    <a:pt x="14333" y="12069"/>
                  </a:cubicBezTo>
                  <a:cubicBezTo>
                    <a:pt x="14553" y="11815"/>
                    <a:pt x="14849" y="11314"/>
                    <a:pt x="15042" y="10359"/>
                  </a:cubicBezTo>
                  <a:cubicBezTo>
                    <a:pt x="15209" y="9518"/>
                    <a:pt x="15131" y="9211"/>
                    <a:pt x="15020" y="8924"/>
                  </a:cubicBezTo>
                  <a:cubicBezTo>
                    <a:pt x="15008" y="8893"/>
                    <a:pt x="14996" y="8863"/>
                    <a:pt x="14987" y="8835"/>
                  </a:cubicBezTo>
                  <a:cubicBezTo>
                    <a:pt x="14944" y="8636"/>
                    <a:pt x="15003" y="7611"/>
                    <a:pt x="15147" y="6815"/>
                  </a:cubicBezTo>
                  <a:cubicBezTo>
                    <a:pt x="15247" y="6270"/>
                    <a:pt x="15121" y="5108"/>
                    <a:pt x="14371" y="4149"/>
                  </a:cubicBezTo>
                  <a:cubicBezTo>
                    <a:pt x="13895" y="3542"/>
                    <a:pt x="12987" y="2798"/>
                    <a:pt x="11329" y="2694"/>
                  </a:cubicBezTo>
                  <a:lnTo>
                    <a:pt x="10419" y="2694"/>
                  </a:lnTo>
                  <a:cubicBezTo>
                    <a:pt x="8789" y="2798"/>
                    <a:pt x="7881" y="3542"/>
                    <a:pt x="7405" y="4149"/>
                  </a:cubicBezTo>
                  <a:cubicBezTo>
                    <a:pt x="6654" y="5108"/>
                    <a:pt x="6531" y="6270"/>
                    <a:pt x="6629" y="6815"/>
                  </a:cubicBezTo>
                  <a:cubicBezTo>
                    <a:pt x="6774" y="7611"/>
                    <a:pt x="6831" y="8636"/>
                    <a:pt x="6790" y="8829"/>
                  </a:cubicBezTo>
                  <a:cubicBezTo>
                    <a:pt x="6781" y="8863"/>
                    <a:pt x="6768" y="8893"/>
                    <a:pt x="6757" y="8924"/>
                  </a:cubicBezTo>
                  <a:cubicBezTo>
                    <a:pt x="6646" y="9211"/>
                    <a:pt x="6567" y="9518"/>
                    <a:pt x="6735" y="10359"/>
                  </a:cubicBezTo>
                  <a:cubicBezTo>
                    <a:pt x="6927" y="11314"/>
                    <a:pt x="7224" y="11815"/>
                    <a:pt x="7443" y="12069"/>
                  </a:cubicBezTo>
                  <a:cubicBezTo>
                    <a:pt x="7521" y="12659"/>
                    <a:pt x="7740" y="13318"/>
                    <a:pt x="7924" y="13710"/>
                  </a:cubicBezTo>
                  <a:cubicBezTo>
                    <a:pt x="8058" y="13997"/>
                    <a:pt x="8121" y="14386"/>
                    <a:pt x="8121" y="14937"/>
                  </a:cubicBezTo>
                  <a:cubicBezTo>
                    <a:pt x="8121" y="15448"/>
                    <a:pt x="8103" y="15456"/>
                    <a:pt x="7987" y="15491"/>
                  </a:cubicBezTo>
                  <a:cubicBezTo>
                    <a:pt x="6496" y="15931"/>
                    <a:pt x="4121" y="16789"/>
                    <a:pt x="3237" y="17178"/>
                  </a:cubicBezTo>
                  <a:cubicBezTo>
                    <a:pt x="1781" y="15453"/>
                    <a:pt x="901" y="13227"/>
                    <a:pt x="901" y="10799"/>
                  </a:cubicBezTo>
                  <a:cubicBezTo>
                    <a:pt x="901" y="5341"/>
                    <a:pt x="5341" y="900"/>
                    <a:pt x="10800" y="900"/>
                  </a:cubicBezTo>
                  <a:cubicBezTo>
                    <a:pt x="16258" y="900"/>
                    <a:pt x="20699" y="5341"/>
                    <a:pt x="20699" y="10799"/>
                  </a:cubicBezTo>
                  <a:cubicBezTo>
                    <a:pt x="20699" y="13201"/>
                    <a:pt x="19839" y="15405"/>
                    <a:pt x="18412" y="17122"/>
                  </a:cubicBezTo>
                  <a:close/>
                  <a:moveTo>
                    <a:pt x="10800" y="0"/>
                  </a:moveTo>
                  <a:cubicBezTo>
                    <a:pt x="4836" y="0"/>
                    <a:pt x="0" y="4834"/>
                    <a:pt x="0" y="10799"/>
                  </a:cubicBezTo>
                  <a:cubicBezTo>
                    <a:pt x="0" y="16765"/>
                    <a:pt x="4836" y="21600"/>
                    <a:pt x="10800" y="21600"/>
                  </a:cubicBezTo>
                  <a:cubicBezTo>
                    <a:pt x="16765" y="21600"/>
                    <a:pt x="21600" y="16765"/>
                    <a:pt x="21600" y="10799"/>
                  </a:cubicBezTo>
                  <a:cubicBezTo>
                    <a:pt x="21600" y="4834"/>
                    <a:pt x="16765"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dirty="0"/>
            </a:p>
          </p:txBody>
        </p:sp>
      </p:grpSp>
      <p:sp>
        <p:nvSpPr>
          <p:cNvPr id="23" name="Rectangle 10">
            <a:extLst>
              <a:ext uri="{FF2B5EF4-FFF2-40B4-BE49-F238E27FC236}">
                <a16:creationId xmlns:a16="http://schemas.microsoft.com/office/drawing/2014/main" id="{2C43ED19-A72F-4068-9E83-072C2837D61F}"/>
              </a:ext>
            </a:extLst>
          </p:cNvPr>
          <p:cNvSpPr>
            <a:spLocks/>
          </p:cNvSpPr>
          <p:nvPr/>
        </p:nvSpPr>
        <p:spPr bwMode="auto">
          <a:xfrm>
            <a:off x="1003698" y="3486150"/>
            <a:ext cx="2295525" cy="1166813"/>
          </a:xfrm>
          <a:prstGeom prst="rect">
            <a:avLst/>
          </a:prstGeom>
          <a:solidFill>
            <a:srgbClr val="00B050"/>
          </a:solidFill>
          <a:ln w="25400">
            <a:noFill/>
            <a:miter lim="800000"/>
            <a:headEnd/>
            <a:tailEnd/>
          </a:ln>
        </p:spPr>
        <p:txBody>
          <a:bodyPr lIns="0" tIns="0" rIns="0" bIns="0"/>
          <a:lstStyle/>
          <a:p>
            <a:endParaRPr lang="en-US"/>
          </a:p>
        </p:txBody>
      </p:sp>
      <p:grpSp>
        <p:nvGrpSpPr>
          <p:cNvPr id="30" name="Group 19">
            <a:extLst>
              <a:ext uri="{FF2B5EF4-FFF2-40B4-BE49-F238E27FC236}">
                <a16:creationId xmlns:a16="http://schemas.microsoft.com/office/drawing/2014/main" id="{DB221CD0-E39E-4842-951D-D3B828986969}"/>
              </a:ext>
            </a:extLst>
          </p:cNvPr>
          <p:cNvGrpSpPr>
            <a:grpSpLocks/>
          </p:cNvGrpSpPr>
          <p:nvPr/>
        </p:nvGrpSpPr>
        <p:grpSpPr bwMode="auto">
          <a:xfrm>
            <a:off x="1281115" y="3708794"/>
            <a:ext cx="1931789" cy="691158"/>
            <a:chOff x="0" y="0"/>
            <a:chExt cx="3245" cy="1160"/>
          </a:xfrm>
        </p:grpSpPr>
        <p:sp>
          <p:nvSpPr>
            <p:cNvPr id="31" name="Rectangle 17">
              <a:extLst>
                <a:ext uri="{FF2B5EF4-FFF2-40B4-BE49-F238E27FC236}">
                  <a16:creationId xmlns:a16="http://schemas.microsoft.com/office/drawing/2014/main" id="{2BBA7BE3-D73A-4023-85A5-AAC789B70A66}"/>
                </a:ext>
              </a:extLst>
            </p:cNvPr>
            <p:cNvSpPr>
              <a:spLocks/>
            </p:cNvSpPr>
            <p:nvPr/>
          </p:nvSpPr>
          <p:spPr bwMode="auto">
            <a:xfrm>
              <a:off x="703" y="0"/>
              <a:ext cx="2542" cy="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Admin to manage all users and allocate roles</a:t>
              </a:r>
            </a:p>
          </p:txBody>
        </p:sp>
        <p:sp>
          <p:nvSpPr>
            <p:cNvPr id="32" name="AutoShape 18">
              <a:extLst>
                <a:ext uri="{FF2B5EF4-FFF2-40B4-BE49-F238E27FC236}">
                  <a16:creationId xmlns:a16="http://schemas.microsoft.com/office/drawing/2014/main" id="{A6DFA85F-314B-4619-AE2A-95BCB31220FD}"/>
                </a:ext>
              </a:extLst>
            </p:cNvPr>
            <p:cNvSpPr>
              <a:spLocks/>
            </p:cNvSpPr>
            <p:nvPr/>
          </p:nvSpPr>
          <p:spPr bwMode="auto">
            <a:xfrm>
              <a:off x="0" y="12"/>
              <a:ext cx="469" cy="469"/>
            </a:xfrm>
            <a:custGeom>
              <a:avLst/>
              <a:gdLst>
                <a:gd name="T0" fmla="*/ 400 w 21600"/>
                <a:gd name="T1" fmla="*/ 372 h 21600"/>
                <a:gd name="T2" fmla="*/ 296 w 21600"/>
                <a:gd name="T3" fmla="*/ 336 h 21600"/>
                <a:gd name="T4" fmla="*/ 293 w 21600"/>
                <a:gd name="T5" fmla="*/ 324 h 21600"/>
                <a:gd name="T6" fmla="*/ 301 w 21600"/>
                <a:gd name="T7" fmla="*/ 298 h 21600"/>
                <a:gd name="T8" fmla="*/ 311 w 21600"/>
                <a:gd name="T9" fmla="*/ 262 h 21600"/>
                <a:gd name="T10" fmla="*/ 327 w 21600"/>
                <a:gd name="T11" fmla="*/ 225 h 21600"/>
                <a:gd name="T12" fmla="*/ 326 w 21600"/>
                <a:gd name="T13" fmla="*/ 194 h 21600"/>
                <a:gd name="T14" fmla="*/ 325 w 21600"/>
                <a:gd name="T15" fmla="*/ 192 h 21600"/>
                <a:gd name="T16" fmla="*/ 329 w 21600"/>
                <a:gd name="T17" fmla="*/ 148 h 21600"/>
                <a:gd name="T18" fmla="*/ 312 w 21600"/>
                <a:gd name="T19" fmla="*/ 90 h 21600"/>
                <a:gd name="T20" fmla="*/ 246 w 21600"/>
                <a:gd name="T21" fmla="*/ 58 h 21600"/>
                <a:gd name="T22" fmla="*/ 226 w 21600"/>
                <a:gd name="T23" fmla="*/ 58 h 21600"/>
                <a:gd name="T24" fmla="*/ 161 w 21600"/>
                <a:gd name="T25" fmla="*/ 90 h 21600"/>
                <a:gd name="T26" fmla="*/ 144 w 21600"/>
                <a:gd name="T27" fmla="*/ 148 h 21600"/>
                <a:gd name="T28" fmla="*/ 147 w 21600"/>
                <a:gd name="T29" fmla="*/ 192 h 21600"/>
                <a:gd name="T30" fmla="*/ 147 w 21600"/>
                <a:gd name="T31" fmla="*/ 194 h 21600"/>
                <a:gd name="T32" fmla="*/ 146 w 21600"/>
                <a:gd name="T33" fmla="*/ 225 h 21600"/>
                <a:gd name="T34" fmla="*/ 162 w 21600"/>
                <a:gd name="T35" fmla="*/ 262 h 21600"/>
                <a:gd name="T36" fmla="*/ 172 w 21600"/>
                <a:gd name="T37" fmla="*/ 298 h 21600"/>
                <a:gd name="T38" fmla="*/ 176 w 21600"/>
                <a:gd name="T39" fmla="*/ 324 h 21600"/>
                <a:gd name="T40" fmla="*/ 173 w 21600"/>
                <a:gd name="T41" fmla="*/ 336 h 21600"/>
                <a:gd name="T42" fmla="*/ 70 w 21600"/>
                <a:gd name="T43" fmla="*/ 373 h 21600"/>
                <a:gd name="T44" fmla="*/ 20 w 21600"/>
                <a:gd name="T45" fmla="*/ 234 h 21600"/>
                <a:gd name="T46" fmla="*/ 235 w 21600"/>
                <a:gd name="T47" fmla="*/ 20 h 21600"/>
                <a:gd name="T48" fmla="*/ 449 w 21600"/>
                <a:gd name="T49" fmla="*/ 234 h 21600"/>
                <a:gd name="T50" fmla="*/ 400 w 21600"/>
                <a:gd name="T51" fmla="*/ 372 h 21600"/>
                <a:gd name="T52" fmla="*/ 235 w 21600"/>
                <a:gd name="T53" fmla="*/ 0 h 21600"/>
                <a:gd name="T54" fmla="*/ 0 w 21600"/>
                <a:gd name="T55" fmla="*/ 234 h 21600"/>
                <a:gd name="T56" fmla="*/ 235 w 21600"/>
                <a:gd name="T57" fmla="*/ 469 h 21600"/>
                <a:gd name="T58" fmla="*/ 469 w 21600"/>
                <a:gd name="T59" fmla="*/ 234 h 21600"/>
                <a:gd name="T60" fmla="*/ 235 w 21600"/>
                <a:gd name="T61" fmla="*/ 0 h 21600"/>
                <a:gd name="T62" fmla="*/ 235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18412" y="17122"/>
                  </a:moveTo>
                  <a:cubicBezTo>
                    <a:pt x="17424" y="16710"/>
                    <a:pt x="15094" y="15902"/>
                    <a:pt x="13653" y="15476"/>
                  </a:cubicBezTo>
                  <a:cubicBezTo>
                    <a:pt x="13529" y="15436"/>
                    <a:pt x="13510" y="15429"/>
                    <a:pt x="13510" y="14918"/>
                  </a:cubicBezTo>
                  <a:cubicBezTo>
                    <a:pt x="13510" y="14494"/>
                    <a:pt x="13683" y="14070"/>
                    <a:pt x="13853" y="13710"/>
                  </a:cubicBezTo>
                  <a:cubicBezTo>
                    <a:pt x="14037" y="13318"/>
                    <a:pt x="14255" y="12659"/>
                    <a:pt x="14333" y="12069"/>
                  </a:cubicBezTo>
                  <a:cubicBezTo>
                    <a:pt x="14553" y="11815"/>
                    <a:pt x="14849" y="11314"/>
                    <a:pt x="15042" y="10359"/>
                  </a:cubicBezTo>
                  <a:cubicBezTo>
                    <a:pt x="15209" y="9518"/>
                    <a:pt x="15131" y="9211"/>
                    <a:pt x="15020" y="8924"/>
                  </a:cubicBezTo>
                  <a:cubicBezTo>
                    <a:pt x="15008" y="8893"/>
                    <a:pt x="14996" y="8863"/>
                    <a:pt x="14987" y="8835"/>
                  </a:cubicBezTo>
                  <a:cubicBezTo>
                    <a:pt x="14944" y="8636"/>
                    <a:pt x="15003" y="7611"/>
                    <a:pt x="15147" y="6815"/>
                  </a:cubicBezTo>
                  <a:cubicBezTo>
                    <a:pt x="15247" y="6270"/>
                    <a:pt x="15121" y="5108"/>
                    <a:pt x="14371" y="4149"/>
                  </a:cubicBezTo>
                  <a:cubicBezTo>
                    <a:pt x="13895" y="3542"/>
                    <a:pt x="12987" y="2798"/>
                    <a:pt x="11329" y="2694"/>
                  </a:cubicBezTo>
                  <a:lnTo>
                    <a:pt x="10419" y="2694"/>
                  </a:lnTo>
                  <a:cubicBezTo>
                    <a:pt x="8789" y="2798"/>
                    <a:pt x="7881" y="3542"/>
                    <a:pt x="7405" y="4149"/>
                  </a:cubicBezTo>
                  <a:cubicBezTo>
                    <a:pt x="6654" y="5108"/>
                    <a:pt x="6531" y="6270"/>
                    <a:pt x="6629" y="6815"/>
                  </a:cubicBezTo>
                  <a:cubicBezTo>
                    <a:pt x="6774" y="7611"/>
                    <a:pt x="6831" y="8636"/>
                    <a:pt x="6790" y="8829"/>
                  </a:cubicBezTo>
                  <a:cubicBezTo>
                    <a:pt x="6781" y="8863"/>
                    <a:pt x="6768" y="8893"/>
                    <a:pt x="6757" y="8924"/>
                  </a:cubicBezTo>
                  <a:cubicBezTo>
                    <a:pt x="6646" y="9211"/>
                    <a:pt x="6567" y="9518"/>
                    <a:pt x="6735" y="10359"/>
                  </a:cubicBezTo>
                  <a:cubicBezTo>
                    <a:pt x="6927" y="11314"/>
                    <a:pt x="7224" y="11815"/>
                    <a:pt x="7443" y="12069"/>
                  </a:cubicBezTo>
                  <a:cubicBezTo>
                    <a:pt x="7521" y="12659"/>
                    <a:pt x="7740" y="13318"/>
                    <a:pt x="7924" y="13710"/>
                  </a:cubicBezTo>
                  <a:cubicBezTo>
                    <a:pt x="8058" y="13997"/>
                    <a:pt x="8121" y="14386"/>
                    <a:pt x="8121" y="14937"/>
                  </a:cubicBezTo>
                  <a:cubicBezTo>
                    <a:pt x="8121" y="15448"/>
                    <a:pt x="8103" y="15456"/>
                    <a:pt x="7987" y="15491"/>
                  </a:cubicBezTo>
                  <a:cubicBezTo>
                    <a:pt x="6496" y="15931"/>
                    <a:pt x="4121" y="16789"/>
                    <a:pt x="3237" y="17178"/>
                  </a:cubicBezTo>
                  <a:cubicBezTo>
                    <a:pt x="1781" y="15453"/>
                    <a:pt x="901" y="13227"/>
                    <a:pt x="901" y="10799"/>
                  </a:cubicBezTo>
                  <a:cubicBezTo>
                    <a:pt x="901" y="5341"/>
                    <a:pt x="5341" y="900"/>
                    <a:pt x="10800" y="900"/>
                  </a:cubicBezTo>
                  <a:cubicBezTo>
                    <a:pt x="16258" y="900"/>
                    <a:pt x="20699" y="5341"/>
                    <a:pt x="20699" y="10799"/>
                  </a:cubicBezTo>
                  <a:cubicBezTo>
                    <a:pt x="20699" y="13201"/>
                    <a:pt x="19839" y="15405"/>
                    <a:pt x="18412" y="17122"/>
                  </a:cubicBezTo>
                  <a:close/>
                  <a:moveTo>
                    <a:pt x="10800" y="0"/>
                  </a:moveTo>
                  <a:cubicBezTo>
                    <a:pt x="4836" y="0"/>
                    <a:pt x="0" y="4834"/>
                    <a:pt x="0" y="10799"/>
                  </a:cubicBezTo>
                  <a:cubicBezTo>
                    <a:pt x="0" y="16765"/>
                    <a:pt x="4836" y="21600"/>
                    <a:pt x="10800" y="21600"/>
                  </a:cubicBezTo>
                  <a:cubicBezTo>
                    <a:pt x="16765" y="21600"/>
                    <a:pt x="21600" y="16765"/>
                    <a:pt x="21600" y="10799"/>
                  </a:cubicBezTo>
                  <a:cubicBezTo>
                    <a:pt x="21600" y="4834"/>
                    <a:pt x="16765"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34" name="Rectangle 10">
            <a:extLst>
              <a:ext uri="{FF2B5EF4-FFF2-40B4-BE49-F238E27FC236}">
                <a16:creationId xmlns:a16="http://schemas.microsoft.com/office/drawing/2014/main" id="{DA85CD47-F551-47F5-81D5-E39FA08B84BF}"/>
              </a:ext>
            </a:extLst>
          </p:cNvPr>
          <p:cNvSpPr>
            <a:spLocks/>
          </p:cNvSpPr>
          <p:nvPr/>
        </p:nvSpPr>
        <p:spPr bwMode="auto">
          <a:xfrm>
            <a:off x="3432573" y="2166937"/>
            <a:ext cx="2295525" cy="1166813"/>
          </a:xfrm>
          <a:prstGeom prst="rect">
            <a:avLst/>
          </a:prstGeom>
          <a:solidFill>
            <a:srgbClr val="00B050"/>
          </a:solidFill>
          <a:ln w="25400">
            <a:noFill/>
            <a:miter lim="800000"/>
            <a:headEnd/>
            <a:tailEnd/>
          </a:ln>
        </p:spPr>
        <p:txBody>
          <a:bodyPr lIns="0" tIns="0" rIns="0" bIns="0"/>
          <a:lstStyle/>
          <a:p>
            <a:endParaRPr lang="en-US"/>
          </a:p>
        </p:txBody>
      </p:sp>
      <p:grpSp>
        <p:nvGrpSpPr>
          <p:cNvPr id="35" name="Group 19">
            <a:extLst>
              <a:ext uri="{FF2B5EF4-FFF2-40B4-BE49-F238E27FC236}">
                <a16:creationId xmlns:a16="http://schemas.microsoft.com/office/drawing/2014/main" id="{3F3F5ED7-0664-45B9-812F-0D5E3E4F0BA0}"/>
              </a:ext>
            </a:extLst>
          </p:cNvPr>
          <p:cNvGrpSpPr>
            <a:grpSpLocks/>
          </p:cNvGrpSpPr>
          <p:nvPr/>
        </p:nvGrpSpPr>
        <p:grpSpPr bwMode="auto">
          <a:xfrm>
            <a:off x="3709990" y="2389581"/>
            <a:ext cx="1931789" cy="691158"/>
            <a:chOff x="0" y="0"/>
            <a:chExt cx="3245" cy="1160"/>
          </a:xfrm>
        </p:grpSpPr>
        <p:sp>
          <p:nvSpPr>
            <p:cNvPr id="36" name="Rectangle 17">
              <a:extLst>
                <a:ext uri="{FF2B5EF4-FFF2-40B4-BE49-F238E27FC236}">
                  <a16:creationId xmlns:a16="http://schemas.microsoft.com/office/drawing/2014/main" id="{08D2CED4-8898-4B2C-BF96-CA577C3B0A94}"/>
                </a:ext>
              </a:extLst>
            </p:cNvPr>
            <p:cNvSpPr>
              <a:spLocks/>
            </p:cNvSpPr>
            <p:nvPr/>
          </p:nvSpPr>
          <p:spPr bwMode="auto">
            <a:xfrm>
              <a:off x="703" y="0"/>
              <a:ext cx="2542" cy="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Customer Register &amp; Login</a:t>
              </a:r>
            </a:p>
          </p:txBody>
        </p:sp>
        <p:sp>
          <p:nvSpPr>
            <p:cNvPr id="37" name="AutoShape 18">
              <a:extLst>
                <a:ext uri="{FF2B5EF4-FFF2-40B4-BE49-F238E27FC236}">
                  <a16:creationId xmlns:a16="http://schemas.microsoft.com/office/drawing/2014/main" id="{0C66208F-AEC7-4B2D-BC38-B39572E535A5}"/>
                </a:ext>
              </a:extLst>
            </p:cNvPr>
            <p:cNvSpPr>
              <a:spLocks/>
            </p:cNvSpPr>
            <p:nvPr/>
          </p:nvSpPr>
          <p:spPr bwMode="auto">
            <a:xfrm>
              <a:off x="0" y="12"/>
              <a:ext cx="469" cy="469"/>
            </a:xfrm>
            <a:custGeom>
              <a:avLst/>
              <a:gdLst>
                <a:gd name="T0" fmla="*/ 400 w 21600"/>
                <a:gd name="T1" fmla="*/ 372 h 21600"/>
                <a:gd name="T2" fmla="*/ 296 w 21600"/>
                <a:gd name="T3" fmla="*/ 336 h 21600"/>
                <a:gd name="T4" fmla="*/ 293 w 21600"/>
                <a:gd name="T5" fmla="*/ 324 h 21600"/>
                <a:gd name="T6" fmla="*/ 301 w 21600"/>
                <a:gd name="T7" fmla="*/ 298 h 21600"/>
                <a:gd name="T8" fmla="*/ 311 w 21600"/>
                <a:gd name="T9" fmla="*/ 262 h 21600"/>
                <a:gd name="T10" fmla="*/ 327 w 21600"/>
                <a:gd name="T11" fmla="*/ 225 h 21600"/>
                <a:gd name="T12" fmla="*/ 326 w 21600"/>
                <a:gd name="T13" fmla="*/ 194 h 21600"/>
                <a:gd name="T14" fmla="*/ 325 w 21600"/>
                <a:gd name="T15" fmla="*/ 192 h 21600"/>
                <a:gd name="T16" fmla="*/ 329 w 21600"/>
                <a:gd name="T17" fmla="*/ 148 h 21600"/>
                <a:gd name="T18" fmla="*/ 312 w 21600"/>
                <a:gd name="T19" fmla="*/ 90 h 21600"/>
                <a:gd name="T20" fmla="*/ 246 w 21600"/>
                <a:gd name="T21" fmla="*/ 58 h 21600"/>
                <a:gd name="T22" fmla="*/ 226 w 21600"/>
                <a:gd name="T23" fmla="*/ 58 h 21600"/>
                <a:gd name="T24" fmla="*/ 161 w 21600"/>
                <a:gd name="T25" fmla="*/ 90 h 21600"/>
                <a:gd name="T26" fmla="*/ 144 w 21600"/>
                <a:gd name="T27" fmla="*/ 148 h 21600"/>
                <a:gd name="T28" fmla="*/ 147 w 21600"/>
                <a:gd name="T29" fmla="*/ 192 h 21600"/>
                <a:gd name="T30" fmla="*/ 147 w 21600"/>
                <a:gd name="T31" fmla="*/ 194 h 21600"/>
                <a:gd name="T32" fmla="*/ 146 w 21600"/>
                <a:gd name="T33" fmla="*/ 225 h 21600"/>
                <a:gd name="T34" fmla="*/ 162 w 21600"/>
                <a:gd name="T35" fmla="*/ 262 h 21600"/>
                <a:gd name="T36" fmla="*/ 172 w 21600"/>
                <a:gd name="T37" fmla="*/ 298 h 21600"/>
                <a:gd name="T38" fmla="*/ 176 w 21600"/>
                <a:gd name="T39" fmla="*/ 324 h 21600"/>
                <a:gd name="T40" fmla="*/ 173 w 21600"/>
                <a:gd name="T41" fmla="*/ 336 h 21600"/>
                <a:gd name="T42" fmla="*/ 70 w 21600"/>
                <a:gd name="T43" fmla="*/ 373 h 21600"/>
                <a:gd name="T44" fmla="*/ 20 w 21600"/>
                <a:gd name="T45" fmla="*/ 234 h 21600"/>
                <a:gd name="T46" fmla="*/ 235 w 21600"/>
                <a:gd name="T47" fmla="*/ 20 h 21600"/>
                <a:gd name="T48" fmla="*/ 449 w 21600"/>
                <a:gd name="T49" fmla="*/ 234 h 21600"/>
                <a:gd name="T50" fmla="*/ 400 w 21600"/>
                <a:gd name="T51" fmla="*/ 372 h 21600"/>
                <a:gd name="T52" fmla="*/ 235 w 21600"/>
                <a:gd name="T53" fmla="*/ 0 h 21600"/>
                <a:gd name="T54" fmla="*/ 0 w 21600"/>
                <a:gd name="T55" fmla="*/ 234 h 21600"/>
                <a:gd name="T56" fmla="*/ 235 w 21600"/>
                <a:gd name="T57" fmla="*/ 469 h 21600"/>
                <a:gd name="T58" fmla="*/ 469 w 21600"/>
                <a:gd name="T59" fmla="*/ 234 h 21600"/>
                <a:gd name="T60" fmla="*/ 235 w 21600"/>
                <a:gd name="T61" fmla="*/ 0 h 21600"/>
                <a:gd name="T62" fmla="*/ 235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18412" y="17122"/>
                  </a:moveTo>
                  <a:cubicBezTo>
                    <a:pt x="17424" y="16710"/>
                    <a:pt x="15094" y="15902"/>
                    <a:pt x="13653" y="15476"/>
                  </a:cubicBezTo>
                  <a:cubicBezTo>
                    <a:pt x="13529" y="15436"/>
                    <a:pt x="13510" y="15429"/>
                    <a:pt x="13510" y="14918"/>
                  </a:cubicBezTo>
                  <a:cubicBezTo>
                    <a:pt x="13510" y="14494"/>
                    <a:pt x="13683" y="14070"/>
                    <a:pt x="13853" y="13710"/>
                  </a:cubicBezTo>
                  <a:cubicBezTo>
                    <a:pt x="14037" y="13318"/>
                    <a:pt x="14255" y="12659"/>
                    <a:pt x="14333" y="12069"/>
                  </a:cubicBezTo>
                  <a:cubicBezTo>
                    <a:pt x="14553" y="11815"/>
                    <a:pt x="14849" y="11314"/>
                    <a:pt x="15042" y="10359"/>
                  </a:cubicBezTo>
                  <a:cubicBezTo>
                    <a:pt x="15209" y="9518"/>
                    <a:pt x="15131" y="9211"/>
                    <a:pt x="15020" y="8924"/>
                  </a:cubicBezTo>
                  <a:cubicBezTo>
                    <a:pt x="15008" y="8893"/>
                    <a:pt x="14996" y="8863"/>
                    <a:pt x="14987" y="8835"/>
                  </a:cubicBezTo>
                  <a:cubicBezTo>
                    <a:pt x="14944" y="8636"/>
                    <a:pt x="15003" y="7611"/>
                    <a:pt x="15147" y="6815"/>
                  </a:cubicBezTo>
                  <a:cubicBezTo>
                    <a:pt x="15247" y="6270"/>
                    <a:pt x="15121" y="5108"/>
                    <a:pt x="14371" y="4149"/>
                  </a:cubicBezTo>
                  <a:cubicBezTo>
                    <a:pt x="13895" y="3542"/>
                    <a:pt x="12987" y="2798"/>
                    <a:pt x="11329" y="2694"/>
                  </a:cubicBezTo>
                  <a:lnTo>
                    <a:pt x="10419" y="2694"/>
                  </a:lnTo>
                  <a:cubicBezTo>
                    <a:pt x="8789" y="2798"/>
                    <a:pt x="7881" y="3542"/>
                    <a:pt x="7405" y="4149"/>
                  </a:cubicBezTo>
                  <a:cubicBezTo>
                    <a:pt x="6654" y="5108"/>
                    <a:pt x="6531" y="6270"/>
                    <a:pt x="6629" y="6815"/>
                  </a:cubicBezTo>
                  <a:cubicBezTo>
                    <a:pt x="6774" y="7611"/>
                    <a:pt x="6831" y="8636"/>
                    <a:pt x="6790" y="8829"/>
                  </a:cubicBezTo>
                  <a:cubicBezTo>
                    <a:pt x="6781" y="8863"/>
                    <a:pt x="6768" y="8893"/>
                    <a:pt x="6757" y="8924"/>
                  </a:cubicBezTo>
                  <a:cubicBezTo>
                    <a:pt x="6646" y="9211"/>
                    <a:pt x="6567" y="9518"/>
                    <a:pt x="6735" y="10359"/>
                  </a:cubicBezTo>
                  <a:cubicBezTo>
                    <a:pt x="6927" y="11314"/>
                    <a:pt x="7224" y="11815"/>
                    <a:pt x="7443" y="12069"/>
                  </a:cubicBezTo>
                  <a:cubicBezTo>
                    <a:pt x="7521" y="12659"/>
                    <a:pt x="7740" y="13318"/>
                    <a:pt x="7924" y="13710"/>
                  </a:cubicBezTo>
                  <a:cubicBezTo>
                    <a:pt x="8058" y="13997"/>
                    <a:pt x="8121" y="14386"/>
                    <a:pt x="8121" y="14937"/>
                  </a:cubicBezTo>
                  <a:cubicBezTo>
                    <a:pt x="8121" y="15448"/>
                    <a:pt x="8103" y="15456"/>
                    <a:pt x="7987" y="15491"/>
                  </a:cubicBezTo>
                  <a:cubicBezTo>
                    <a:pt x="6496" y="15931"/>
                    <a:pt x="4121" y="16789"/>
                    <a:pt x="3237" y="17178"/>
                  </a:cubicBezTo>
                  <a:cubicBezTo>
                    <a:pt x="1781" y="15453"/>
                    <a:pt x="901" y="13227"/>
                    <a:pt x="901" y="10799"/>
                  </a:cubicBezTo>
                  <a:cubicBezTo>
                    <a:pt x="901" y="5341"/>
                    <a:pt x="5341" y="900"/>
                    <a:pt x="10800" y="900"/>
                  </a:cubicBezTo>
                  <a:cubicBezTo>
                    <a:pt x="16258" y="900"/>
                    <a:pt x="20699" y="5341"/>
                    <a:pt x="20699" y="10799"/>
                  </a:cubicBezTo>
                  <a:cubicBezTo>
                    <a:pt x="20699" y="13201"/>
                    <a:pt x="19839" y="15405"/>
                    <a:pt x="18412" y="17122"/>
                  </a:cubicBezTo>
                  <a:close/>
                  <a:moveTo>
                    <a:pt x="10800" y="0"/>
                  </a:moveTo>
                  <a:cubicBezTo>
                    <a:pt x="4836" y="0"/>
                    <a:pt x="0" y="4834"/>
                    <a:pt x="0" y="10799"/>
                  </a:cubicBezTo>
                  <a:cubicBezTo>
                    <a:pt x="0" y="16765"/>
                    <a:pt x="4836" y="21600"/>
                    <a:pt x="10800" y="21600"/>
                  </a:cubicBezTo>
                  <a:cubicBezTo>
                    <a:pt x="16765" y="21600"/>
                    <a:pt x="21600" y="16765"/>
                    <a:pt x="21600" y="10799"/>
                  </a:cubicBezTo>
                  <a:cubicBezTo>
                    <a:pt x="21600" y="4834"/>
                    <a:pt x="16765"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38" name="Rectangle 10">
            <a:extLst>
              <a:ext uri="{FF2B5EF4-FFF2-40B4-BE49-F238E27FC236}">
                <a16:creationId xmlns:a16="http://schemas.microsoft.com/office/drawing/2014/main" id="{6033CD95-242F-438C-8C1A-333E54A6756D}"/>
              </a:ext>
            </a:extLst>
          </p:cNvPr>
          <p:cNvSpPr>
            <a:spLocks/>
          </p:cNvSpPr>
          <p:nvPr/>
        </p:nvSpPr>
        <p:spPr bwMode="auto">
          <a:xfrm>
            <a:off x="3432573" y="3486150"/>
            <a:ext cx="2295525" cy="1166813"/>
          </a:xfrm>
          <a:prstGeom prst="rect">
            <a:avLst/>
          </a:prstGeom>
          <a:solidFill>
            <a:srgbClr val="00B050"/>
          </a:solidFill>
          <a:ln w="25400">
            <a:noFill/>
            <a:miter lim="800000"/>
            <a:headEnd/>
            <a:tailEnd/>
          </a:ln>
        </p:spPr>
        <p:txBody>
          <a:bodyPr lIns="0" tIns="0" rIns="0" bIns="0"/>
          <a:lstStyle/>
          <a:p>
            <a:endParaRPr lang="en-US"/>
          </a:p>
        </p:txBody>
      </p:sp>
      <p:grpSp>
        <p:nvGrpSpPr>
          <p:cNvPr id="39" name="Group 19">
            <a:extLst>
              <a:ext uri="{FF2B5EF4-FFF2-40B4-BE49-F238E27FC236}">
                <a16:creationId xmlns:a16="http://schemas.microsoft.com/office/drawing/2014/main" id="{51DF9174-B77A-4521-BCAC-500C60469D1C}"/>
              </a:ext>
            </a:extLst>
          </p:cNvPr>
          <p:cNvGrpSpPr>
            <a:grpSpLocks/>
          </p:cNvGrpSpPr>
          <p:nvPr/>
        </p:nvGrpSpPr>
        <p:grpSpPr bwMode="auto">
          <a:xfrm>
            <a:off x="3709990" y="3708794"/>
            <a:ext cx="1931789" cy="691158"/>
            <a:chOff x="0" y="0"/>
            <a:chExt cx="3245" cy="1160"/>
          </a:xfrm>
        </p:grpSpPr>
        <p:sp>
          <p:nvSpPr>
            <p:cNvPr id="40" name="Rectangle 17">
              <a:extLst>
                <a:ext uri="{FF2B5EF4-FFF2-40B4-BE49-F238E27FC236}">
                  <a16:creationId xmlns:a16="http://schemas.microsoft.com/office/drawing/2014/main" id="{D461ED2B-EA13-4E2C-9556-16EA637941B7}"/>
                </a:ext>
              </a:extLst>
            </p:cNvPr>
            <p:cNvSpPr>
              <a:spLocks/>
            </p:cNvSpPr>
            <p:nvPr/>
          </p:nvSpPr>
          <p:spPr bwMode="auto">
            <a:xfrm>
              <a:off x="703" y="0"/>
              <a:ext cx="2542" cy="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Admin access/edit detailed information</a:t>
              </a:r>
            </a:p>
          </p:txBody>
        </p:sp>
        <p:sp>
          <p:nvSpPr>
            <p:cNvPr id="41" name="AutoShape 18">
              <a:extLst>
                <a:ext uri="{FF2B5EF4-FFF2-40B4-BE49-F238E27FC236}">
                  <a16:creationId xmlns:a16="http://schemas.microsoft.com/office/drawing/2014/main" id="{0380F189-EAF5-4105-8875-87215C082EE9}"/>
                </a:ext>
              </a:extLst>
            </p:cNvPr>
            <p:cNvSpPr>
              <a:spLocks/>
            </p:cNvSpPr>
            <p:nvPr/>
          </p:nvSpPr>
          <p:spPr bwMode="auto">
            <a:xfrm>
              <a:off x="0" y="12"/>
              <a:ext cx="469" cy="469"/>
            </a:xfrm>
            <a:custGeom>
              <a:avLst/>
              <a:gdLst>
                <a:gd name="T0" fmla="*/ 400 w 21600"/>
                <a:gd name="T1" fmla="*/ 372 h 21600"/>
                <a:gd name="T2" fmla="*/ 296 w 21600"/>
                <a:gd name="T3" fmla="*/ 336 h 21600"/>
                <a:gd name="T4" fmla="*/ 293 w 21600"/>
                <a:gd name="T5" fmla="*/ 324 h 21600"/>
                <a:gd name="T6" fmla="*/ 301 w 21600"/>
                <a:gd name="T7" fmla="*/ 298 h 21600"/>
                <a:gd name="T8" fmla="*/ 311 w 21600"/>
                <a:gd name="T9" fmla="*/ 262 h 21600"/>
                <a:gd name="T10" fmla="*/ 327 w 21600"/>
                <a:gd name="T11" fmla="*/ 225 h 21600"/>
                <a:gd name="T12" fmla="*/ 326 w 21600"/>
                <a:gd name="T13" fmla="*/ 194 h 21600"/>
                <a:gd name="T14" fmla="*/ 325 w 21600"/>
                <a:gd name="T15" fmla="*/ 192 h 21600"/>
                <a:gd name="T16" fmla="*/ 329 w 21600"/>
                <a:gd name="T17" fmla="*/ 148 h 21600"/>
                <a:gd name="T18" fmla="*/ 312 w 21600"/>
                <a:gd name="T19" fmla="*/ 90 h 21600"/>
                <a:gd name="T20" fmla="*/ 246 w 21600"/>
                <a:gd name="T21" fmla="*/ 58 h 21600"/>
                <a:gd name="T22" fmla="*/ 226 w 21600"/>
                <a:gd name="T23" fmla="*/ 58 h 21600"/>
                <a:gd name="T24" fmla="*/ 161 w 21600"/>
                <a:gd name="T25" fmla="*/ 90 h 21600"/>
                <a:gd name="T26" fmla="*/ 144 w 21600"/>
                <a:gd name="T27" fmla="*/ 148 h 21600"/>
                <a:gd name="T28" fmla="*/ 147 w 21600"/>
                <a:gd name="T29" fmla="*/ 192 h 21600"/>
                <a:gd name="T30" fmla="*/ 147 w 21600"/>
                <a:gd name="T31" fmla="*/ 194 h 21600"/>
                <a:gd name="T32" fmla="*/ 146 w 21600"/>
                <a:gd name="T33" fmla="*/ 225 h 21600"/>
                <a:gd name="T34" fmla="*/ 162 w 21600"/>
                <a:gd name="T35" fmla="*/ 262 h 21600"/>
                <a:gd name="T36" fmla="*/ 172 w 21600"/>
                <a:gd name="T37" fmla="*/ 298 h 21600"/>
                <a:gd name="T38" fmla="*/ 176 w 21600"/>
                <a:gd name="T39" fmla="*/ 324 h 21600"/>
                <a:gd name="T40" fmla="*/ 173 w 21600"/>
                <a:gd name="T41" fmla="*/ 336 h 21600"/>
                <a:gd name="T42" fmla="*/ 70 w 21600"/>
                <a:gd name="T43" fmla="*/ 373 h 21600"/>
                <a:gd name="T44" fmla="*/ 20 w 21600"/>
                <a:gd name="T45" fmla="*/ 234 h 21600"/>
                <a:gd name="T46" fmla="*/ 235 w 21600"/>
                <a:gd name="T47" fmla="*/ 20 h 21600"/>
                <a:gd name="T48" fmla="*/ 449 w 21600"/>
                <a:gd name="T49" fmla="*/ 234 h 21600"/>
                <a:gd name="T50" fmla="*/ 400 w 21600"/>
                <a:gd name="T51" fmla="*/ 372 h 21600"/>
                <a:gd name="T52" fmla="*/ 235 w 21600"/>
                <a:gd name="T53" fmla="*/ 0 h 21600"/>
                <a:gd name="T54" fmla="*/ 0 w 21600"/>
                <a:gd name="T55" fmla="*/ 234 h 21600"/>
                <a:gd name="T56" fmla="*/ 235 w 21600"/>
                <a:gd name="T57" fmla="*/ 469 h 21600"/>
                <a:gd name="T58" fmla="*/ 469 w 21600"/>
                <a:gd name="T59" fmla="*/ 234 h 21600"/>
                <a:gd name="T60" fmla="*/ 235 w 21600"/>
                <a:gd name="T61" fmla="*/ 0 h 21600"/>
                <a:gd name="T62" fmla="*/ 235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18412" y="17122"/>
                  </a:moveTo>
                  <a:cubicBezTo>
                    <a:pt x="17424" y="16710"/>
                    <a:pt x="15094" y="15902"/>
                    <a:pt x="13653" y="15476"/>
                  </a:cubicBezTo>
                  <a:cubicBezTo>
                    <a:pt x="13529" y="15436"/>
                    <a:pt x="13510" y="15429"/>
                    <a:pt x="13510" y="14918"/>
                  </a:cubicBezTo>
                  <a:cubicBezTo>
                    <a:pt x="13510" y="14494"/>
                    <a:pt x="13683" y="14070"/>
                    <a:pt x="13853" y="13710"/>
                  </a:cubicBezTo>
                  <a:cubicBezTo>
                    <a:pt x="14037" y="13318"/>
                    <a:pt x="14255" y="12659"/>
                    <a:pt x="14333" y="12069"/>
                  </a:cubicBezTo>
                  <a:cubicBezTo>
                    <a:pt x="14553" y="11815"/>
                    <a:pt x="14849" y="11314"/>
                    <a:pt x="15042" y="10359"/>
                  </a:cubicBezTo>
                  <a:cubicBezTo>
                    <a:pt x="15209" y="9518"/>
                    <a:pt x="15131" y="9211"/>
                    <a:pt x="15020" y="8924"/>
                  </a:cubicBezTo>
                  <a:cubicBezTo>
                    <a:pt x="15008" y="8893"/>
                    <a:pt x="14996" y="8863"/>
                    <a:pt x="14987" y="8835"/>
                  </a:cubicBezTo>
                  <a:cubicBezTo>
                    <a:pt x="14944" y="8636"/>
                    <a:pt x="15003" y="7611"/>
                    <a:pt x="15147" y="6815"/>
                  </a:cubicBezTo>
                  <a:cubicBezTo>
                    <a:pt x="15247" y="6270"/>
                    <a:pt x="15121" y="5108"/>
                    <a:pt x="14371" y="4149"/>
                  </a:cubicBezTo>
                  <a:cubicBezTo>
                    <a:pt x="13895" y="3542"/>
                    <a:pt x="12987" y="2798"/>
                    <a:pt x="11329" y="2694"/>
                  </a:cubicBezTo>
                  <a:lnTo>
                    <a:pt x="10419" y="2694"/>
                  </a:lnTo>
                  <a:cubicBezTo>
                    <a:pt x="8789" y="2798"/>
                    <a:pt x="7881" y="3542"/>
                    <a:pt x="7405" y="4149"/>
                  </a:cubicBezTo>
                  <a:cubicBezTo>
                    <a:pt x="6654" y="5108"/>
                    <a:pt x="6531" y="6270"/>
                    <a:pt x="6629" y="6815"/>
                  </a:cubicBezTo>
                  <a:cubicBezTo>
                    <a:pt x="6774" y="7611"/>
                    <a:pt x="6831" y="8636"/>
                    <a:pt x="6790" y="8829"/>
                  </a:cubicBezTo>
                  <a:cubicBezTo>
                    <a:pt x="6781" y="8863"/>
                    <a:pt x="6768" y="8893"/>
                    <a:pt x="6757" y="8924"/>
                  </a:cubicBezTo>
                  <a:cubicBezTo>
                    <a:pt x="6646" y="9211"/>
                    <a:pt x="6567" y="9518"/>
                    <a:pt x="6735" y="10359"/>
                  </a:cubicBezTo>
                  <a:cubicBezTo>
                    <a:pt x="6927" y="11314"/>
                    <a:pt x="7224" y="11815"/>
                    <a:pt x="7443" y="12069"/>
                  </a:cubicBezTo>
                  <a:cubicBezTo>
                    <a:pt x="7521" y="12659"/>
                    <a:pt x="7740" y="13318"/>
                    <a:pt x="7924" y="13710"/>
                  </a:cubicBezTo>
                  <a:cubicBezTo>
                    <a:pt x="8058" y="13997"/>
                    <a:pt x="8121" y="14386"/>
                    <a:pt x="8121" y="14937"/>
                  </a:cubicBezTo>
                  <a:cubicBezTo>
                    <a:pt x="8121" y="15448"/>
                    <a:pt x="8103" y="15456"/>
                    <a:pt x="7987" y="15491"/>
                  </a:cubicBezTo>
                  <a:cubicBezTo>
                    <a:pt x="6496" y="15931"/>
                    <a:pt x="4121" y="16789"/>
                    <a:pt x="3237" y="17178"/>
                  </a:cubicBezTo>
                  <a:cubicBezTo>
                    <a:pt x="1781" y="15453"/>
                    <a:pt x="901" y="13227"/>
                    <a:pt x="901" y="10799"/>
                  </a:cubicBezTo>
                  <a:cubicBezTo>
                    <a:pt x="901" y="5341"/>
                    <a:pt x="5341" y="900"/>
                    <a:pt x="10800" y="900"/>
                  </a:cubicBezTo>
                  <a:cubicBezTo>
                    <a:pt x="16258" y="900"/>
                    <a:pt x="20699" y="5341"/>
                    <a:pt x="20699" y="10799"/>
                  </a:cubicBezTo>
                  <a:cubicBezTo>
                    <a:pt x="20699" y="13201"/>
                    <a:pt x="19839" y="15405"/>
                    <a:pt x="18412" y="17122"/>
                  </a:cubicBezTo>
                  <a:close/>
                  <a:moveTo>
                    <a:pt x="10800" y="0"/>
                  </a:moveTo>
                  <a:cubicBezTo>
                    <a:pt x="4836" y="0"/>
                    <a:pt x="0" y="4834"/>
                    <a:pt x="0" y="10799"/>
                  </a:cubicBezTo>
                  <a:cubicBezTo>
                    <a:pt x="0" y="16765"/>
                    <a:pt x="4836" y="21600"/>
                    <a:pt x="10800" y="21600"/>
                  </a:cubicBezTo>
                  <a:cubicBezTo>
                    <a:pt x="16765" y="21600"/>
                    <a:pt x="21600" y="16765"/>
                    <a:pt x="21600" y="10799"/>
                  </a:cubicBezTo>
                  <a:cubicBezTo>
                    <a:pt x="21600" y="4834"/>
                    <a:pt x="16765"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42" name="Rectangle 10">
            <a:extLst>
              <a:ext uri="{FF2B5EF4-FFF2-40B4-BE49-F238E27FC236}">
                <a16:creationId xmlns:a16="http://schemas.microsoft.com/office/drawing/2014/main" id="{43F900D3-E85C-4889-926C-244197867B60}"/>
              </a:ext>
            </a:extLst>
          </p:cNvPr>
          <p:cNvSpPr>
            <a:spLocks/>
          </p:cNvSpPr>
          <p:nvPr/>
        </p:nvSpPr>
        <p:spPr bwMode="auto">
          <a:xfrm>
            <a:off x="5861448" y="3486150"/>
            <a:ext cx="2295525" cy="1166813"/>
          </a:xfrm>
          <a:prstGeom prst="rect">
            <a:avLst/>
          </a:prstGeom>
          <a:solidFill>
            <a:srgbClr val="00B050"/>
          </a:solidFill>
          <a:ln w="25400">
            <a:noFill/>
            <a:miter lim="800000"/>
            <a:headEnd/>
            <a:tailEnd/>
          </a:ln>
        </p:spPr>
        <p:txBody>
          <a:bodyPr lIns="0" tIns="0" rIns="0" bIns="0"/>
          <a:lstStyle/>
          <a:p>
            <a:endParaRPr lang="en-US"/>
          </a:p>
        </p:txBody>
      </p:sp>
      <p:grpSp>
        <p:nvGrpSpPr>
          <p:cNvPr id="43" name="Group 19">
            <a:extLst>
              <a:ext uri="{FF2B5EF4-FFF2-40B4-BE49-F238E27FC236}">
                <a16:creationId xmlns:a16="http://schemas.microsoft.com/office/drawing/2014/main" id="{E8473E67-7FB7-4FAB-9BAF-CD156D89EAAC}"/>
              </a:ext>
            </a:extLst>
          </p:cNvPr>
          <p:cNvGrpSpPr>
            <a:grpSpLocks/>
          </p:cNvGrpSpPr>
          <p:nvPr/>
        </p:nvGrpSpPr>
        <p:grpSpPr bwMode="auto">
          <a:xfrm>
            <a:off x="6138865" y="3708794"/>
            <a:ext cx="1829395" cy="691158"/>
            <a:chOff x="0" y="0"/>
            <a:chExt cx="3073" cy="1160"/>
          </a:xfrm>
        </p:grpSpPr>
        <p:sp>
          <p:nvSpPr>
            <p:cNvPr id="44" name="Rectangle 17">
              <a:extLst>
                <a:ext uri="{FF2B5EF4-FFF2-40B4-BE49-F238E27FC236}">
                  <a16:creationId xmlns:a16="http://schemas.microsoft.com/office/drawing/2014/main" id="{75CD810B-EE4F-4990-8FD5-EA0CEE119D50}"/>
                </a:ext>
              </a:extLst>
            </p:cNvPr>
            <p:cNvSpPr>
              <a:spLocks/>
            </p:cNvSpPr>
            <p:nvPr/>
          </p:nvSpPr>
          <p:spPr bwMode="auto">
            <a:xfrm>
              <a:off x="703" y="0"/>
              <a:ext cx="2370" cy="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Admin to manage costs exceeding €1 million</a:t>
              </a:r>
            </a:p>
          </p:txBody>
        </p:sp>
        <p:sp>
          <p:nvSpPr>
            <p:cNvPr id="45" name="AutoShape 18">
              <a:extLst>
                <a:ext uri="{FF2B5EF4-FFF2-40B4-BE49-F238E27FC236}">
                  <a16:creationId xmlns:a16="http://schemas.microsoft.com/office/drawing/2014/main" id="{2D258C05-9D89-409A-85F2-8AADB160E7EB}"/>
                </a:ext>
              </a:extLst>
            </p:cNvPr>
            <p:cNvSpPr>
              <a:spLocks/>
            </p:cNvSpPr>
            <p:nvPr/>
          </p:nvSpPr>
          <p:spPr bwMode="auto">
            <a:xfrm>
              <a:off x="0" y="12"/>
              <a:ext cx="469" cy="469"/>
            </a:xfrm>
            <a:custGeom>
              <a:avLst/>
              <a:gdLst>
                <a:gd name="T0" fmla="*/ 400 w 21600"/>
                <a:gd name="T1" fmla="*/ 372 h 21600"/>
                <a:gd name="T2" fmla="*/ 296 w 21600"/>
                <a:gd name="T3" fmla="*/ 336 h 21600"/>
                <a:gd name="T4" fmla="*/ 293 w 21600"/>
                <a:gd name="T5" fmla="*/ 324 h 21600"/>
                <a:gd name="T6" fmla="*/ 301 w 21600"/>
                <a:gd name="T7" fmla="*/ 298 h 21600"/>
                <a:gd name="T8" fmla="*/ 311 w 21600"/>
                <a:gd name="T9" fmla="*/ 262 h 21600"/>
                <a:gd name="T10" fmla="*/ 327 w 21600"/>
                <a:gd name="T11" fmla="*/ 225 h 21600"/>
                <a:gd name="T12" fmla="*/ 326 w 21600"/>
                <a:gd name="T13" fmla="*/ 194 h 21600"/>
                <a:gd name="T14" fmla="*/ 325 w 21600"/>
                <a:gd name="T15" fmla="*/ 192 h 21600"/>
                <a:gd name="T16" fmla="*/ 329 w 21600"/>
                <a:gd name="T17" fmla="*/ 148 h 21600"/>
                <a:gd name="T18" fmla="*/ 312 w 21600"/>
                <a:gd name="T19" fmla="*/ 90 h 21600"/>
                <a:gd name="T20" fmla="*/ 246 w 21600"/>
                <a:gd name="T21" fmla="*/ 58 h 21600"/>
                <a:gd name="T22" fmla="*/ 226 w 21600"/>
                <a:gd name="T23" fmla="*/ 58 h 21600"/>
                <a:gd name="T24" fmla="*/ 161 w 21600"/>
                <a:gd name="T25" fmla="*/ 90 h 21600"/>
                <a:gd name="T26" fmla="*/ 144 w 21600"/>
                <a:gd name="T27" fmla="*/ 148 h 21600"/>
                <a:gd name="T28" fmla="*/ 147 w 21600"/>
                <a:gd name="T29" fmla="*/ 192 h 21600"/>
                <a:gd name="T30" fmla="*/ 147 w 21600"/>
                <a:gd name="T31" fmla="*/ 194 h 21600"/>
                <a:gd name="T32" fmla="*/ 146 w 21600"/>
                <a:gd name="T33" fmla="*/ 225 h 21600"/>
                <a:gd name="T34" fmla="*/ 162 w 21600"/>
                <a:gd name="T35" fmla="*/ 262 h 21600"/>
                <a:gd name="T36" fmla="*/ 172 w 21600"/>
                <a:gd name="T37" fmla="*/ 298 h 21600"/>
                <a:gd name="T38" fmla="*/ 176 w 21600"/>
                <a:gd name="T39" fmla="*/ 324 h 21600"/>
                <a:gd name="T40" fmla="*/ 173 w 21600"/>
                <a:gd name="T41" fmla="*/ 336 h 21600"/>
                <a:gd name="T42" fmla="*/ 70 w 21600"/>
                <a:gd name="T43" fmla="*/ 373 h 21600"/>
                <a:gd name="T44" fmla="*/ 20 w 21600"/>
                <a:gd name="T45" fmla="*/ 234 h 21600"/>
                <a:gd name="T46" fmla="*/ 235 w 21600"/>
                <a:gd name="T47" fmla="*/ 20 h 21600"/>
                <a:gd name="T48" fmla="*/ 449 w 21600"/>
                <a:gd name="T49" fmla="*/ 234 h 21600"/>
                <a:gd name="T50" fmla="*/ 400 w 21600"/>
                <a:gd name="T51" fmla="*/ 372 h 21600"/>
                <a:gd name="T52" fmla="*/ 235 w 21600"/>
                <a:gd name="T53" fmla="*/ 0 h 21600"/>
                <a:gd name="T54" fmla="*/ 0 w 21600"/>
                <a:gd name="T55" fmla="*/ 234 h 21600"/>
                <a:gd name="T56" fmla="*/ 235 w 21600"/>
                <a:gd name="T57" fmla="*/ 469 h 21600"/>
                <a:gd name="T58" fmla="*/ 469 w 21600"/>
                <a:gd name="T59" fmla="*/ 234 h 21600"/>
                <a:gd name="T60" fmla="*/ 235 w 21600"/>
                <a:gd name="T61" fmla="*/ 0 h 21600"/>
                <a:gd name="T62" fmla="*/ 235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18412" y="17122"/>
                  </a:moveTo>
                  <a:cubicBezTo>
                    <a:pt x="17424" y="16710"/>
                    <a:pt x="15094" y="15902"/>
                    <a:pt x="13653" y="15476"/>
                  </a:cubicBezTo>
                  <a:cubicBezTo>
                    <a:pt x="13529" y="15436"/>
                    <a:pt x="13510" y="15429"/>
                    <a:pt x="13510" y="14918"/>
                  </a:cubicBezTo>
                  <a:cubicBezTo>
                    <a:pt x="13510" y="14494"/>
                    <a:pt x="13683" y="14070"/>
                    <a:pt x="13853" y="13710"/>
                  </a:cubicBezTo>
                  <a:cubicBezTo>
                    <a:pt x="14037" y="13318"/>
                    <a:pt x="14255" y="12659"/>
                    <a:pt x="14333" y="12069"/>
                  </a:cubicBezTo>
                  <a:cubicBezTo>
                    <a:pt x="14553" y="11815"/>
                    <a:pt x="14849" y="11314"/>
                    <a:pt x="15042" y="10359"/>
                  </a:cubicBezTo>
                  <a:cubicBezTo>
                    <a:pt x="15209" y="9518"/>
                    <a:pt x="15131" y="9211"/>
                    <a:pt x="15020" y="8924"/>
                  </a:cubicBezTo>
                  <a:cubicBezTo>
                    <a:pt x="15008" y="8893"/>
                    <a:pt x="14996" y="8863"/>
                    <a:pt x="14987" y="8835"/>
                  </a:cubicBezTo>
                  <a:cubicBezTo>
                    <a:pt x="14944" y="8636"/>
                    <a:pt x="15003" y="7611"/>
                    <a:pt x="15147" y="6815"/>
                  </a:cubicBezTo>
                  <a:cubicBezTo>
                    <a:pt x="15247" y="6270"/>
                    <a:pt x="15121" y="5108"/>
                    <a:pt x="14371" y="4149"/>
                  </a:cubicBezTo>
                  <a:cubicBezTo>
                    <a:pt x="13895" y="3542"/>
                    <a:pt x="12987" y="2798"/>
                    <a:pt x="11329" y="2694"/>
                  </a:cubicBezTo>
                  <a:lnTo>
                    <a:pt x="10419" y="2694"/>
                  </a:lnTo>
                  <a:cubicBezTo>
                    <a:pt x="8789" y="2798"/>
                    <a:pt x="7881" y="3542"/>
                    <a:pt x="7405" y="4149"/>
                  </a:cubicBezTo>
                  <a:cubicBezTo>
                    <a:pt x="6654" y="5108"/>
                    <a:pt x="6531" y="6270"/>
                    <a:pt x="6629" y="6815"/>
                  </a:cubicBezTo>
                  <a:cubicBezTo>
                    <a:pt x="6774" y="7611"/>
                    <a:pt x="6831" y="8636"/>
                    <a:pt x="6790" y="8829"/>
                  </a:cubicBezTo>
                  <a:cubicBezTo>
                    <a:pt x="6781" y="8863"/>
                    <a:pt x="6768" y="8893"/>
                    <a:pt x="6757" y="8924"/>
                  </a:cubicBezTo>
                  <a:cubicBezTo>
                    <a:pt x="6646" y="9211"/>
                    <a:pt x="6567" y="9518"/>
                    <a:pt x="6735" y="10359"/>
                  </a:cubicBezTo>
                  <a:cubicBezTo>
                    <a:pt x="6927" y="11314"/>
                    <a:pt x="7224" y="11815"/>
                    <a:pt x="7443" y="12069"/>
                  </a:cubicBezTo>
                  <a:cubicBezTo>
                    <a:pt x="7521" y="12659"/>
                    <a:pt x="7740" y="13318"/>
                    <a:pt x="7924" y="13710"/>
                  </a:cubicBezTo>
                  <a:cubicBezTo>
                    <a:pt x="8058" y="13997"/>
                    <a:pt x="8121" y="14386"/>
                    <a:pt x="8121" y="14937"/>
                  </a:cubicBezTo>
                  <a:cubicBezTo>
                    <a:pt x="8121" y="15448"/>
                    <a:pt x="8103" y="15456"/>
                    <a:pt x="7987" y="15491"/>
                  </a:cubicBezTo>
                  <a:cubicBezTo>
                    <a:pt x="6496" y="15931"/>
                    <a:pt x="4121" y="16789"/>
                    <a:pt x="3237" y="17178"/>
                  </a:cubicBezTo>
                  <a:cubicBezTo>
                    <a:pt x="1781" y="15453"/>
                    <a:pt x="901" y="13227"/>
                    <a:pt x="901" y="10799"/>
                  </a:cubicBezTo>
                  <a:cubicBezTo>
                    <a:pt x="901" y="5341"/>
                    <a:pt x="5341" y="900"/>
                    <a:pt x="10800" y="900"/>
                  </a:cubicBezTo>
                  <a:cubicBezTo>
                    <a:pt x="16258" y="900"/>
                    <a:pt x="20699" y="5341"/>
                    <a:pt x="20699" y="10799"/>
                  </a:cubicBezTo>
                  <a:cubicBezTo>
                    <a:pt x="20699" y="13201"/>
                    <a:pt x="19839" y="15405"/>
                    <a:pt x="18412" y="17122"/>
                  </a:cubicBezTo>
                  <a:close/>
                  <a:moveTo>
                    <a:pt x="10800" y="0"/>
                  </a:moveTo>
                  <a:cubicBezTo>
                    <a:pt x="4836" y="0"/>
                    <a:pt x="0" y="4834"/>
                    <a:pt x="0" y="10799"/>
                  </a:cubicBezTo>
                  <a:cubicBezTo>
                    <a:pt x="0" y="16765"/>
                    <a:pt x="4836" y="21600"/>
                    <a:pt x="10800" y="21600"/>
                  </a:cubicBezTo>
                  <a:cubicBezTo>
                    <a:pt x="16765" y="21600"/>
                    <a:pt x="21600" y="16765"/>
                    <a:pt x="21600" y="10799"/>
                  </a:cubicBezTo>
                  <a:cubicBezTo>
                    <a:pt x="21600" y="4834"/>
                    <a:pt x="16765"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438"/>
                                        </p:tgtEl>
                                        <p:attrNameLst>
                                          <p:attrName>style.visibility</p:attrName>
                                        </p:attrNameLst>
                                      </p:cBhvr>
                                      <p:to>
                                        <p:strVal val="visible"/>
                                      </p:to>
                                    </p:set>
                                    <p:animEffect transition="in" filter="wipe(left)">
                                      <p:cBhvr>
                                        <p:cTn id="7" dur="1000"/>
                                        <p:tgtEl>
                                          <p:spTgt spid="18438"/>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18439"/>
                                        </p:tgtEl>
                                        <p:attrNameLst>
                                          <p:attrName>style.visibility</p:attrName>
                                        </p:attrNameLst>
                                      </p:cBhvr>
                                      <p:to>
                                        <p:strVal val="visible"/>
                                      </p:to>
                                    </p:set>
                                    <p:anim calcmode="lin" valueType="num">
                                      <p:cBhvr>
                                        <p:cTn id="11" dur="500" fill="hold"/>
                                        <p:tgtEl>
                                          <p:spTgt spid="18439"/>
                                        </p:tgtEl>
                                        <p:attrNameLst>
                                          <p:attrName>ppt_w</p:attrName>
                                        </p:attrNameLst>
                                      </p:cBhvr>
                                      <p:tavLst>
                                        <p:tav tm="0">
                                          <p:val>
                                            <p:strVal val="#ppt_w*0.70"/>
                                          </p:val>
                                        </p:tav>
                                        <p:tav tm="100000">
                                          <p:val>
                                            <p:strVal val="#ppt_w"/>
                                          </p:val>
                                        </p:tav>
                                      </p:tavLst>
                                    </p:anim>
                                    <p:anim calcmode="lin" valueType="num">
                                      <p:cBhvr>
                                        <p:cTn id="12" dur="500" fill="hold"/>
                                        <p:tgtEl>
                                          <p:spTgt spid="18439"/>
                                        </p:tgtEl>
                                        <p:attrNameLst>
                                          <p:attrName>ppt_h</p:attrName>
                                        </p:attrNameLst>
                                      </p:cBhvr>
                                      <p:tavLst>
                                        <p:tav tm="0">
                                          <p:val>
                                            <p:strVal val="#ppt_h"/>
                                          </p:val>
                                        </p:tav>
                                        <p:tav tm="100000">
                                          <p:val>
                                            <p:strVal val="#ppt_h"/>
                                          </p:val>
                                        </p:tav>
                                      </p:tavLst>
                                    </p:anim>
                                    <p:animEffect transition="in" filter="fade">
                                      <p:cBhvr>
                                        <p:cTn id="13" dur="500"/>
                                        <p:tgtEl>
                                          <p:spTgt spid="18439"/>
                                        </p:tgtEl>
                                      </p:cBhvr>
                                    </p:animEffect>
                                  </p:childTnLst>
                                </p:cTn>
                              </p:par>
                            </p:childTnLst>
                          </p:cTn>
                        </p:par>
                        <p:par>
                          <p:cTn id="14" fill="hold">
                            <p:stCondLst>
                              <p:cond delay="1750"/>
                            </p:stCondLst>
                            <p:childTnLst>
                              <p:par>
                                <p:cTn id="15" presetID="53" presetClass="entr" presetSubtype="16" fill="hold" grpId="0" nodeType="afterEffect">
                                  <p:stCondLst>
                                    <p:cond delay="0"/>
                                  </p:stCondLst>
                                  <p:childTnLst>
                                    <p:set>
                                      <p:cBhvr>
                                        <p:cTn id="16" dur="1" fill="hold">
                                          <p:stCondLst>
                                            <p:cond delay="0"/>
                                          </p:stCondLst>
                                        </p:cTn>
                                        <p:tgtEl>
                                          <p:spTgt spid="18440"/>
                                        </p:tgtEl>
                                        <p:attrNameLst>
                                          <p:attrName>style.visibility</p:attrName>
                                        </p:attrNameLst>
                                      </p:cBhvr>
                                      <p:to>
                                        <p:strVal val="visible"/>
                                      </p:to>
                                    </p:set>
                                    <p:anim calcmode="lin" valueType="num">
                                      <p:cBhvr>
                                        <p:cTn id="17" dur="500" fill="hold"/>
                                        <p:tgtEl>
                                          <p:spTgt spid="18440"/>
                                        </p:tgtEl>
                                        <p:attrNameLst>
                                          <p:attrName>ppt_w</p:attrName>
                                        </p:attrNameLst>
                                      </p:cBhvr>
                                      <p:tavLst>
                                        <p:tav tm="0">
                                          <p:val>
                                            <p:fltVal val="0"/>
                                          </p:val>
                                        </p:tav>
                                        <p:tav tm="100000">
                                          <p:val>
                                            <p:strVal val="#ppt_w"/>
                                          </p:val>
                                        </p:tav>
                                      </p:tavLst>
                                    </p:anim>
                                    <p:anim calcmode="lin" valueType="num">
                                      <p:cBhvr>
                                        <p:cTn id="18" dur="500" fill="hold"/>
                                        <p:tgtEl>
                                          <p:spTgt spid="18440"/>
                                        </p:tgtEl>
                                        <p:attrNameLst>
                                          <p:attrName>ppt_h</p:attrName>
                                        </p:attrNameLst>
                                      </p:cBhvr>
                                      <p:tavLst>
                                        <p:tav tm="0">
                                          <p:val>
                                            <p:fltVal val="0"/>
                                          </p:val>
                                        </p:tav>
                                        <p:tav tm="100000">
                                          <p:val>
                                            <p:strVal val="#ppt_h"/>
                                          </p:val>
                                        </p:tav>
                                      </p:tavLst>
                                    </p:anim>
                                    <p:animEffect transition="in" filter="fade">
                                      <p:cBhvr>
                                        <p:cTn id="19" dur="500"/>
                                        <p:tgtEl>
                                          <p:spTgt spid="18440"/>
                                        </p:tgtEl>
                                      </p:cBhvr>
                                    </p:animEffect>
                                  </p:childTnLst>
                                </p:cTn>
                              </p:par>
                            </p:childTnLst>
                          </p:cTn>
                        </p:par>
                        <p:par>
                          <p:cTn id="20" fill="hold">
                            <p:stCondLst>
                              <p:cond delay="2250"/>
                            </p:stCondLst>
                            <p:childTnLst>
                              <p:par>
                                <p:cTn id="21" presetID="10" presetClass="entr" presetSubtype="0" fill="hold" nodeType="afterEffect">
                                  <p:stCondLst>
                                    <p:cond delay="0"/>
                                  </p:stCondLst>
                                  <p:childTnLst>
                                    <p:set>
                                      <p:cBhvr>
                                        <p:cTn id="22" dur="1" fill="hold">
                                          <p:stCondLst>
                                            <p:cond delay="0"/>
                                          </p:stCondLst>
                                        </p:cTn>
                                        <p:tgtEl>
                                          <p:spTgt spid="18445"/>
                                        </p:tgtEl>
                                        <p:attrNameLst>
                                          <p:attrName>style.visibility</p:attrName>
                                        </p:attrNameLst>
                                      </p:cBhvr>
                                      <p:to>
                                        <p:strVal val="visible"/>
                                      </p:to>
                                    </p:set>
                                    <p:animEffect transition="in" filter="fade">
                                      <p:cBhvr>
                                        <p:cTn id="23" dur="500"/>
                                        <p:tgtEl>
                                          <p:spTgt spid="18445"/>
                                        </p:tgtEl>
                                      </p:cBhvr>
                                    </p:animEffect>
                                  </p:childTnLst>
                                </p:cTn>
                              </p:par>
                            </p:childTnLst>
                          </p:cTn>
                        </p:par>
                        <p:par>
                          <p:cTn id="24" fill="hold">
                            <p:stCondLst>
                              <p:cond delay="2750"/>
                            </p:stCondLst>
                            <p:childTnLst>
                              <p:par>
                                <p:cTn id="25" presetID="53" presetClass="entr" presetSubtype="16" fill="hold" grpId="0" nodeType="after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p:cTn id="27" dur="500" fill="hold"/>
                                        <p:tgtEl>
                                          <p:spTgt spid="34"/>
                                        </p:tgtEl>
                                        <p:attrNameLst>
                                          <p:attrName>ppt_w</p:attrName>
                                        </p:attrNameLst>
                                      </p:cBhvr>
                                      <p:tavLst>
                                        <p:tav tm="0">
                                          <p:val>
                                            <p:fltVal val="0"/>
                                          </p:val>
                                        </p:tav>
                                        <p:tav tm="100000">
                                          <p:val>
                                            <p:strVal val="#ppt_w"/>
                                          </p:val>
                                        </p:tav>
                                      </p:tavLst>
                                    </p:anim>
                                    <p:anim calcmode="lin" valueType="num">
                                      <p:cBhvr>
                                        <p:cTn id="28" dur="500" fill="hold"/>
                                        <p:tgtEl>
                                          <p:spTgt spid="34"/>
                                        </p:tgtEl>
                                        <p:attrNameLst>
                                          <p:attrName>ppt_h</p:attrName>
                                        </p:attrNameLst>
                                      </p:cBhvr>
                                      <p:tavLst>
                                        <p:tav tm="0">
                                          <p:val>
                                            <p:fltVal val="0"/>
                                          </p:val>
                                        </p:tav>
                                        <p:tav tm="100000">
                                          <p:val>
                                            <p:strVal val="#ppt_h"/>
                                          </p:val>
                                        </p:tav>
                                      </p:tavLst>
                                    </p:anim>
                                    <p:animEffect transition="in" filter="fade">
                                      <p:cBhvr>
                                        <p:cTn id="29" dur="500"/>
                                        <p:tgtEl>
                                          <p:spTgt spid="34"/>
                                        </p:tgtEl>
                                      </p:cBhvr>
                                    </p:animEffect>
                                  </p:childTnLst>
                                </p:cTn>
                              </p:par>
                            </p:childTnLst>
                          </p:cTn>
                        </p:par>
                        <p:par>
                          <p:cTn id="30" fill="hold">
                            <p:stCondLst>
                              <p:cond delay="3250"/>
                            </p:stCondLst>
                            <p:childTnLst>
                              <p:par>
                                <p:cTn id="31" presetID="10" presetClass="entr" presetSubtype="0" fill="hold" nodeType="after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childTnLst>
                          </p:cTn>
                        </p:par>
                        <p:par>
                          <p:cTn id="34" fill="hold">
                            <p:stCondLst>
                              <p:cond delay="3750"/>
                            </p:stCondLst>
                            <p:childTnLst>
                              <p:par>
                                <p:cTn id="35" presetID="10" presetClass="entr" presetSubtype="0" fill="hold" nodeType="afterEffect">
                                  <p:stCondLst>
                                    <p:cond delay="0"/>
                                  </p:stCondLst>
                                  <p:childTnLst>
                                    <p:set>
                                      <p:cBhvr>
                                        <p:cTn id="36" dur="1" fill="hold">
                                          <p:stCondLst>
                                            <p:cond delay="0"/>
                                          </p:stCondLst>
                                        </p:cTn>
                                        <p:tgtEl>
                                          <p:spTgt spid="18448"/>
                                        </p:tgtEl>
                                        <p:attrNameLst>
                                          <p:attrName>style.visibility</p:attrName>
                                        </p:attrNameLst>
                                      </p:cBhvr>
                                      <p:to>
                                        <p:strVal val="visible"/>
                                      </p:to>
                                    </p:set>
                                    <p:animEffect transition="in" filter="fade">
                                      <p:cBhvr>
                                        <p:cTn id="37" dur="500"/>
                                        <p:tgtEl>
                                          <p:spTgt spid="18448"/>
                                        </p:tgtEl>
                                      </p:cBhvr>
                                    </p:animEffect>
                                  </p:childTnLst>
                                </p:cTn>
                              </p:par>
                            </p:childTnLst>
                          </p:cTn>
                        </p:par>
                        <p:par>
                          <p:cTn id="38" fill="hold">
                            <p:stCondLst>
                              <p:cond delay="4250"/>
                            </p:stCondLst>
                            <p:childTnLst>
                              <p:par>
                                <p:cTn id="39" presetID="53" presetClass="entr" presetSubtype="16" fill="hold" grpId="0" nodeType="afterEffect">
                                  <p:stCondLst>
                                    <p:cond delay="0"/>
                                  </p:stCondLst>
                                  <p:childTnLst>
                                    <p:set>
                                      <p:cBhvr>
                                        <p:cTn id="40" dur="1" fill="hold">
                                          <p:stCondLst>
                                            <p:cond delay="0"/>
                                          </p:stCondLst>
                                        </p:cTn>
                                        <p:tgtEl>
                                          <p:spTgt spid="18442"/>
                                        </p:tgtEl>
                                        <p:attrNameLst>
                                          <p:attrName>style.visibility</p:attrName>
                                        </p:attrNameLst>
                                      </p:cBhvr>
                                      <p:to>
                                        <p:strVal val="visible"/>
                                      </p:to>
                                    </p:set>
                                    <p:anim calcmode="lin" valueType="num">
                                      <p:cBhvr>
                                        <p:cTn id="41" dur="500" fill="hold"/>
                                        <p:tgtEl>
                                          <p:spTgt spid="18442"/>
                                        </p:tgtEl>
                                        <p:attrNameLst>
                                          <p:attrName>ppt_w</p:attrName>
                                        </p:attrNameLst>
                                      </p:cBhvr>
                                      <p:tavLst>
                                        <p:tav tm="0">
                                          <p:val>
                                            <p:fltVal val="0"/>
                                          </p:val>
                                        </p:tav>
                                        <p:tav tm="100000">
                                          <p:val>
                                            <p:strVal val="#ppt_w"/>
                                          </p:val>
                                        </p:tav>
                                      </p:tavLst>
                                    </p:anim>
                                    <p:anim calcmode="lin" valueType="num">
                                      <p:cBhvr>
                                        <p:cTn id="42" dur="500" fill="hold"/>
                                        <p:tgtEl>
                                          <p:spTgt spid="18442"/>
                                        </p:tgtEl>
                                        <p:attrNameLst>
                                          <p:attrName>ppt_h</p:attrName>
                                        </p:attrNameLst>
                                      </p:cBhvr>
                                      <p:tavLst>
                                        <p:tav tm="0">
                                          <p:val>
                                            <p:fltVal val="0"/>
                                          </p:val>
                                        </p:tav>
                                        <p:tav tm="100000">
                                          <p:val>
                                            <p:strVal val="#ppt_h"/>
                                          </p:val>
                                        </p:tav>
                                      </p:tavLst>
                                    </p:anim>
                                    <p:animEffect transition="in" filter="fade">
                                      <p:cBhvr>
                                        <p:cTn id="43" dur="500"/>
                                        <p:tgtEl>
                                          <p:spTgt spid="18442"/>
                                        </p:tgtEl>
                                      </p:cBhvr>
                                    </p:animEffect>
                                  </p:childTnLst>
                                </p:cTn>
                              </p:par>
                            </p:childTnLst>
                          </p:cTn>
                        </p:par>
                        <p:par>
                          <p:cTn id="44" fill="hold">
                            <p:stCondLst>
                              <p:cond delay="4750"/>
                            </p:stCondLst>
                            <p:childTnLst>
                              <p:par>
                                <p:cTn id="45" presetID="10" presetClass="entr" presetSubtype="0" fill="hold" nodeType="afterEffect">
                                  <p:stCondLst>
                                    <p:cond delay="0"/>
                                  </p:stCondLst>
                                  <p:childTnLst>
                                    <p:set>
                                      <p:cBhvr>
                                        <p:cTn id="46" dur="1" fill="hold">
                                          <p:stCondLst>
                                            <p:cond delay="0"/>
                                          </p:stCondLst>
                                        </p:cTn>
                                        <p:tgtEl>
                                          <p:spTgt spid="18451"/>
                                        </p:tgtEl>
                                        <p:attrNameLst>
                                          <p:attrName>style.visibility</p:attrName>
                                        </p:attrNameLst>
                                      </p:cBhvr>
                                      <p:to>
                                        <p:strVal val="visible"/>
                                      </p:to>
                                    </p:set>
                                    <p:animEffect transition="in" filter="fade">
                                      <p:cBhvr>
                                        <p:cTn id="47" dur="500"/>
                                        <p:tgtEl>
                                          <p:spTgt spid="18451"/>
                                        </p:tgtEl>
                                      </p:cBhvr>
                                    </p:animEffect>
                                  </p:childTnLst>
                                </p:cTn>
                              </p:par>
                            </p:childTnLst>
                          </p:cTn>
                        </p:par>
                        <p:par>
                          <p:cTn id="48" fill="hold">
                            <p:stCondLst>
                              <p:cond delay="5250"/>
                            </p:stCondLst>
                            <p:childTnLst>
                              <p:par>
                                <p:cTn id="49" presetID="53" presetClass="entr" presetSubtype="16"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p:cTn id="51" dur="500" fill="hold"/>
                                        <p:tgtEl>
                                          <p:spTgt spid="23"/>
                                        </p:tgtEl>
                                        <p:attrNameLst>
                                          <p:attrName>ppt_w</p:attrName>
                                        </p:attrNameLst>
                                      </p:cBhvr>
                                      <p:tavLst>
                                        <p:tav tm="0">
                                          <p:val>
                                            <p:fltVal val="0"/>
                                          </p:val>
                                        </p:tav>
                                        <p:tav tm="100000">
                                          <p:val>
                                            <p:strVal val="#ppt_w"/>
                                          </p:val>
                                        </p:tav>
                                      </p:tavLst>
                                    </p:anim>
                                    <p:anim calcmode="lin" valueType="num">
                                      <p:cBhvr>
                                        <p:cTn id="52" dur="500" fill="hold"/>
                                        <p:tgtEl>
                                          <p:spTgt spid="23"/>
                                        </p:tgtEl>
                                        <p:attrNameLst>
                                          <p:attrName>ppt_h</p:attrName>
                                        </p:attrNameLst>
                                      </p:cBhvr>
                                      <p:tavLst>
                                        <p:tav tm="0">
                                          <p:val>
                                            <p:fltVal val="0"/>
                                          </p:val>
                                        </p:tav>
                                        <p:tav tm="100000">
                                          <p:val>
                                            <p:strVal val="#ppt_h"/>
                                          </p:val>
                                        </p:tav>
                                      </p:tavLst>
                                    </p:anim>
                                    <p:animEffect transition="in" filter="fade">
                                      <p:cBhvr>
                                        <p:cTn id="53" dur="500"/>
                                        <p:tgtEl>
                                          <p:spTgt spid="23"/>
                                        </p:tgtEl>
                                      </p:cBhvr>
                                    </p:animEffect>
                                  </p:childTnLst>
                                </p:cTn>
                              </p:par>
                            </p:childTnLst>
                          </p:cTn>
                        </p:par>
                        <p:par>
                          <p:cTn id="54" fill="hold">
                            <p:stCondLst>
                              <p:cond delay="5750"/>
                            </p:stCondLst>
                            <p:childTnLst>
                              <p:par>
                                <p:cTn id="55" presetID="10" presetClass="entr" presetSubtype="0" fill="hold" nodeType="after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childTnLst>
                          </p:cTn>
                        </p:par>
                        <p:par>
                          <p:cTn id="58" fill="hold">
                            <p:stCondLst>
                              <p:cond delay="6250"/>
                            </p:stCondLst>
                            <p:childTnLst>
                              <p:par>
                                <p:cTn id="59" presetID="53" presetClass="entr" presetSubtype="16" fill="hold" grpId="0" nodeType="afterEffect">
                                  <p:stCondLst>
                                    <p:cond delay="0"/>
                                  </p:stCondLst>
                                  <p:childTnLst>
                                    <p:set>
                                      <p:cBhvr>
                                        <p:cTn id="60" dur="1" fill="hold">
                                          <p:stCondLst>
                                            <p:cond delay="0"/>
                                          </p:stCondLst>
                                        </p:cTn>
                                        <p:tgtEl>
                                          <p:spTgt spid="38"/>
                                        </p:tgtEl>
                                        <p:attrNameLst>
                                          <p:attrName>style.visibility</p:attrName>
                                        </p:attrNameLst>
                                      </p:cBhvr>
                                      <p:to>
                                        <p:strVal val="visible"/>
                                      </p:to>
                                    </p:set>
                                    <p:anim calcmode="lin" valueType="num">
                                      <p:cBhvr>
                                        <p:cTn id="61" dur="500" fill="hold"/>
                                        <p:tgtEl>
                                          <p:spTgt spid="38"/>
                                        </p:tgtEl>
                                        <p:attrNameLst>
                                          <p:attrName>ppt_w</p:attrName>
                                        </p:attrNameLst>
                                      </p:cBhvr>
                                      <p:tavLst>
                                        <p:tav tm="0">
                                          <p:val>
                                            <p:fltVal val="0"/>
                                          </p:val>
                                        </p:tav>
                                        <p:tav tm="100000">
                                          <p:val>
                                            <p:strVal val="#ppt_w"/>
                                          </p:val>
                                        </p:tav>
                                      </p:tavLst>
                                    </p:anim>
                                    <p:anim calcmode="lin" valueType="num">
                                      <p:cBhvr>
                                        <p:cTn id="62" dur="500" fill="hold"/>
                                        <p:tgtEl>
                                          <p:spTgt spid="38"/>
                                        </p:tgtEl>
                                        <p:attrNameLst>
                                          <p:attrName>ppt_h</p:attrName>
                                        </p:attrNameLst>
                                      </p:cBhvr>
                                      <p:tavLst>
                                        <p:tav tm="0">
                                          <p:val>
                                            <p:fltVal val="0"/>
                                          </p:val>
                                        </p:tav>
                                        <p:tav tm="100000">
                                          <p:val>
                                            <p:strVal val="#ppt_h"/>
                                          </p:val>
                                        </p:tav>
                                      </p:tavLst>
                                    </p:anim>
                                    <p:animEffect transition="in" filter="fade">
                                      <p:cBhvr>
                                        <p:cTn id="63" dur="500"/>
                                        <p:tgtEl>
                                          <p:spTgt spid="38"/>
                                        </p:tgtEl>
                                      </p:cBhvr>
                                    </p:animEffect>
                                  </p:childTnLst>
                                </p:cTn>
                              </p:par>
                            </p:childTnLst>
                          </p:cTn>
                        </p:par>
                        <p:par>
                          <p:cTn id="64" fill="hold">
                            <p:stCondLst>
                              <p:cond delay="6750"/>
                            </p:stCondLst>
                            <p:childTnLst>
                              <p:par>
                                <p:cTn id="65" presetID="10" presetClass="entr" presetSubtype="0" fill="hold" nodeType="after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childTnLst>
                          </p:cTn>
                        </p:par>
                        <p:par>
                          <p:cTn id="68" fill="hold">
                            <p:stCondLst>
                              <p:cond delay="7250"/>
                            </p:stCondLst>
                            <p:childTnLst>
                              <p:par>
                                <p:cTn id="69" presetID="53" presetClass="entr" presetSubtype="16" fill="hold" grpId="0" nodeType="afterEffect">
                                  <p:stCondLst>
                                    <p:cond delay="0"/>
                                  </p:stCondLst>
                                  <p:childTnLst>
                                    <p:set>
                                      <p:cBhvr>
                                        <p:cTn id="70" dur="1" fill="hold">
                                          <p:stCondLst>
                                            <p:cond delay="0"/>
                                          </p:stCondLst>
                                        </p:cTn>
                                        <p:tgtEl>
                                          <p:spTgt spid="42"/>
                                        </p:tgtEl>
                                        <p:attrNameLst>
                                          <p:attrName>style.visibility</p:attrName>
                                        </p:attrNameLst>
                                      </p:cBhvr>
                                      <p:to>
                                        <p:strVal val="visible"/>
                                      </p:to>
                                    </p:set>
                                    <p:anim calcmode="lin" valueType="num">
                                      <p:cBhvr>
                                        <p:cTn id="71" dur="500" fill="hold"/>
                                        <p:tgtEl>
                                          <p:spTgt spid="42"/>
                                        </p:tgtEl>
                                        <p:attrNameLst>
                                          <p:attrName>ppt_w</p:attrName>
                                        </p:attrNameLst>
                                      </p:cBhvr>
                                      <p:tavLst>
                                        <p:tav tm="0">
                                          <p:val>
                                            <p:fltVal val="0"/>
                                          </p:val>
                                        </p:tav>
                                        <p:tav tm="100000">
                                          <p:val>
                                            <p:strVal val="#ppt_w"/>
                                          </p:val>
                                        </p:tav>
                                      </p:tavLst>
                                    </p:anim>
                                    <p:anim calcmode="lin" valueType="num">
                                      <p:cBhvr>
                                        <p:cTn id="72" dur="500" fill="hold"/>
                                        <p:tgtEl>
                                          <p:spTgt spid="42"/>
                                        </p:tgtEl>
                                        <p:attrNameLst>
                                          <p:attrName>ppt_h</p:attrName>
                                        </p:attrNameLst>
                                      </p:cBhvr>
                                      <p:tavLst>
                                        <p:tav tm="0">
                                          <p:val>
                                            <p:fltVal val="0"/>
                                          </p:val>
                                        </p:tav>
                                        <p:tav tm="100000">
                                          <p:val>
                                            <p:strVal val="#ppt_h"/>
                                          </p:val>
                                        </p:tav>
                                      </p:tavLst>
                                    </p:anim>
                                    <p:animEffect transition="in" filter="fade">
                                      <p:cBhvr>
                                        <p:cTn id="73" dur="500"/>
                                        <p:tgtEl>
                                          <p:spTgt spid="42"/>
                                        </p:tgtEl>
                                      </p:cBhvr>
                                    </p:animEffect>
                                  </p:childTnLst>
                                </p:cTn>
                              </p:par>
                            </p:childTnLst>
                          </p:cTn>
                        </p:par>
                        <p:par>
                          <p:cTn id="74" fill="hold">
                            <p:stCondLst>
                              <p:cond delay="7750"/>
                            </p:stCondLst>
                            <p:childTnLst>
                              <p:par>
                                <p:cTn id="75" presetID="10" presetClass="entr" presetSubtype="0" fill="hold" nodeType="after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p:bldP spid="18439" grpId="0"/>
      <p:bldP spid="18440" grpId="0" animBg="1"/>
      <p:bldP spid="18442" grpId="0" animBg="1"/>
      <p:bldP spid="23" grpId="0" animBg="1"/>
      <p:bldP spid="34" grpId="0" animBg="1"/>
      <p:bldP spid="38" grpId="0" animBg="1"/>
      <p:bldP spid="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p:cNvSpPr>
          <p:nvPr/>
        </p:nvSpPr>
        <p:spPr bwMode="auto">
          <a:xfrm>
            <a:off x="962027"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Usage Process  </a:t>
            </a:r>
          </a:p>
        </p:txBody>
      </p:sp>
      <p:sp>
        <p:nvSpPr>
          <p:cNvPr id="56323" name="Rectangle 2"/>
          <p:cNvSpPr>
            <a:spLocks/>
          </p:cNvSpPr>
          <p:nvPr/>
        </p:nvSpPr>
        <p:spPr bwMode="auto">
          <a:xfrm>
            <a:off x="7877175" y="481014"/>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56324" name="Rectangle 3"/>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56325" name="Rectangle 4"/>
          <p:cNvSpPr>
            <a:spLocks/>
          </p:cNvSpPr>
          <p:nvPr/>
        </p:nvSpPr>
        <p:spPr bwMode="auto">
          <a:xfrm>
            <a:off x="7877175" y="481014"/>
            <a:ext cx="280988" cy="24765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56326" name="Rectangle 5"/>
          <p:cNvSpPr>
            <a:spLocks/>
          </p:cNvSpPr>
          <p:nvPr/>
        </p:nvSpPr>
        <p:spPr bwMode="auto">
          <a:xfrm>
            <a:off x="7971365" y="550978"/>
            <a:ext cx="9618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05</a:t>
            </a:r>
          </a:p>
        </p:txBody>
      </p:sp>
      <p:sp>
        <p:nvSpPr>
          <p:cNvPr id="58374" name="Rectangle 6"/>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endParaRPr lang="en-US" sz="1000" dirty="0">
              <a:solidFill>
                <a:srgbClr val="4D4D4D"/>
              </a:solidFill>
              <a:latin typeface="Open Sans" charset="0"/>
              <a:cs typeface="Open Sans" charset="0"/>
              <a:sym typeface="Open Sans" charset="0"/>
            </a:endParaRPr>
          </a:p>
        </p:txBody>
      </p:sp>
      <p:sp>
        <p:nvSpPr>
          <p:cNvPr id="58375" name="AutoShape 7"/>
          <p:cNvSpPr>
            <a:spLocks/>
          </p:cNvSpPr>
          <p:nvPr/>
        </p:nvSpPr>
        <p:spPr bwMode="auto">
          <a:xfrm>
            <a:off x="3612954" y="1897857"/>
            <a:ext cx="1917501" cy="1918692"/>
          </a:xfrm>
          <a:custGeom>
            <a:avLst/>
            <a:gdLst>
              <a:gd name="T0" fmla="*/ 2556669 w 24942"/>
              <a:gd name="T1" fmla="*/ 0 h 21600"/>
              <a:gd name="T2" fmla="*/ 4770767 w 24942"/>
              <a:gd name="T3" fmla="*/ 1279128 h 21600"/>
              <a:gd name="T4" fmla="*/ 4770767 w 24942"/>
              <a:gd name="T5" fmla="*/ 3837385 h 21600"/>
              <a:gd name="T6" fmla="*/ 2556669 w 24942"/>
              <a:gd name="T7" fmla="*/ 5116513 h 21600"/>
              <a:gd name="T8" fmla="*/ 342570 w 24942"/>
              <a:gd name="T9" fmla="*/ 3837385 h 21600"/>
              <a:gd name="T10" fmla="*/ 342570 w 24942"/>
              <a:gd name="T11" fmla="*/ 1279128 h 21600"/>
              <a:gd name="T12" fmla="*/ 2556669 w 24942"/>
              <a:gd name="T13" fmla="*/ 0 h 21600"/>
              <a:gd name="T14" fmla="*/ 2556669 w 24942"/>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942" h="21600">
                <a:moveTo>
                  <a:pt x="12471" y="0"/>
                </a:moveTo>
                <a:lnTo>
                  <a:pt x="23271" y="5400"/>
                </a:lnTo>
                <a:lnTo>
                  <a:pt x="23271" y="16200"/>
                </a:lnTo>
                <a:lnTo>
                  <a:pt x="12471" y="21600"/>
                </a:lnTo>
                <a:lnTo>
                  <a:pt x="1671" y="16200"/>
                </a:lnTo>
                <a:lnTo>
                  <a:pt x="1671" y="5400"/>
                </a:lnTo>
                <a:lnTo>
                  <a:pt x="12471" y="0"/>
                </a:lnTo>
                <a:close/>
                <a:moveTo>
                  <a:pt x="12471" y="0"/>
                </a:moveTo>
              </a:path>
            </a:pathLst>
          </a:custGeom>
          <a:solidFill>
            <a:srgbClr val="00B050"/>
          </a:solidFill>
          <a:ln w="254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58377" name="Rectangle 9"/>
          <p:cNvSpPr>
            <a:spLocks/>
          </p:cNvSpPr>
          <p:nvPr/>
        </p:nvSpPr>
        <p:spPr bwMode="auto">
          <a:xfrm>
            <a:off x="3748089" y="2885935"/>
            <a:ext cx="1643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2000" dirty="0">
                <a:solidFill>
                  <a:srgbClr val="FFFFFF"/>
                </a:solidFill>
                <a:latin typeface="Open Sans Light" charset="0"/>
                <a:cs typeface="Open Sans Light" charset="0"/>
                <a:sym typeface="Open Sans Light" charset="0"/>
              </a:rPr>
              <a:t>CrowSoft</a:t>
            </a:r>
          </a:p>
        </p:txBody>
      </p:sp>
      <p:sp>
        <p:nvSpPr>
          <p:cNvPr id="56381" name="Oval 10"/>
          <p:cNvSpPr>
            <a:spLocks/>
          </p:cNvSpPr>
          <p:nvPr/>
        </p:nvSpPr>
        <p:spPr bwMode="auto">
          <a:xfrm>
            <a:off x="5194102" y="2166938"/>
            <a:ext cx="420886" cy="420886"/>
          </a:xfrm>
          <a:prstGeom prst="ellipse">
            <a:avLst/>
          </a:prstGeom>
          <a:solidFill>
            <a:srgbClr val="00B050"/>
          </a:solidFill>
          <a:ln w="6350">
            <a:solidFill>
              <a:schemeClr val="bg1"/>
            </a:solidFill>
            <a:miter lim="800000"/>
            <a:headEnd/>
            <a:tailEnd/>
          </a:ln>
        </p:spPr>
        <p:txBody>
          <a:bodyPr lIns="0" tIns="0" rIns="0" bIns="0"/>
          <a:lstStyle/>
          <a:p>
            <a:r>
              <a:rPr lang="en-US" sz="2000" dirty="0">
                <a:solidFill>
                  <a:schemeClr val="bg1"/>
                </a:solidFill>
              </a:rPr>
              <a:t>2</a:t>
            </a:r>
            <a:endParaRPr lang="en-US" dirty="0">
              <a:solidFill>
                <a:schemeClr val="bg1"/>
              </a:solidFill>
            </a:endParaRPr>
          </a:p>
        </p:txBody>
      </p:sp>
      <p:sp>
        <p:nvSpPr>
          <p:cNvPr id="56379" name="Oval 18"/>
          <p:cNvSpPr>
            <a:spLocks/>
          </p:cNvSpPr>
          <p:nvPr/>
        </p:nvSpPr>
        <p:spPr bwMode="auto">
          <a:xfrm>
            <a:off x="5194102" y="3139083"/>
            <a:ext cx="420886" cy="420886"/>
          </a:xfrm>
          <a:prstGeom prst="ellipse">
            <a:avLst/>
          </a:prstGeom>
          <a:solidFill>
            <a:srgbClr val="00B050"/>
          </a:solidFill>
          <a:ln w="6350">
            <a:solidFill>
              <a:schemeClr val="bg1"/>
            </a:solidFill>
            <a:miter lim="800000"/>
            <a:headEnd/>
            <a:tailEnd/>
          </a:ln>
        </p:spPr>
        <p:txBody>
          <a:bodyPr lIns="0" tIns="0" rIns="0" bIns="0"/>
          <a:lstStyle/>
          <a:p>
            <a:r>
              <a:rPr lang="en-US" sz="2000" dirty="0">
                <a:solidFill>
                  <a:schemeClr val="bg1"/>
                </a:solidFill>
              </a:rPr>
              <a:t>3</a:t>
            </a:r>
            <a:endParaRPr lang="en-US" dirty="0">
              <a:solidFill>
                <a:schemeClr val="bg1"/>
              </a:solidFill>
            </a:endParaRPr>
          </a:p>
        </p:txBody>
      </p:sp>
      <p:sp>
        <p:nvSpPr>
          <p:cNvPr id="56377" name="Oval 21"/>
          <p:cNvSpPr>
            <a:spLocks/>
          </p:cNvSpPr>
          <p:nvPr/>
        </p:nvSpPr>
        <p:spPr bwMode="auto">
          <a:xfrm>
            <a:off x="4361261" y="3610570"/>
            <a:ext cx="420886" cy="420886"/>
          </a:xfrm>
          <a:prstGeom prst="ellipse">
            <a:avLst/>
          </a:prstGeom>
          <a:solidFill>
            <a:srgbClr val="00B050"/>
          </a:solidFill>
          <a:ln w="6350">
            <a:solidFill>
              <a:schemeClr val="bg1"/>
            </a:solidFill>
            <a:miter lim="800000"/>
            <a:headEnd/>
            <a:tailEnd/>
          </a:ln>
        </p:spPr>
        <p:txBody>
          <a:bodyPr lIns="0" tIns="0" rIns="0" bIns="0"/>
          <a:lstStyle/>
          <a:p>
            <a:pPr>
              <a:defRPr/>
            </a:pPr>
            <a:r>
              <a:rPr lang="en-US" sz="2000" dirty="0">
                <a:solidFill>
                  <a:schemeClr val="bg1"/>
                </a:solidFill>
              </a:rPr>
              <a:t>4</a:t>
            </a:r>
            <a:endParaRPr lang="en-US" dirty="0">
              <a:solidFill>
                <a:schemeClr val="bg1"/>
              </a:solidFill>
            </a:endParaRPr>
          </a:p>
        </p:txBody>
      </p:sp>
      <p:sp>
        <p:nvSpPr>
          <p:cNvPr id="56358" name="Oval 24"/>
          <p:cNvSpPr>
            <a:spLocks/>
          </p:cNvSpPr>
          <p:nvPr/>
        </p:nvSpPr>
        <p:spPr bwMode="auto">
          <a:xfrm>
            <a:off x="3529015" y="3139083"/>
            <a:ext cx="420291" cy="420886"/>
          </a:xfrm>
          <a:prstGeom prst="ellipse">
            <a:avLst/>
          </a:prstGeom>
          <a:solidFill>
            <a:srgbClr val="00B050"/>
          </a:solidFill>
          <a:ln w="6350">
            <a:solidFill>
              <a:schemeClr val="bg1"/>
            </a:solidFill>
            <a:miter lim="800000"/>
            <a:headEnd/>
            <a:tailEnd/>
          </a:ln>
        </p:spPr>
        <p:txBody>
          <a:bodyPr lIns="0" tIns="0" rIns="0" bIns="0"/>
          <a:lstStyle/>
          <a:p>
            <a:r>
              <a:rPr lang="en-US" sz="2000" dirty="0">
                <a:solidFill>
                  <a:schemeClr val="bg1"/>
                </a:solidFill>
              </a:rPr>
              <a:t>5</a:t>
            </a:r>
            <a:endParaRPr lang="en-US" dirty="0">
              <a:solidFill>
                <a:schemeClr val="bg1"/>
              </a:solidFill>
            </a:endParaRPr>
          </a:p>
        </p:txBody>
      </p:sp>
      <p:sp>
        <p:nvSpPr>
          <p:cNvPr id="56354" name="Oval 44"/>
          <p:cNvSpPr>
            <a:spLocks/>
          </p:cNvSpPr>
          <p:nvPr/>
        </p:nvSpPr>
        <p:spPr bwMode="auto">
          <a:xfrm>
            <a:off x="3529015" y="2180036"/>
            <a:ext cx="420291" cy="420291"/>
          </a:xfrm>
          <a:prstGeom prst="ellipse">
            <a:avLst/>
          </a:prstGeom>
          <a:solidFill>
            <a:srgbClr val="00B050"/>
          </a:solidFill>
          <a:ln w="6350">
            <a:solidFill>
              <a:schemeClr val="bg1"/>
            </a:solidFill>
            <a:miter lim="800000"/>
            <a:headEnd/>
            <a:tailEnd/>
          </a:ln>
        </p:spPr>
        <p:txBody>
          <a:bodyPr lIns="0" tIns="0" rIns="0" bIns="0"/>
          <a:lstStyle/>
          <a:p>
            <a:r>
              <a:rPr lang="en-US" sz="2000" dirty="0">
                <a:solidFill>
                  <a:schemeClr val="bg1"/>
                </a:solidFill>
              </a:rPr>
              <a:t>6</a:t>
            </a:r>
            <a:endParaRPr lang="en-US" dirty="0">
              <a:solidFill>
                <a:schemeClr val="bg1"/>
              </a:solidFill>
            </a:endParaRPr>
          </a:p>
        </p:txBody>
      </p:sp>
      <p:sp>
        <p:nvSpPr>
          <p:cNvPr id="56349" name="Oval 49"/>
          <p:cNvSpPr>
            <a:spLocks/>
          </p:cNvSpPr>
          <p:nvPr/>
        </p:nvSpPr>
        <p:spPr bwMode="auto">
          <a:xfrm>
            <a:off x="4361261" y="1683546"/>
            <a:ext cx="420886" cy="420291"/>
          </a:xfrm>
          <a:prstGeom prst="ellipse">
            <a:avLst/>
          </a:prstGeom>
          <a:solidFill>
            <a:srgbClr val="00B050"/>
          </a:solidFill>
          <a:ln w="6350">
            <a:solidFill>
              <a:schemeClr val="bg1"/>
            </a:solidFill>
            <a:miter lim="800000"/>
            <a:headEnd/>
            <a:tailEnd/>
          </a:ln>
        </p:spPr>
        <p:txBody>
          <a:bodyPr lIns="0" tIns="0" rIns="0" bIns="0"/>
          <a:lstStyle/>
          <a:p>
            <a:r>
              <a:rPr lang="en-US" sz="2000" dirty="0">
                <a:solidFill>
                  <a:schemeClr val="bg1"/>
                </a:solidFill>
              </a:rPr>
              <a:t>1</a:t>
            </a:r>
          </a:p>
        </p:txBody>
      </p:sp>
      <p:sp>
        <p:nvSpPr>
          <p:cNvPr id="58424" name="Rectangle 56"/>
          <p:cNvSpPr>
            <a:spLocks/>
          </p:cNvSpPr>
          <p:nvPr/>
        </p:nvSpPr>
        <p:spPr bwMode="auto">
          <a:xfrm>
            <a:off x="3911008" y="1399136"/>
            <a:ext cx="19954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79" tIns="14279" rIns="14279" bIns="14279"/>
          <a:lstStyle/>
          <a:p>
            <a:pPr algn="l"/>
            <a:r>
              <a:rPr lang="en-US" sz="1300" dirty="0">
                <a:solidFill>
                  <a:srgbClr val="00B050"/>
                </a:solidFill>
                <a:latin typeface="Open Sans Light" charset="0"/>
                <a:cs typeface="Open Sans Light" charset="0"/>
                <a:sym typeface="Open Sans Light" charset="0"/>
              </a:rPr>
              <a:t>User Login/Registration</a:t>
            </a:r>
          </a:p>
        </p:txBody>
      </p:sp>
      <p:sp>
        <p:nvSpPr>
          <p:cNvPr id="58426" name="Rectangle 58"/>
          <p:cNvSpPr>
            <a:spLocks/>
          </p:cNvSpPr>
          <p:nvPr/>
        </p:nvSpPr>
        <p:spPr bwMode="auto">
          <a:xfrm>
            <a:off x="5757901" y="2258596"/>
            <a:ext cx="19954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79" tIns="14279" rIns="14279" bIns="14279"/>
          <a:lstStyle/>
          <a:p>
            <a:pPr algn="l"/>
            <a:r>
              <a:rPr lang="en-US" sz="1300" dirty="0">
                <a:solidFill>
                  <a:srgbClr val="00B050"/>
                </a:solidFill>
                <a:latin typeface="Open Sans Light" charset="0"/>
                <a:cs typeface="Open Sans Light" charset="0"/>
                <a:sym typeface="Open Sans Light" charset="0"/>
              </a:rPr>
              <a:t>Submit Projects</a:t>
            </a:r>
          </a:p>
        </p:txBody>
      </p:sp>
      <p:sp>
        <p:nvSpPr>
          <p:cNvPr id="58428" name="Rectangle 60"/>
          <p:cNvSpPr>
            <a:spLocks/>
          </p:cNvSpPr>
          <p:nvPr/>
        </p:nvSpPr>
        <p:spPr bwMode="auto">
          <a:xfrm>
            <a:off x="5735844" y="3225701"/>
            <a:ext cx="19954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79" tIns="14279" rIns="14279" bIns="14279"/>
          <a:lstStyle/>
          <a:p>
            <a:pPr algn="l"/>
            <a:r>
              <a:rPr lang="en-US" sz="1300" dirty="0">
                <a:solidFill>
                  <a:srgbClr val="00B050"/>
                </a:solidFill>
                <a:latin typeface="Open Sans Light" charset="0"/>
                <a:cs typeface="Open Sans Light" charset="0"/>
                <a:sym typeface="Open Sans Light" charset="0"/>
              </a:rPr>
              <a:t>List Projects</a:t>
            </a:r>
          </a:p>
        </p:txBody>
      </p:sp>
      <p:sp>
        <p:nvSpPr>
          <p:cNvPr id="58430" name="Rectangle 62"/>
          <p:cNvSpPr>
            <a:spLocks/>
          </p:cNvSpPr>
          <p:nvPr/>
        </p:nvSpPr>
        <p:spPr bwMode="auto">
          <a:xfrm>
            <a:off x="2900362" y="4141134"/>
            <a:ext cx="2714626"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79" tIns="14279" rIns="14279" bIns="14279"/>
          <a:lstStyle/>
          <a:p>
            <a:pPr algn="r">
              <a:defRPr/>
            </a:pPr>
            <a:r>
              <a:rPr lang="en-US" sz="1300" dirty="0">
                <a:solidFill>
                  <a:srgbClr val="00B050"/>
                </a:solidFill>
                <a:latin typeface="Open Sans Light" charset="0"/>
                <a:cs typeface="Open Sans Light" charset="0"/>
                <a:sym typeface="Open Sans Light" charset="0"/>
              </a:rPr>
              <a:t>Admin Review / Cost Project</a:t>
            </a:r>
          </a:p>
        </p:txBody>
      </p:sp>
      <p:sp>
        <p:nvSpPr>
          <p:cNvPr id="58432" name="Rectangle 64"/>
          <p:cNvSpPr>
            <a:spLocks/>
          </p:cNvSpPr>
          <p:nvPr/>
        </p:nvSpPr>
        <p:spPr bwMode="auto">
          <a:xfrm>
            <a:off x="753955" y="2255875"/>
            <a:ext cx="2643189"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79" tIns="14279" rIns="14279" bIns="14279"/>
          <a:lstStyle/>
          <a:p>
            <a:pPr algn="r"/>
            <a:r>
              <a:rPr lang="en-US" sz="1300" dirty="0">
                <a:solidFill>
                  <a:srgbClr val="00B050"/>
                </a:solidFill>
                <a:latin typeface="Open Sans Light" charset="0"/>
                <a:cs typeface="Open Sans Light" charset="0"/>
                <a:sym typeface="Open Sans Light" charset="0"/>
              </a:rPr>
              <a:t>Offer Marketplace Addons</a:t>
            </a:r>
          </a:p>
        </p:txBody>
      </p:sp>
      <p:sp>
        <p:nvSpPr>
          <p:cNvPr id="58434" name="Rectangle 66"/>
          <p:cNvSpPr>
            <a:spLocks/>
          </p:cNvSpPr>
          <p:nvPr/>
        </p:nvSpPr>
        <p:spPr bwMode="auto">
          <a:xfrm>
            <a:off x="1412668" y="3225701"/>
            <a:ext cx="19954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79" tIns="14279" rIns="14279" bIns="14279"/>
          <a:lstStyle/>
          <a:p>
            <a:pPr algn="r"/>
            <a:r>
              <a:rPr lang="en-US" sz="1300" dirty="0">
                <a:solidFill>
                  <a:srgbClr val="00B050"/>
                </a:solidFill>
                <a:latin typeface="Open Sans Light" charset="0"/>
                <a:cs typeface="Open Sans Light" charset="0"/>
                <a:sym typeface="Open Sans Light" charset="0"/>
              </a:rPr>
              <a:t>Client Review/Accept Costs</a:t>
            </a:r>
          </a:p>
        </p:txBody>
      </p:sp>
      <p:pic>
        <p:nvPicPr>
          <p:cNvPr id="3" name="Picture 2" descr="A picture containing reptile&#10;&#10;Description automatically generated">
            <a:extLst>
              <a:ext uri="{FF2B5EF4-FFF2-40B4-BE49-F238E27FC236}">
                <a16:creationId xmlns:a16="http://schemas.microsoft.com/office/drawing/2014/main" id="{473C4A57-A2A0-4B15-84E4-DB1191E4B3BD}"/>
              </a:ext>
            </a:extLst>
          </p:cNvPr>
          <p:cNvPicPr>
            <a:picLocks noChangeAspect="1"/>
          </p:cNvPicPr>
          <p:nvPr/>
        </p:nvPicPr>
        <p:blipFill rotWithShape="1">
          <a:blip r:embed="rId2" cstate="print">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t="9352" b="21621"/>
          <a:stretch/>
        </p:blipFill>
        <p:spPr>
          <a:xfrm>
            <a:off x="4177319" y="2257919"/>
            <a:ext cx="789337" cy="8152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369"/>
                                        </p:tgtEl>
                                        <p:attrNameLst>
                                          <p:attrName>style.visibility</p:attrName>
                                        </p:attrNameLst>
                                      </p:cBhvr>
                                      <p:to>
                                        <p:strVal val="visible"/>
                                      </p:to>
                                    </p:set>
                                    <p:animEffect transition="in" filter="wipe(left)">
                                      <p:cBhvr>
                                        <p:cTn id="7" dur="1000"/>
                                        <p:tgtEl>
                                          <p:spTgt spid="58369"/>
                                        </p:tgtEl>
                                      </p:cBhvr>
                                    </p:animEffect>
                                  </p:childTnLst>
                                </p:cTn>
                              </p:par>
                            </p:childTnLst>
                          </p:cTn>
                        </p:par>
                        <p:par>
                          <p:cTn id="8" fill="hold">
                            <p:stCondLst>
                              <p:cond delay="1000"/>
                            </p:stCondLst>
                            <p:childTnLst>
                              <p:par>
                                <p:cTn id="9" presetID="55" presetClass="entr" presetSubtype="0" fill="hold" grpId="0" nodeType="afterEffect" nodePh="1">
                                  <p:stCondLst>
                                    <p:cond delay="0"/>
                                  </p:stCondLst>
                                  <p:endCondLst>
                                    <p:cond evt="begin" delay="0">
                                      <p:tn val="9"/>
                                    </p:cond>
                                  </p:endCondLst>
                                  <p:iterate type="wd">
                                    <p:tmPct val="10000"/>
                                  </p:iterate>
                                  <p:childTnLst>
                                    <p:set>
                                      <p:cBhvr>
                                        <p:cTn id="10" dur="1" fill="hold">
                                          <p:stCondLst>
                                            <p:cond delay="0"/>
                                          </p:stCondLst>
                                        </p:cTn>
                                        <p:tgtEl>
                                          <p:spTgt spid="58374"/>
                                        </p:tgtEl>
                                        <p:attrNameLst>
                                          <p:attrName>style.visibility</p:attrName>
                                        </p:attrNameLst>
                                      </p:cBhvr>
                                      <p:to>
                                        <p:strVal val="visible"/>
                                      </p:to>
                                    </p:set>
                                    <p:anim calcmode="lin" valueType="num">
                                      <p:cBhvr>
                                        <p:cTn id="11" dur="500" fill="hold"/>
                                        <p:tgtEl>
                                          <p:spTgt spid="58374"/>
                                        </p:tgtEl>
                                        <p:attrNameLst>
                                          <p:attrName>ppt_w</p:attrName>
                                        </p:attrNameLst>
                                      </p:cBhvr>
                                      <p:tavLst>
                                        <p:tav tm="0">
                                          <p:val>
                                            <p:strVal val="#ppt_w*0.70"/>
                                          </p:val>
                                        </p:tav>
                                        <p:tav tm="100000">
                                          <p:val>
                                            <p:strVal val="#ppt_w"/>
                                          </p:val>
                                        </p:tav>
                                      </p:tavLst>
                                    </p:anim>
                                    <p:anim calcmode="lin" valueType="num">
                                      <p:cBhvr>
                                        <p:cTn id="12" dur="500" fill="hold"/>
                                        <p:tgtEl>
                                          <p:spTgt spid="58374"/>
                                        </p:tgtEl>
                                        <p:attrNameLst>
                                          <p:attrName>ppt_h</p:attrName>
                                        </p:attrNameLst>
                                      </p:cBhvr>
                                      <p:tavLst>
                                        <p:tav tm="0">
                                          <p:val>
                                            <p:strVal val="#ppt_h"/>
                                          </p:val>
                                        </p:tav>
                                        <p:tav tm="100000">
                                          <p:val>
                                            <p:strVal val="#ppt_h"/>
                                          </p:val>
                                        </p:tav>
                                      </p:tavLst>
                                    </p:anim>
                                    <p:animEffect transition="in" filter="fade">
                                      <p:cBhvr>
                                        <p:cTn id="13" dur="500"/>
                                        <p:tgtEl>
                                          <p:spTgt spid="58374"/>
                                        </p:tgtEl>
                                      </p:cBhvr>
                                    </p:animEffect>
                                  </p:childTnLst>
                                </p:cTn>
                              </p:par>
                            </p:childTnLst>
                          </p:cTn>
                        </p:par>
                        <p:par>
                          <p:cTn id="14" fill="hold">
                            <p:stCondLst>
                              <p:cond delay="1750"/>
                            </p:stCondLst>
                            <p:childTnLst>
                              <p:par>
                                <p:cTn id="15" presetID="49" presetClass="entr" presetSubtype="0" decel="100000" fill="hold" grpId="0" nodeType="afterEffect">
                                  <p:stCondLst>
                                    <p:cond delay="0"/>
                                  </p:stCondLst>
                                  <p:childTnLst>
                                    <p:set>
                                      <p:cBhvr>
                                        <p:cTn id="16" dur="1" fill="hold">
                                          <p:stCondLst>
                                            <p:cond delay="0"/>
                                          </p:stCondLst>
                                        </p:cTn>
                                        <p:tgtEl>
                                          <p:spTgt spid="58375"/>
                                        </p:tgtEl>
                                        <p:attrNameLst>
                                          <p:attrName>style.visibility</p:attrName>
                                        </p:attrNameLst>
                                      </p:cBhvr>
                                      <p:to>
                                        <p:strVal val="visible"/>
                                      </p:to>
                                    </p:set>
                                    <p:anim calcmode="lin" valueType="num">
                                      <p:cBhvr>
                                        <p:cTn id="17" dur="500" fill="hold"/>
                                        <p:tgtEl>
                                          <p:spTgt spid="58375"/>
                                        </p:tgtEl>
                                        <p:attrNameLst>
                                          <p:attrName>ppt_w</p:attrName>
                                        </p:attrNameLst>
                                      </p:cBhvr>
                                      <p:tavLst>
                                        <p:tav tm="0">
                                          <p:val>
                                            <p:fltVal val="0"/>
                                          </p:val>
                                        </p:tav>
                                        <p:tav tm="100000">
                                          <p:val>
                                            <p:strVal val="#ppt_w"/>
                                          </p:val>
                                        </p:tav>
                                      </p:tavLst>
                                    </p:anim>
                                    <p:anim calcmode="lin" valueType="num">
                                      <p:cBhvr>
                                        <p:cTn id="18" dur="500" fill="hold"/>
                                        <p:tgtEl>
                                          <p:spTgt spid="58375"/>
                                        </p:tgtEl>
                                        <p:attrNameLst>
                                          <p:attrName>ppt_h</p:attrName>
                                        </p:attrNameLst>
                                      </p:cBhvr>
                                      <p:tavLst>
                                        <p:tav tm="0">
                                          <p:val>
                                            <p:fltVal val="0"/>
                                          </p:val>
                                        </p:tav>
                                        <p:tav tm="100000">
                                          <p:val>
                                            <p:strVal val="#ppt_h"/>
                                          </p:val>
                                        </p:tav>
                                      </p:tavLst>
                                    </p:anim>
                                    <p:anim calcmode="lin" valueType="num">
                                      <p:cBhvr>
                                        <p:cTn id="19" dur="500" fill="hold"/>
                                        <p:tgtEl>
                                          <p:spTgt spid="58375"/>
                                        </p:tgtEl>
                                        <p:attrNameLst>
                                          <p:attrName>style.rotation</p:attrName>
                                        </p:attrNameLst>
                                      </p:cBhvr>
                                      <p:tavLst>
                                        <p:tav tm="0">
                                          <p:val>
                                            <p:fltVal val="360"/>
                                          </p:val>
                                        </p:tav>
                                        <p:tav tm="100000">
                                          <p:val>
                                            <p:fltVal val="0"/>
                                          </p:val>
                                        </p:tav>
                                      </p:tavLst>
                                    </p:anim>
                                    <p:animEffect transition="in" filter="fade">
                                      <p:cBhvr>
                                        <p:cTn id="20" dur="500"/>
                                        <p:tgtEl>
                                          <p:spTgt spid="58375"/>
                                        </p:tgtEl>
                                      </p:cBhvr>
                                    </p:animEffect>
                                  </p:childTnLst>
                                </p:cTn>
                              </p:par>
                            </p:childTnLst>
                          </p:cTn>
                        </p:par>
                        <p:par>
                          <p:cTn id="21" fill="hold">
                            <p:stCondLst>
                              <p:cond delay="2250"/>
                            </p:stCondLst>
                            <p:childTnLst>
                              <p:par>
                                <p:cTn id="22" presetID="53" presetClass="entr" presetSubtype="16"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2750"/>
                            </p:stCondLst>
                            <p:childTnLst>
                              <p:par>
                                <p:cTn id="28" presetID="53" presetClass="entr" presetSubtype="16" fill="hold" grpId="0" nodeType="afterEffect">
                                  <p:stCondLst>
                                    <p:cond delay="0"/>
                                  </p:stCondLst>
                                  <p:childTnLst>
                                    <p:set>
                                      <p:cBhvr>
                                        <p:cTn id="29" dur="1" fill="hold">
                                          <p:stCondLst>
                                            <p:cond delay="0"/>
                                          </p:stCondLst>
                                        </p:cTn>
                                        <p:tgtEl>
                                          <p:spTgt spid="58377"/>
                                        </p:tgtEl>
                                        <p:attrNameLst>
                                          <p:attrName>style.visibility</p:attrName>
                                        </p:attrNameLst>
                                      </p:cBhvr>
                                      <p:to>
                                        <p:strVal val="visible"/>
                                      </p:to>
                                    </p:set>
                                    <p:anim calcmode="lin" valueType="num">
                                      <p:cBhvr>
                                        <p:cTn id="30" dur="500" fill="hold"/>
                                        <p:tgtEl>
                                          <p:spTgt spid="58377"/>
                                        </p:tgtEl>
                                        <p:attrNameLst>
                                          <p:attrName>ppt_w</p:attrName>
                                        </p:attrNameLst>
                                      </p:cBhvr>
                                      <p:tavLst>
                                        <p:tav tm="0">
                                          <p:val>
                                            <p:fltVal val="0"/>
                                          </p:val>
                                        </p:tav>
                                        <p:tav tm="100000">
                                          <p:val>
                                            <p:strVal val="#ppt_w"/>
                                          </p:val>
                                        </p:tav>
                                      </p:tavLst>
                                    </p:anim>
                                    <p:anim calcmode="lin" valueType="num">
                                      <p:cBhvr>
                                        <p:cTn id="31" dur="500" fill="hold"/>
                                        <p:tgtEl>
                                          <p:spTgt spid="58377"/>
                                        </p:tgtEl>
                                        <p:attrNameLst>
                                          <p:attrName>ppt_h</p:attrName>
                                        </p:attrNameLst>
                                      </p:cBhvr>
                                      <p:tavLst>
                                        <p:tav tm="0">
                                          <p:val>
                                            <p:fltVal val="0"/>
                                          </p:val>
                                        </p:tav>
                                        <p:tav tm="100000">
                                          <p:val>
                                            <p:strVal val="#ppt_h"/>
                                          </p:val>
                                        </p:tav>
                                      </p:tavLst>
                                    </p:anim>
                                    <p:animEffect transition="in" filter="fade">
                                      <p:cBhvr>
                                        <p:cTn id="32" dur="500"/>
                                        <p:tgtEl>
                                          <p:spTgt spid="58377"/>
                                        </p:tgtEl>
                                      </p:cBhvr>
                                    </p:animEffect>
                                  </p:childTnLst>
                                </p:cTn>
                              </p:par>
                            </p:childTnLst>
                          </p:cTn>
                        </p:par>
                        <p:par>
                          <p:cTn id="33" fill="hold">
                            <p:stCondLst>
                              <p:cond delay="3250"/>
                            </p:stCondLst>
                            <p:childTnLst>
                              <p:par>
                                <p:cTn id="34" presetID="53" presetClass="entr" presetSubtype="16" fill="hold" grpId="0" nodeType="afterEffect">
                                  <p:stCondLst>
                                    <p:cond delay="0"/>
                                  </p:stCondLst>
                                  <p:childTnLst>
                                    <p:set>
                                      <p:cBhvr>
                                        <p:cTn id="35" dur="1" fill="hold">
                                          <p:stCondLst>
                                            <p:cond delay="0"/>
                                          </p:stCondLst>
                                        </p:cTn>
                                        <p:tgtEl>
                                          <p:spTgt spid="56349"/>
                                        </p:tgtEl>
                                        <p:attrNameLst>
                                          <p:attrName>style.visibility</p:attrName>
                                        </p:attrNameLst>
                                      </p:cBhvr>
                                      <p:to>
                                        <p:strVal val="visible"/>
                                      </p:to>
                                    </p:set>
                                    <p:anim calcmode="lin" valueType="num">
                                      <p:cBhvr>
                                        <p:cTn id="36" dur="500" fill="hold"/>
                                        <p:tgtEl>
                                          <p:spTgt spid="56349"/>
                                        </p:tgtEl>
                                        <p:attrNameLst>
                                          <p:attrName>ppt_w</p:attrName>
                                        </p:attrNameLst>
                                      </p:cBhvr>
                                      <p:tavLst>
                                        <p:tav tm="0">
                                          <p:val>
                                            <p:fltVal val="0"/>
                                          </p:val>
                                        </p:tav>
                                        <p:tav tm="100000">
                                          <p:val>
                                            <p:strVal val="#ppt_w"/>
                                          </p:val>
                                        </p:tav>
                                      </p:tavLst>
                                    </p:anim>
                                    <p:anim calcmode="lin" valueType="num">
                                      <p:cBhvr>
                                        <p:cTn id="37" dur="500" fill="hold"/>
                                        <p:tgtEl>
                                          <p:spTgt spid="56349"/>
                                        </p:tgtEl>
                                        <p:attrNameLst>
                                          <p:attrName>ppt_h</p:attrName>
                                        </p:attrNameLst>
                                      </p:cBhvr>
                                      <p:tavLst>
                                        <p:tav tm="0">
                                          <p:val>
                                            <p:fltVal val="0"/>
                                          </p:val>
                                        </p:tav>
                                        <p:tav tm="100000">
                                          <p:val>
                                            <p:strVal val="#ppt_h"/>
                                          </p:val>
                                        </p:tav>
                                      </p:tavLst>
                                    </p:anim>
                                    <p:animEffect transition="in" filter="fade">
                                      <p:cBhvr>
                                        <p:cTn id="38" dur="500"/>
                                        <p:tgtEl>
                                          <p:spTgt spid="56349"/>
                                        </p:tgtEl>
                                      </p:cBhvr>
                                    </p:animEffect>
                                  </p:childTnLst>
                                </p:cTn>
                              </p:par>
                            </p:childTnLst>
                          </p:cTn>
                        </p:par>
                        <p:par>
                          <p:cTn id="39" fill="hold">
                            <p:stCondLst>
                              <p:cond delay="3750"/>
                            </p:stCondLst>
                            <p:childTnLst>
                              <p:par>
                                <p:cTn id="40" presetID="22" presetClass="entr" presetSubtype="8" fill="hold" grpId="0" nodeType="afterEffect">
                                  <p:stCondLst>
                                    <p:cond delay="0"/>
                                  </p:stCondLst>
                                  <p:iterate type="wd">
                                    <p:tmPct val="10000"/>
                                  </p:iterate>
                                  <p:childTnLst>
                                    <p:set>
                                      <p:cBhvr>
                                        <p:cTn id="41" dur="1" fill="hold">
                                          <p:stCondLst>
                                            <p:cond delay="0"/>
                                          </p:stCondLst>
                                        </p:cTn>
                                        <p:tgtEl>
                                          <p:spTgt spid="58424"/>
                                        </p:tgtEl>
                                        <p:attrNameLst>
                                          <p:attrName>style.visibility</p:attrName>
                                        </p:attrNameLst>
                                      </p:cBhvr>
                                      <p:to>
                                        <p:strVal val="visible"/>
                                      </p:to>
                                    </p:set>
                                    <p:animEffect transition="in" filter="wipe(left)">
                                      <p:cBhvr>
                                        <p:cTn id="42" dur="100"/>
                                        <p:tgtEl>
                                          <p:spTgt spid="58424"/>
                                        </p:tgtEl>
                                      </p:cBhvr>
                                    </p:animEffect>
                                  </p:childTnLst>
                                </p:cTn>
                              </p:par>
                            </p:childTnLst>
                          </p:cTn>
                        </p:par>
                        <p:par>
                          <p:cTn id="43" fill="hold">
                            <p:stCondLst>
                              <p:cond delay="3880"/>
                            </p:stCondLst>
                            <p:childTnLst>
                              <p:par>
                                <p:cTn id="44" presetID="53" presetClass="entr" presetSubtype="16" fill="hold" grpId="0" nodeType="afterEffect">
                                  <p:stCondLst>
                                    <p:cond delay="0"/>
                                  </p:stCondLst>
                                  <p:childTnLst>
                                    <p:set>
                                      <p:cBhvr>
                                        <p:cTn id="45" dur="1" fill="hold">
                                          <p:stCondLst>
                                            <p:cond delay="0"/>
                                          </p:stCondLst>
                                        </p:cTn>
                                        <p:tgtEl>
                                          <p:spTgt spid="56381"/>
                                        </p:tgtEl>
                                        <p:attrNameLst>
                                          <p:attrName>style.visibility</p:attrName>
                                        </p:attrNameLst>
                                      </p:cBhvr>
                                      <p:to>
                                        <p:strVal val="visible"/>
                                      </p:to>
                                    </p:set>
                                    <p:anim calcmode="lin" valueType="num">
                                      <p:cBhvr>
                                        <p:cTn id="46" dur="500" fill="hold"/>
                                        <p:tgtEl>
                                          <p:spTgt spid="56381"/>
                                        </p:tgtEl>
                                        <p:attrNameLst>
                                          <p:attrName>ppt_w</p:attrName>
                                        </p:attrNameLst>
                                      </p:cBhvr>
                                      <p:tavLst>
                                        <p:tav tm="0">
                                          <p:val>
                                            <p:fltVal val="0"/>
                                          </p:val>
                                        </p:tav>
                                        <p:tav tm="100000">
                                          <p:val>
                                            <p:strVal val="#ppt_w"/>
                                          </p:val>
                                        </p:tav>
                                      </p:tavLst>
                                    </p:anim>
                                    <p:anim calcmode="lin" valueType="num">
                                      <p:cBhvr>
                                        <p:cTn id="47" dur="500" fill="hold"/>
                                        <p:tgtEl>
                                          <p:spTgt spid="56381"/>
                                        </p:tgtEl>
                                        <p:attrNameLst>
                                          <p:attrName>ppt_h</p:attrName>
                                        </p:attrNameLst>
                                      </p:cBhvr>
                                      <p:tavLst>
                                        <p:tav tm="0">
                                          <p:val>
                                            <p:fltVal val="0"/>
                                          </p:val>
                                        </p:tav>
                                        <p:tav tm="100000">
                                          <p:val>
                                            <p:strVal val="#ppt_h"/>
                                          </p:val>
                                        </p:tav>
                                      </p:tavLst>
                                    </p:anim>
                                    <p:animEffect transition="in" filter="fade">
                                      <p:cBhvr>
                                        <p:cTn id="48" dur="500"/>
                                        <p:tgtEl>
                                          <p:spTgt spid="56381"/>
                                        </p:tgtEl>
                                      </p:cBhvr>
                                    </p:animEffect>
                                  </p:childTnLst>
                                </p:cTn>
                              </p:par>
                            </p:childTnLst>
                          </p:cTn>
                        </p:par>
                        <p:par>
                          <p:cTn id="49" fill="hold">
                            <p:stCondLst>
                              <p:cond delay="4380"/>
                            </p:stCondLst>
                            <p:childTnLst>
                              <p:par>
                                <p:cTn id="50" presetID="22" presetClass="entr" presetSubtype="8" fill="hold" grpId="0" nodeType="afterEffect">
                                  <p:stCondLst>
                                    <p:cond delay="0"/>
                                  </p:stCondLst>
                                  <p:iterate type="wd">
                                    <p:tmPct val="10000"/>
                                  </p:iterate>
                                  <p:childTnLst>
                                    <p:set>
                                      <p:cBhvr>
                                        <p:cTn id="51" dur="1" fill="hold">
                                          <p:stCondLst>
                                            <p:cond delay="0"/>
                                          </p:stCondLst>
                                        </p:cTn>
                                        <p:tgtEl>
                                          <p:spTgt spid="58426"/>
                                        </p:tgtEl>
                                        <p:attrNameLst>
                                          <p:attrName>style.visibility</p:attrName>
                                        </p:attrNameLst>
                                      </p:cBhvr>
                                      <p:to>
                                        <p:strVal val="visible"/>
                                      </p:to>
                                    </p:set>
                                    <p:animEffect transition="in" filter="wipe(left)">
                                      <p:cBhvr>
                                        <p:cTn id="52" dur="100"/>
                                        <p:tgtEl>
                                          <p:spTgt spid="58426"/>
                                        </p:tgtEl>
                                      </p:cBhvr>
                                    </p:animEffect>
                                  </p:childTnLst>
                                </p:cTn>
                              </p:par>
                            </p:childTnLst>
                          </p:cTn>
                        </p:par>
                        <p:par>
                          <p:cTn id="53" fill="hold">
                            <p:stCondLst>
                              <p:cond delay="4490"/>
                            </p:stCondLst>
                            <p:childTnLst>
                              <p:par>
                                <p:cTn id="54" presetID="53" presetClass="entr" presetSubtype="16" fill="hold" grpId="0" nodeType="afterEffect">
                                  <p:stCondLst>
                                    <p:cond delay="0"/>
                                  </p:stCondLst>
                                  <p:childTnLst>
                                    <p:set>
                                      <p:cBhvr>
                                        <p:cTn id="55" dur="1" fill="hold">
                                          <p:stCondLst>
                                            <p:cond delay="0"/>
                                          </p:stCondLst>
                                        </p:cTn>
                                        <p:tgtEl>
                                          <p:spTgt spid="56379"/>
                                        </p:tgtEl>
                                        <p:attrNameLst>
                                          <p:attrName>style.visibility</p:attrName>
                                        </p:attrNameLst>
                                      </p:cBhvr>
                                      <p:to>
                                        <p:strVal val="visible"/>
                                      </p:to>
                                    </p:set>
                                    <p:anim calcmode="lin" valueType="num">
                                      <p:cBhvr>
                                        <p:cTn id="56" dur="500" fill="hold"/>
                                        <p:tgtEl>
                                          <p:spTgt spid="56379"/>
                                        </p:tgtEl>
                                        <p:attrNameLst>
                                          <p:attrName>ppt_w</p:attrName>
                                        </p:attrNameLst>
                                      </p:cBhvr>
                                      <p:tavLst>
                                        <p:tav tm="0">
                                          <p:val>
                                            <p:fltVal val="0"/>
                                          </p:val>
                                        </p:tav>
                                        <p:tav tm="100000">
                                          <p:val>
                                            <p:strVal val="#ppt_w"/>
                                          </p:val>
                                        </p:tav>
                                      </p:tavLst>
                                    </p:anim>
                                    <p:anim calcmode="lin" valueType="num">
                                      <p:cBhvr>
                                        <p:cTn id="57" dur="500" fill="hold"/>
                                        <p:tgtEl>
                                          <p:spTgt spid="56379"/>
                                        </p:tgtEl>
                                        <p:attrNameLst>
                                          <p:attrName>ppt_h</p:attrName>
                                        </p:attrNameLst>
                                      </p:cBhvr>
                                      <p:tavLst>
                                        <p:tav tm="0">
                                          <p:val>
                                            <p:fltVal val="0"/>
                                          </p:val>
                                        </p:tav>
                                        <p:tav tm="100000">
                                          <p:val>
                                            <p:strVal val="#ppt_h"/>
                                          </p:val>
                                        </p:tav>
                                      </p:tavLst>
                                    </p:anim>
                                    <p:animEffect transition="in" filter="fade">
                                      <p:cBhvr>
                                        <p:cTn id="58" dur="500"/>
                                        <p:tgtEl>
                                          <p:spTgt spid="56379"/>
                                        </p:tgtEl>
                                      </p:cBhvr>
                                    </p:animEffect>
                                  </p:childTnLst>
                                </p:cTn>
                              </p:par>
                            </p:childTnLst>
                          </p:cTn>
                        </p:par>
                        <p:par>
                          <p:cTn id="59" fill="hold">
                            <p:stCondLst>
                              <p:cond delay="4990"/>
                            </p:stCondLst>
                            <p:childTnLst>
                              <p:par>
                                <p:cTn id="60" presetID="22" presetClass="entr" presetSubtype="8" fill="hold" grpId="0" nodeType="afterEffect">
                                  <p:stCondLst>
                                    <p:cond delay="0"/>
                                  </p:stCondLst>
                                  <p:iterate type="wd">
                                    <p:tmPct val="10000"/>
                                  </p:iterate>
                                  <p:childTnLst>
                                    <p:set>
                                      <p:cBhvr>
                                        <p:cTn id="61" dur="1" fill="hold">
                                          <p:stCondLst>
                                            <p:cond delay="0"/>
                                          </p:stCondLst>
                                        </p:cTn>
                                        <p:tgtEl>
                                          <p:spTgt spid="58428"/>
                                        </p:tgtEl>
                                        <p:attrNameLst>
                                          <p:attrName>style.visibility</p:attrName>
                                        </p:attrNameLst>
                                      </p:cBhvr>
                                      <p:to>
                                        <p:strVal val="visible"/>
                                      </p:to>
                                    </p:set>
                                    <p:animEffect transition="in" filter="wipe(left)">
                                      <p:cBhvr>
                                        <p:cTn id="62" dur="100"/>
                                        <p:tgtEl>
                                          <p:spTgt spid="58428"/>
                                        </p:tgtEl>
                                      </p:cBhvr>
                                    </p:animEffect>
                                  </p:childTnLst>
                                </p:cTn>
                              </p:par>
                            </p:childTnLst>
                          </p:cTn>
                        </p:par>
                        <p:par>
                          <p:cTn id="63" fill="hold">
                            <p:stCondLst>
                              <p:cond delay="5100"/>
                            </p:stCondLst>
                            <p:childTnLst>
                              <p:par>
                                <p:cTn id="64" presetID="53" presetClass="entr" presetSubtype="16" fill="hold" grpId="0" nodeType="afterEffect">
                                  <p:stCondLst>
                                    <p:cond delay="0"/>
                                  </p:stCondLst>
                                  <p:childTnLst>
                                    <p:set>
                                      <p:cBhvr>
                                        <p:cTn id="65" dur="1" fill="hold">
                                          <p:stCondLst>
                                            <p:cond delay="0"/>
                                          </p:stCondLst>
                                        </p:cTn>
                                        <p:tgtEl>
                                          <p:spTgt spid="56377"/>
                                        </p:tgtEl>
                                        <p:attrNameLst>
                                          <p:attrName>style.visibility</p:attrName>
                                        </p:attrNameLst>
                                      </p:cBhvr>
                                      <p:to>
                                        <p:strVal val="visible"/>
                                      </p:to>
                                    </p:set>
                                    <p:anim calcmode="lin" valueType="num">
                                      <p:cBhvr>
                                        <p:cTn id="66" dur="500" fill="hold"/>
                                        <p:tgtEl>
                                          <p:spTgt spid="56377"/>
                                        </p:tgtEl>
                                        <p:attrNameLst>
                                          <p:attrName>ppt_w</p:attrName>
                                        </p:attrNameLst>
                                      </p:cBhvr>
                                      <p:tavLst>
                                        <p:tav tm="0">
                                          <p:val>
                                            <p:fltVal val="0"/>
                                          </p:val>
                                        </p:tav>
                                        <p:tav tm="100000">
                                          <p:val>
                                            <p:strVal val="#ppt_w"/>
                                          </p:val>
                                        </p:tav>
                                      </p:tavLst>
                                    </p:anim>
                                    <p:anim calcmode="lin" valueType="num">
                                      <p:cBhvr>
                                        <p:cTn id="67" dur="500" fill="hold"/>
                                        <p:tgtEl>
                                          <p:spTgt spid="56377"/>
                                        </p:tgtEl>
                                        <p:attrNameLst>
                                          <p:attrName>ppt_h</p:attrName>
                                        </p:attrNameLst>
                                      </p:cBhvr>
                                      <p:tavLst>
                                        <p:tav tm="0">
                                          <p:val>
                                            <p:fltVal val="0"/>
                                          </p:val>
                                        </p:tav>
                                        <p:tav tm="100000">
                                          <p:val>
                                            <p:strVal val="#ppt_h"/>
                                          </p:val>
                                        </p:tav>
                                      </p:tavLst>
                                    </p:anim>
                                    <p:animEffect transition="in" filter="fade">
                                      <p:cBhvr>
                                        <p:cTn id="68" dur="500"/>
                                        <p:tgtEl>
                                          <p:spTgt spid="56377"/>
                                        </p:tgtEl>
                                      </p:cBhvr>
                                    </p:animEffect>
                                  </p:childTnLst>
                                </p:cTn>
                              </p:par>
                            </p:childTnLst>
                          </p:cTn>
                        </p:par>
                        <p:par>
                          <p:cTn id="69" fill="hold">
                            <p:stCondLst>
                              <p:cond delay="5600"/>
                            </p:stCondLst>
                            <p:childTnLst>
                              <p:par>
                                <p:cTn id="70" presetID="22" presetClass="entr" presetSubtype="2" fill="hold" grpId="0" nodeType="afterEffect">
                                  <p:stCondLst>
                                    <p:cond delay="0"/>
                                  </p:stCondLst>
                                  <p:iterate type="wd">
                                    <p:tmPct val="10000"/>
                                  </p:iterate>
                                  <p:childTnLst>
                                    <p:set>
                                      <p:cBhvr>
                                        <p:cTn id="71" dur="1" fill="hold">
                                          <p:stCondLst>
                                            <p:cond delay="0"/>
                                          </p:stCondLst>
                                        </p:cTn>
                                        <p:tgtEl>
                                          <p:spTgt spid="58430"/>
                                        </p:tgtEl>
                                        <p:attrNameLst>
                                          <p:attrName>style.visibility</p:attrName>
                                        </p:attrNameLst>
                                      </p:cBhvr>
                                      <p:to>
                                        <p:strVal val="visible"/>
                                      </p:to>
                                    </p:set>
                                    <p:animEffect transition="in" filter="wipe(right)">
                                      <p:cBhvr>
                                        <p:cTn id="72" dur="100"/>
                                        <p:tgtEl>
                                          <p:spTgt spid="58430"/>
                                        </p:tgtEl>
                                      </p:cBhvr>
                                    </p:animEffect>
                                  </p:childTnLst>
                                </p:cTn>
                              </p:par>
                            </p:childTnLst>
                          </p:cTn>
                        </p:par>
                        <p:par>
                          <p:cTn id="73" fill="hold">
                            <p:stCondLst>
                              <p:cond delay="5740"/>
                            </p:stCondLst>
                            <p:childTnLst>
                              <p:par>
                                <p:cTn id="74" presetID="53" presetClass="entr" presetSubtype="16" fill="hold" grpId="0" nodeType="afterEffect">
                                  <p:stCondLst>
                                    <p:cond delay="0"/>
                                  </p:stCondLst>
                                  <p:childTnLst>
                                    <p:set>
                                      <p:cBhvr>
                                        <p:cTn id="75" dur="1" fill="hold">
                                          <p:stCondLst>
                                            <p:cond delay="0"/>
                                          </p:stCondLst>
                                        </p:cTn>
                                        <p:tgtEl>
                                          <p:spTgt spid="56358"/>
                                        </p:tgtEl>
                                        <p:attrNameLst>
                                          <p:attrName>style.visibility</p:attrName>
                                        </p:attrNameLst>
                                      </p:cBhvr>
                                      <p:to>
                                        <p:strVal val="visible"/>
                                      </p:to>
                                    </p:set>
                                    <p:anim calcmode="lin" valueType="num">
                                      <p:cBhvr>
                                        <p:cTn id="76" dur="500" fill="hold"/>
                                        <p:tgtEl>
                                          <p:spTgt spid="56358"/>
                                        </p:tgtEl>
                                        <p:attrNameLst>
                                          <p:attrName>ppt_w</p:attrName>
                                        </p:attrNameLst>
                                      </p:cBhvr>
                                      <p:tavLst>
                                        <p:tav tm="0">
                                          <p:val>
                                            <p:fltVal val="0"/>
                                          </p:val>
                                        </p:tav>
                                        <p:tav tm="100000">
                                          <p:val>
                                            <p:strVal val="#ppt_w"/>
                                          </p:val>
                                        </p:tav>
                                      </p:tavLst>
                                    </p:anim>
                                    <p:anim calcmode="lin" valueType="num">
                                      <p:cBhvr>
                                        <p:cTn id="77" dur="500" fill="hold"/>
                                        <p:tgtEl>
                                          <p:spTgt spid="56358"/>
                                        </p:tgtEl>
                                        <p:attrNameLst>
                                          <p:attrName>ppt_h</p:attrName>
                                        </p:attrNameLst>
                                      </p:cBhvr>
                                      <p:tavLst>
                                        <p:tav tm="0">
                                          <p:val>
                                            <p:fltVal val="0"/>
                                          </p:val>
                                        </p:tav>
                                        <p:tav tm="100000">
                                          <p:val>
                                            <p:strVal val="#ppt_h"/>
                                          </p:val>
                                        </p:tav>
                                      </p:tavLst>
                                    </p:anim>
                                    <p:animEffect transition="in" filter="fade">
                                      <p:cBhvr>
                                        <p:cTn id="78" dur="500"/>
                                        <p:tgtEl>
                                          <p:spTgt spid="56358"/>
                                        </p:tgtEl>
                                      </p:cBhvr>
                                    </p:animEffect>
                                  </p:childTnLst>
                                </p:cTn>
                              </p:par>
                            </p:childTnLst>
                          </p:cTn>
                        </p:par>
                        <p:par>
                          <p:cTn id="79" fill="hold">
                            <p:stCondLst>
                              <p:cond delay="6240"/>
                            </p:stCondLst>
                            <p:childTnLst>
                              <p:par>
                                <p:cTn id="80" presetID="22" presetClass="entr" presetSubtype="2" fill="hold" grpId="0" nodeType="afterEffect">
                                  <p:stCondLst>
                                    <p:cond delay="0"/>
                                  </p:stCondLst>
                                  <p:iterate type="wd">
                                    <p:tmPct val="10000"/>
                                  </p:iterate>
                                  <p:childTnLst>
                                    <p:set>
                                      <p:cBhvr>
                                        <p:cTn id="81" dur="1" fill="hold">
                                          <p:stCondLst>
                                            <p:cond delay="0"/>
                                          </p:stCondLst>
                                        </p:cTn>
                                        <p:tgtEl>
                                          <p:spTgt spid="58434"/>
                                        </p:tgtEl>
                                        <p:attrNameLst>
                                          <p:attrName>style.visibility</p:attrName>
                                        </p:attrNameLst>
                                      </p:cBhvr>
                                      <p:to>
                                        <p:strVal val="visible"/>
                                      </p:to>
                                    </p:set>
                                    <p:animEffect transition="in" filter="wipe(right)">
                                      <p:cBhvr>
                                        <p:cTn id="82" dur="100"/>
                                        <p:tgtEl>
                                          <p:spTgt spid="58434"/>
                                        </p:tgtEl>
                                      </p:cBhvr>
                                    </p:animEffect>
                                  </p:childTnLst>
                                </p:cTn>
                              </p:par>
                            </p:childTnLst>
                          </p:cTn>
                        </p:par>
                        <p:par>
                          <p:cTn id="83" fill="hold">
                            <p:stCondLst>
                              <p:cond delay="6380"/>
                            </p:stCondLst>
                            <p:childTnLst>
                              <p:par>
                                <p:cTn id="84" presetID="53" presetClass="entr" presetSubtype="16" fill="hold" grpId="0" nodeType="afterEffect">
                                  <p:stCondLst>
                                    <p:cond delay="0"/>
                                  </p:stCondLst>
                                  <p:childTnLst>
                                    <p:set>
                                      <p:cBhvr>
                                        <p:cTn id="85" dur="1" fill="hold">
                                          <p:stCondLst>
                                            <p:cond delay="0"/>
                                          </p:stCondLst>
                                        </p:cTn>
                                        <p:tgtEl>
                                          <p:spTgt spid="56354"/>
                                        </p:tgtEl>
                                        <p:attrNameLst>
                                          <p:attrName>style.visibility</p:attrName>
                                        </p:attrNameLst>
                                      </p:cBhvr>
                                      <p:to>
                                        <p:strVal val="visible"/>
                                      </p:to>
                                    </p:set>
                                    <p:anim calcmode="lin" valueType="num">
                                      <p:cBhvr>
                                        <p:cTn id="86" dur="500" fill="hold"/>
                                        <p:tgtEl>
                                          <p:spTgt spid="56354"/>
                                        </p:tgtEl>
                                        <p:attrNameLst>
                                          <p:attrName>ppt_w</p:attrName>
                                        </p:attrNameLst>
                                      </p:cBhvr>
                                      <p:tavLst>
                                        <p:tav tm="0">
                                          <p:val>
                                            <p:fltVal val="0"/>
                                          </p:val>
                                        </p:tav>
                                        <p:tav tm="100000">
                                          <p:val>
                                            <p:strVal val="#ppt_w"/>
                                          </p:val>
                                        </p:tav>
                                      </p:tavLst>
                                    </p:anim>
                                    <p:anim calcmode="lin" valueType="num">
                                      <p:cBhvr>
                                        <p:cTn id="87" dur="500" fill="hold"/>
                                        <p:tgtEl>
                                          <p:spTgt spid="56354"/>
                                        </p:tgtEl>
                                        <p:attrNameLst>
                                          <p:attrName>ppt_h</p:attrName>
                                        </p:attrNameLst>
                                      </p:cBhvr>
                                      <p:tavLst>
                                        <p:tav tm="0">
                                          <p:val>
                                            <p:fltVal val="0"/>
                                          </p:val>
                                        </p:tav>
                                        <p:tav tm="100000">
                                          <p:val>
                                            <p:strVal val="#ppt_h"/>
                                          </p:val>
                                        </p:tav>
                                      </p:tavLst>
                                    </p:anim>
                                    <p:animEffect transition="in" filter="fade">
                                      <p:cBhvr>
                                        <p:cTn id="88" dur="500"/>
                                        <p:tgtEl>
                                          <p:spTgt spid="56354"/>
                                        </p:tgtEl>
                                      </p:cBhvr>
                                    </p:animEffect>
                                  </p:childTnLst>
                                </p:cTn>
                              </p:par>
                            </p:childTnLst>
                          </p:cTn>
                        </p:par>
                        <p:par>
                          <p:cTn id="89" fill="hold">
                            <p:stCondLst>
                              <p:cond delay="6880"/>
                            </p:stCondLst>
                            <p:childTnLst>
                              <p:par>
                                <p:cTn id="90" presetID="22" presetClass="entr" presetSubtype="2" fill="hold" grpId="0" nodeType="afterEffect">
                                  <p:stCondLst>
                                    <p:cond delay="0"/>
                                  </p:stCondLst>
                                  <p:iterate type="wd">
                                    <p:tmPct val="10000"/>
                                  </p:iterate>
                                  <p:childTnLst>
                                    <p:set>
                                      <p:cBhvr>
                                        <p:cTn id="91" dur="1" fill="hold">
                                          <p:stCondLst>
                                            <p:cond delay="0"/>
                                          </p:stCondLst>
                                        </p:cTn>
                                        <p:tgtEl>
                                          <p:spTgt spid="58432"/>
                                        </p:tgtEl>
                                        <p:attrNameLst>
                                          <p:attrName>style.visibility</p:attrName>
                                        </p:attrNameLst>
                                      </p:cBhvr>
                                      <p:to>
                                        <p:strVal val="visible"/>
                                      </p:to>
                                    </p:set>
                                    <p:animEffect transition="in" filter="wipe(right)">
                                      <p:cBhvr>
                                        <p:cTn id="92" dur="100"/>
                                        <p:tgtEl>
                                          <p:spTgt spid="58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9" grpId="0"/>
      <p:bldP spid="58374" grpId="0"/>
      <p:bldP spid="58375" grpId="0" animBg="1"/>
      <p:bldP spid="58377" grpId="0"/>
      <p:bldP spid="56381" grpId="0" animBg="1"/>
      <p:bldP spid="56379" grpId="0" animBg="1"/>
      <p:bldP spid="56377" grpId="0" animBg="1"/>
      <p:bldP spid="56358" grpId="0" animBg="1"/>
      <p:bldP spid="56354" grpId="0" animBg="1"/>
      <p:bldP spid="56349" grpId="0" animBg="1"/>
      <p:bldP spid="58424" grpId="0"/>
      <p:bldP spid="58426" grpId="0"/>
      <p:bldP spid="58428" grpId="0"/>
      <p:bldP spid="58430" grpId="0"/>
      <p:bldP spid="58432" grpId="0"/>
      <p:bldP spid="584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p:cNvSpPr>
          <p:nvPr/>
        </p:nvSpPr>
        <p:spPr bwMode="auto">
          <a:xfrm>
            <a:off x="7877175" y="481014"/>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24579" name="Rectangle 2"/>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24580" name="Rectangle 3"/>
          <p:cNvSpPr>
            <a:spLocks/>
          </p:cNvSpPr>
          <p:nvPr/>
        </p:nvSpPr>
        <p:spPr bwMode="auto">
          <a:xfrm>
            <a:off x="7877175" y="481014"/>
            <a:ext cx="280988" cy="24765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24581" name="Rectangle 4"/>
          <p:cNvSpPr>
            <a:spLocks/>
          </p:cNvSpPr>
          <p:nvPr/>
        </p:nvSpPr>
        <p:spPr bwMode="auto">
          <a:xfrm>
            <a:off x="7971365" y="550978"/>
            <a:ext cx="9618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06</a:t>
            </a:r>
          </a:p>
        </p:txBody>
      </p:sp>
      <p:sp>
        <p:nvSpPr>
          <p:cNvPr id="26629" name="Rectangle 5"/>
          <p:cNvSpPr>
            <a:spLocks/>
          </p:cNvSpPr>
          <p:nvPr/>
        </p:nvSpPr>
        <p:spPr bwMode="auto">
          <a:xfrm>
            <a:off x="962027"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Service Detail</a:t>
            </a:r>
          </a:p>
        </p:txBody>
      </p:sp>
      <p:sp>
        <p:nvSpPr>
          <p:cNvPr id="26630" name="Rectangle 6"/>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Interaction with Application</a:t>
            </a:r>
          </a:p>
        </p:txBody>
      </p:sp>
      <p:sp>
        <p:nvSpPr>
          <p:cNvPr id="26631" name="Line 7"/>
          <p:cNvSpPr>
            <a:spLocks noChangeShapeType="1"/>
          </p:cNvSpPr>
          <p:nvPr/>
        </p:nvSpPr>
        <p:spPr bwMode="auto">
          <a:xfrm rot="10800000" flipH="1">
            <a:off x="4318398" y="2438996"/>
            <a:ext cx="895350" cy="603051"/>
          </a:xfrm>
          <a:prstGeom prst="line">
            <a:avLst/>
          </a:prstGeom>
          <a:noFill/>
          <a:ln w="3175">
            <a:solidFill>
              <a:schemeClr val="tx1"/>
            </a:solidFill>
            <a:miter lim="800000"/>
            <a:headEnd type="non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6632" name="Line 8"/>
          <p:cNvSpPr>
            <a:spLocks noChangeShapeType="1"/>
          </p:cNvSpPr>
          <p:nvPr/>
        </p:nvSpPr>
        <p:spPr bwMode="auto">
          <a:xfrm>
            <a:off x="4319588" y="3037880"/>
            <a:ext cx="898922" cy="0"/>
          </a:xfrm>
          <a:prstGeom prst="line">
            <a:avLst/>
          </a:prstGeom>
          <a:noFill/>
          <a:ln w="3175">
            <a:solidFill>
              <a:schemeClr val="tx1"/>
            </a:solidFill>
            <a:miter lim="800000"/>
            <a:headEnd type="non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6633" name="Line 9"/>
          <p:cNvSpPr>
            <a:spLocks noChangeShapeType="1"/>
          </p:cNvSpPr>
          <p:nvPr/>
        </p:nvSpPr>
        <p:spPr bwMode="auto">
          <a:xfrm>
            <a:off x="4318398" y="3034903"/>
            <a:ext cx="889992" cy="599480"/>
          </a:xfrm>
          <a:prstGeom prst="line">
            <a:avLst/>
          </a:prstGeom>
          <a:noFill/>
          <a:ln w="3175">
            <a:solidFill>
              <a:schemeClr val="tx1"/>
            </a:solidFill>
            <a:miter lim="800000"/>
            <a:headEnd type="non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6635" name="Rectangle 11"/>
          <p:cNvSpPr>
            <a:spLocks/>
          </p:cNvSpPr>
          <p:nvPr/>
        </p:nvSpPr>
        <p:spPr bwMode="auto">
          <a:xfrm>
            <a:off x="6838952" y="1689498"/>
            <a:ext cx="131921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79" tIns="14279" rIns="14279" bIns="14279"/>
          <a:lstStyle/>
          <a:p>
            <a:pPr marL="154680" indent="-154680" algn="l">
              <a:lnSpc>
                <a:spcPct val="150000"/>
              </a:lnSpc>
              <a:buClr>
                <a:srgbClr val="7F7F7F"/>
              </a:buClr>
              <a:buSzPct val="100000"/>
              <a:buFont typeface="Wingdings" charset="2"/>
              <a:buChar char="ü"/>
            </a:pPr>
            <a:r>
              <a:rPr lang="en-US" sz="800" dirty="0">
                <a:solidFill>
                  <a:schemeClr val="tx1"/>
                </a:solidFill>
                <a:latin typeface="Open Sans" charset="0"/>
                <a:cs typeface="Open Sans" charset="0"/>
                <a:sym typeface="Open Sans" charset="0"/>
              </a:rPr>
              <a:t>Project Name/ID</a:t>
            </a:r>
            <a:endParaRPr lang="en-US" sz="1800" dirty="0">
              <a:solidFill>
                <a:schemeClr val="tx1"/>
              </a:solidFill>
              <a:latin typeface="Open Sans" charset="0"/>
              <a:cs typeface="Open Sans" charset="0"/>
              <a:sym typeface="Open Sans" charset="0"/>
            </a:endParaRPr>
          </a:p>
          <a:p>
            <a:pPr marL="154680" indent="-154680" algn="l">
              <a:lnSpc>
                <a:spcPct val="150000"/>
              </a:lnSpc>
              <a:buClr>
                <a:srgbClr val="7F7F7F"/>
              </a:buClr>
              <a:buSzPct val="100000"/>
              <a:buFont typeface="Wingdings" charset="2"/>
              <a:buChar char="ü"/>
            </a:pPr>
            <a:r>
              <a:rPr lang="en-US" sz="800" dirty="0">
                <a:solidFill>
                  <a:schemeClr val="tx1"/>
                </a:solidFill>
                <a:latin typeface="Open Sans" charset="0"/>
                <a:cs typeface="Open Sans" charset="0"/>
                <a:sym typeface="Open Sans" charset="0"/>
              </a:rPr>
              <a:t>Detail Information</a:t>
            </a:r>
            <a:endParaRPr lang="en-US" sz="1800" dirty="0">
              <a:solidFill>
                <a:schemeClr val="tx1"/>
              </a:solidFill>
              <a:latin typeface="Open Sans" charset="0"/>
              <a:cs typeface="Open Sans" charset="0"/>
              <a:sym typeface="Open Sans" charset="0"/>
            </a:endParaRPr>
          </a:p>
          <a:p>
            <a:pPr marL="154680" indent="-154680" algn="l">
              <a:lnSpc>
                <a:spcPct val="150000"/>
              </a:lnSpc>
              <a:buClr>
                <a:srgbClr val="7F7F7F"/>
              </a:buClr>
              <a:buSzPct val="100000"/>
              <a:buFont typeface="Wingdings" charset="2"/>
              <a:buChar char="ü"/>
            </a:pPr>
            <a:r>
              <a:rPr lang="en-US" sz="800" dirty="0">
                <a:solidFill>
                  <a:schemeClr val="tx1"/>
                </a:solidFill>
                <a:latin typeface="Open Sans" charset="0"/>
                <a:cs typeface="Open Sans" charset="0"/>
                <a:sym typeface="Open Sans" charset="0"/>
              </a:rPr>
              <a:t>Upload File</a:t>
            </a:r>
          </a:p>
        </p:txBody>
      </p:sp>
      <p:sp>
        <p:nvSpPr>
          <p:cNvPr id="26636" name="Rectangle 12"/>
          <p:cNvSpPr>
            <a:spLocks/>
          </p:cNvSpPr>
          <p:nvPr/>
        </p:nvSpPr>
        <p:spPr bwMode="auto">
          <a:xfrm>
            <a:off x="6838952" y="2761060"/>
            <a:ext cx="131921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79" tIns="14279" rIns="14279" bIns="14279"/>
          <a:lstStyle/>
          <a:p>
            <a:pPr marL="157061" indent="-157061" algn="l">
              <a:lnSpc>
                <a:spcPct val="150000"/>
              </a:lnSpc>
              <a:buClr>
                <a:srgbClr val="7F7F7F"/>
              </a:buClr>
              <a:buSzPct val="100000"/>
              <a:buFont typeface="Wingdings" charset="2"/>
              <a:buChar char="ü"/>
            </a:pPr>
            <a:r>
              <a:rPr lang="en-US" sz="800" dirty="0">
                <a:solidFill>
                  <a:schemeClr val="tx1"/>
                </a:solidFill>
                <a:latin typeface="Open Sans" charset="0"/>
                <a:cs typeface="Open Sans" charset="0"/>
                <a:sym typeface="Open Sans" charset="0"/>
              </a:rPr>
              <a:t>Client Review</a:t>
            </a:r>
          </a:p>
          <a:p>
            <a:pPr marL="157061" indent="-157061" algn="l">
              <a:lnSpc>
                <a:spcPct val="150000"/>
              </a:lnSpc>
              <a:buClr>
                <a:srgbClr val="7F7F7F"/>
              </a:buClr>
              <a:buSzPct val="100000"/>
              <a:buFont typeface="Wingdings" charset="2"/>
              <a:buChar char="ü"/>
            </a:pPr>
            <a:r>
              <a:rPr lang="en-US" sz="800" dirty="0">
                <a:solidFill>
                  <a:schemeClr val="tx1"/>
                </a:solidFill>
                <a:latin typeface="Open Sans" charset="0"/>
                <a:cs typeface="Open Sans" charset="0"/>
                <a:sym typeface="Open Sans" charset="0"/>
              </a:rPr>
              <a:t>Revisions </a:t>
            </a:r>
            <a:endParaRPr lang="en-US" sz="1800" dirty="0">
              <a:solidFill>
                <a:schemeClr val="tx1"/>
              </a:solidFill>
              <a:latin typeface="Open Sans" charset="0"/>
              <a:cs typeface="Open Sans" charset="0"/>
              <a:sym typeface="Open Sans" charset="0"/>
            </a:endParaRPr>
          </a:p>
          <a:p>
            <a:pPr marL="157061" indent="-157061" algn="l">
              <a:lnSpc>
                <a:spcPct val="150000"/>
              </a:lnSpc>
              <a:buClr>
                <a:srgbClr val="7F7F7F"/>
              </a:buClr>
              <a:buSzPct val="100000"/>
              <a:buFont typeface="Wingdings" charset="2"/>
              <a:buChar char="ü"/>
            </a:pPr>
            <a:r>
              <a:rPr lang="en-US" sz="800" dirty="0">
                <a:solidFill>
                  <a:schemeClr val="tx1"/>
                </a:solidFill>
                <a:latin typeface="Open Sans" charset="0"/>
                <a:cs typeface="Open Sans" charset="0"/>
                <a:sym typeface="Open Sans" charset="0"/>
              </a:rPr>
              <a:t>Accept/Reject</a:t>
            </a:r>
          </a:p>
        </p:txBody>
      </p:sp>
      <p:sp>
        <p:nvSpPr>
          <p:cNvPr id="26637" name="Rectangle 13"/>
          <p:cNvSpPr>
            <a:spLocks/>
          </p:cNvSpPr>
          <p:nvPr/>
        </p:nvSpPr>
        <p:spPr bwMode="auto">
          <a:xfrm>
            <a:off x="6838952" y="3808811"/>
            <a:ext cx="131921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79" tIns="14279" rIns="14279" bIns="14279"/>
          <a:lstStyle/>
          <a:p>
            <a:pPr marL="157061" indent="-157061" algn="l">
              <a:lnSpc>
                <a:spcPct val="150000"/>
              </a:lnSpc>
              <a:buClr>
                <a:srgbClr val="7F7F7F"/>
              </a:buClr>
              <a:buSzPct val="100000"/>
              <a:buFont typeface="Wingdings" charset="2"/>
              <a:buChar char="ü"/>
            </a:pPr>
            <a:r>
              <a:rPr lang="en-US" sz="800" dirty="0">
                <a:solidFill>
                  <a:schemeClr val="tx1"/>
                </a:solidFill>
                <a:latin typeface="Open Sans" charset="0"/>
                <a:cs typeface="Open Sans" charset="0"/>
                <a:sym typeface="Open Sans" charset="0"/>
              </a:rPr>
              <a:t>Options</a:t>
            </a:r>
            <a:endParaRPr lang="en-US" sz="1800" dirty="0">
              <a:solidFill>
                <a:schemeClr val="tx1"/>
              </a:solidFill>
              <a:latin typeface="Open Sans" charset="0"/>
              <a:cs typeface="Open Sans" charset="0"/>
              <a:sym typeface="Open Sans" charset="0"/>
            </a:endParaRPr>
          </a:p>
          <a:p>
            <a:pPr marL="157061" indent="-157061" algn="l">
              <a:lnSpc>
                <a:spcPct val="150000"/>
              </a:lnSpc>
              <a:buClr>
                <a:srgbClr val="7F7F7F"/>
              </a:buClr>
              <a:buSzPct val="100000"/>
              <a:buFont typeface="Wingdings" charset="2"/>
              <a:buChar char="ü"/>
            </a:pPr>
            <a:r>
              <a:rPr lang="en-US" sz="800" dirty="0">
                <a:solidFill>
                  <a:schemeClr val="tx1"/>
                </a:solidFill>
                <a:latin typeface="Open Sans" charset="0"/>
                <a:cs typeface="Open Sans" charset="0"/>
                <a:sym typeface="Open Sans" charset="0"/>
              </a:rPr>
              <a:t>Addons</a:t>
            </a:r>
            <a:endParaRPr lang="en-US" sz="1800" dirty="0">
              <a:solidFill>
                <a:schemeClr val="tx1"/>
              </a:solidFill>
              <a:latin typeface="Open Sans" charset="0"/>
              <a:cs typeface="Open Sans" charset="0"/>
              <a:sym typeface="Open Sans" charset="0"/>
            </a:endParaRPr>
          </a:p>
          <a:p>
            <a:pPr marL="157061" indent="-157061" algn="l">
              <a:lnSpc>
                <a:spcPct val="150000"/>
              </a:lnSpc>
              <a:buClr>
                <a:srgbClr val="7F7F7F"/>
              </a:buClr>
              <a:buSzPct val="100000"/>
              <a:buFont typeface="Wingdings" charset="2"/>
              <a:buChar char="ü"/>
            </a:pPr>
            <a:r>
              <a:rPr lang="en-US" sz="800" dirty="0">
                <a:solidFill>
                  <a:schemeClr val="tx1"/>
                </a:solidFill>
                <a:latin typeface="Open Sans" charset="0"/>
                <a:cs typeface="Open Sans" charset="0"/>
                <a:sym typeface="Open Sans" charset="0"/>
              </a:rPr>
              <a:t>Payment</a:t>
            </a:r>
          </a:p>
        </p:txBody>
      </p:sp>
      <p:grpSp>
        <p:nvGrpSpPr>
          <p:cNvPr id="26648" name="Group 24"/>
          <p:cNvGrpSpPr>
            <a:grpSpLocks/>
          </p:cNvGrpSpPr>
          <p:nvPr/>
        </p:nvGrpSpPr>
        <p:grpSpPr bwMode="auto">
          <a:xfrm>
            <a:off x="5432824" y="3567112"/>
            <a:ext cx="1187053" cy="1062038"/>
            <a:chOff x="0" y="0"/>
            <a:chExt cx="1993" cy="1784"/>
          </a:xfrm>
        </p:grpSpPr>
        <p:sp>
          <p:nvSpPr>
            <p:cNvPr id="24603" name="Rectangle 21"/>
            <p:cNvSpPr>
              <a:spLocks/>
            </p:cNvSpPr>
            <p:nvPr/>
          </p:nvSpPr>
          <p:spPr bwMode="auto">
            <a:xfrm>
              <a:off x="0" y="0"/>
              <a:ext cx="1992" cy="1784"/>
            </a:xfrm>
            <a:prstGeom prst="rect">
              <a:avLst/>
            </a:prstGeom>
            <a:solidFill>
              <a:srgbClr val="00B050"/>
            </a:solidFill>
            <a:ln w="9525">
              <a:solidFill>
                <a:schemeClr val="bg1"/>
              </a:solidFill>
              <a:round/>
              <a:headEnd/>
              <a:tailEnd/>
            </a:ln>
            <a:extLst/>
          </p:spPr>
          <p:txBody>
            <a:bodyPr lIns="0" tIns="0" rIns="0" bIns="0"/>
            <a:lstStyle/>
            <a:p>
              <a:endParaRPr lang="en-US"/>
            </a:p>
          </p:txBody>
        </p:sp>
        <p:sp>
          <p:nvSpPr>
            <p:cNvPr id="24604" name="Rectangle 22"/>
            <p:cNvSpPr>
              <a:spLocks/>
            </p:cNvSpPr>
            <p:nvPr/>
          </p:nvSpPr>
          <p:spPr bwMode="auto">
            <a:xfrm>
              <a:off x="1" y="970"/>
              <a:ext cx="1992"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r>
                <a:rPr lang="en-US" sz="900" dirty="0">
                  <a:solidFill>
                    <a:srgbClr val="FFFFFF"/>
                  </a:solidFill>
                  <a:latin typeface="Open Sans Light" charset="0"/>
                  <a:cs typeface="Open Sans Light" charset="0"/>
                  <a:sym typeface="Open Sans Light" charset="0"/>
                </a:rPr>
                <a:t>Marketplace</a:t>
              </a:r>
            </a:p>
          </p:txBody>
        </p:sp>
        <p:sp>
          <p:nvSpPr>
            <p:cNvPr id="24605" name="AutoShape 23"/>
            <p:cNvSpPr>
              <a:spLocks/>
            </p:cNvSpPr>
            <p:nvPr/>
          </p:nvSpPr>
          <p:spPr bwMode="auto">
            <a:xfrm>
              <a:off x="761" y="440"/>
              <a:ext cx="456" cy="456"/>
            </a:xfrm>
            <a:custGeom>
              <a:avLst/>
              <a:gdLst>
                <a:gd name="T0" fmla="*/ 228 w 21600"/>
                <a:gd name="T1" fmla="*/ 292 h 21600"/>
                <a:gd name="T2" fmla="*/ 164 w 21600"/>
                <a:gd name="T3" fmla="*/ 228 h 21600"/>
                <a:gd name="T4" fmla="*/ 228 w 21600"/>
                <a:gd name="T5" fmla="*/ 164 h 21600"/>
                <a:gd name="T6" fmla="*/ 292 w 21600"/>
                <a:gd name="T7" fmla="*/ 228 h 21600"/>
                <a:gd name="T8" fmla="*/ 228 w 21600"/>
                <a:gd name="T9" fmla="*/ 292 h 21600"/>
                <a:gd name="T10" fmla="*/ 456 w 21600"/>
                <a:gd name="T11" fmla="*/ 274 h 21600"/>
                <a:gd name="T12" fmla="*/ 456 w 21600"/>
                <a:gd name="T13" fmla="*/ 182 h 21600"/>
                <a:gd name="T14" fmla="*/ 405 w 21600"/>
                <a:gd name="T15" fmla="*/ 182 h 21600"/>
                <a:gd name="T16" fmla="*/ 386 w 21600"/>
                <a:gd name="T17" fmla="*/ 134 h 21600"/>
                <a:gd name="T18" fmla="*/ 421 w 21600"/>
                <a:gd name="T19" fmla="*/ 99 h 21600"/>
                <a:gd name="T20" fmla="*/ 357 w 21600"/>
                <a:gd name="T21" fmla="*/ 35 h 21600"/>
                <a:gd name="T22" fmla="*/ 322 w 21600"/>
                <a:gd name="T23" fmla="*/ 69 h 21600"/>
                <a:gd name="T24" fmla="*/ 274 w 21600"/>
                <a:gd name="T25" fmla="*/ 49 h 21600"/>
                <a:gd name="T26" fmla="*/ 274 w 21600"/>
                <a:gd name="T27" fmla="*/ 0 h 21600"/>
                <a:gd name="T28" fmla="*/ 182 w 21600"/>
                <a:gd name="T29" fmla="*/ 0 h 21600"/>
                <a:gd name="T30" fmla="*/ 182 w 21600"/>
                <a:gd name="T31" fmla="*/ 49 h 21600"/>
                <a:gd name="T32" fmla="*/ 134 w 21600"/>
                <a:gd name="T33" fmla="*/ 69 h 21600"/>
                <a:gd name="T34" fmla="*/ 99 w 21600"/>
                <a:gd name="T35" fmla="*/ 35 h 21600"/>
                <a:gd name="T36" fmla="*/ 35 w 21600"/>
                <a:gd name="T37" fmla="*/ 99 h 21600"/>
                <a:gd name="T38" fmla="*/ 70 w 21600"/>
                <a:gd name="T39" fmla="*/ 134 h 21600"/>
                <a:gd name="T40" fmla="*/ 51 w 21600"/>
                <a:gd name="T41" fmla="*/ 182 h 21600"/>
                <a:gd name="T42" fmla="*/ 0 w 21600"/>
                <a:gd name="T43" fmla="*/ 182 h 21600"/>
                <a:gd name="T44" fmla="*/ 0 w 21600"/>
                <a:gd name="T45" fmla="*/ 274 h 21600"/>
                <a:gd name="T46" fmla="*/ 52 w 21600"/>
                <a:gd name="T47" fmla="*/ 274 h 21600"/>
                <a:gd name="T48" fmla="*/ 72 w 21600"/>
                <a:gd name="T49" fmla="*/ 319 h 21600"/>
                <a:gd name="T50" fmla="*/ 35 w 21600"/>
                <a:gd name="T51" fmla="*/ 357 h 21600"/>
                <a:gd name="T52" fmla="*/ 99 w 21600"/>
                <a:gd name="T53" fmla="*/ 421 h 21600"/>
                <a:gd name="T54" fmla="*/ 137 w 21600"/>
                <a:gd name="T55" fmla="*/ 383 h 21600"/>
                <a:gd name="T56" fmla="*/ 182 w 21600"/>
                <a:gd name="T57" fmla="*/ 401 h 21600"/>
                <a:gd name="T58" fmla="*/ 182 w 21600"/>
                <a:gd name="T59" fmla="*/ 456 h 21600"/>
                <a:gd name="T60" fmla="*/ 274 w 21600"/>
                <a:gd name="T61" fmla="*/ 456 h 21600"/>
                <a:gd name="T62" fmla="*/ 274 w 21600"/>
                <a:gd name="T63" fmla="*/ 401 h 21600"/>
                <a:gd name="T64" fmla="*/ 319 w 21600"/>
                <a:gd name="T65" fmla="*/ 383 h 21600"/>
                <a:gd name="T66" fmla="*/ 357 w 21600"/>
                <a:gd name="T67" fmla="*/ 421 h 21600"/>
                <a:gd name="T68" fmla="*/ 421 w 21600"/>
                <a:gd name="T69" fmla="*/ 357 h 21600"/>
                <a:gd name="T70" fmla="*/ 384 w 21600"/>
                <a:gd name="T71" fmla="*/ 319 h 21600"/>
                <a:gd name="T72" fmla="*/ 404 w 21600"/>
                <a:gd name="T73" fmla="*/ 274 h 21600"/>
                <a:gd name="T74" fmla="*/ 456 w 21600"/>
                <a:gd name="T75" fmla="*/ 274 h 21600"/>
                <a:gd name="T76" fmla="*/ 456 w 21600"/>
                <a:gd name="T77" fmla="*/ 274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10800" y="13825"/>
                  </a:moveTo>
                  <a:cubicBezTo>
                    <a:pt x="9129" y="13825"/>
                    <a:pt x="7776" y="12470"/>
                    <a:pt x="7776" y="10800"/>
                  </a:cubicBezTo>
                  <a:cubicBezTo>
                    <a:pt x="7776" y="9129"/>
                    <a:pt x="9129" y="7775"/>
                    <a:pt x="10800" y="7775"/>
                  </a:cubicBezTo>
                  <a:cubicBezTo>
                    <a:pt x="12471" y="7775"/>
                    <a:pt x="13824" y="9129"/>
                    <a:pt x="13824" y="10800"/>
                  </a:cubicBezTo>
                  <a:cubicBezTo>
                    <a:pt x="13824" y="12470"/>
                    <a:pt x="12471" y="13825"/>
                    <a:pt x="10800" y="13825"/>
                  </a:cubicBezTo>
                  <a:close/>
                  <a:moveTo>
                    <a:pt x="21600" y="12960"/>
                  </a:moveTo>
                  <a:lnTo>
                    <a:pt x="21600" y="8640"/>
                  </a:lnTo>
                  <a:lnTo>
                    <a:pt x="19194" y="8640"/>
                  </a:lnTo>
                  <a:cubicBezTo>
                    <a:pt x="18999" y="7831"/>
                    <a:pt x="18695" y="7066"/>
                    <a:pt x="18290" y="6364"/>
                  </a:cubicBezTo>
                  <a:lnTo>
                    <a:pt x="19964" y="4690"/>
                  </a:lnTo>
                  <a:lnTo>
                    <a:pt x="16909" y="1636"/>
                  </a:lnTo>
                  <a:lnTo>
                    <a:pt x="15271" y="3274"/>
                  </a:lnTo>
                  <a:cubicBezTo>
                    <a:pt x="14561" y="2844"/>
                    <a:pt x="13785" y="2513"/>
                    <a:pt x="12960" y="2300"/>
                  </a:cubicBezTo>
                  <a:lnTo>
                    <a:pt x="12960" y="0"/>
                  </a:lnTo>
                  <a:lnTo>
                    <a:pt x="8640" y="0"/>
                  </a:lnTo>
                  <a:lnTo>
                    <a:pt x="8640" y="2300"/>
                  </a:lnTo>
                  <a:cubicBezTo>
                    <a:pt x="7815" y="2513"/>
                    <a:pt x="7039" y="2844"/>
                    <a:pt x="6329" y="3274"/>
                  </a:cubicBezTo>
                  <a:lnTo>
                    <a:pt x="4691" y="1636"/>
                  </a:lnTo>
                  <a:lnTo>
                    <a:pt x="1636" y="4690"/>
                  </a:lnTo>
                  <a:lnTo>
                    <a:pt x="3309" y="6364"/>
                  </a:lnTo>
                  <a:cubicBezTo>
                    <a:pt x="2905" y="7066"/>
                    <a:pt x="2601" y="7831"/>
                    <a:pt x="2407" y="8640"/>
                  </a:cubicBezTo>
                  <a:lnTo>
                    <a:pt x="0" y="8640"/>
                  </a:lnTo>
                  <a:lnTo>
                    <a:pt x="0" y="12960"/>
                  </a:lnTo>
                  <a:lnTo>
                    <a:pt x="2480" y="12960"/>
                  </a:lnTo>
                  <a:cubicBezTo>
                    <a:pt x="2694" y="13733"/>
                    <a:pt x="3010" y="14459"/>
                    <a:pt x="3417" y="15128"/>
                  </a:cubicBezTo>
                  <a:lnTo>
                    <a:pt x="1636" y="16910"/>
                  </a:lnTo>
                  <a:lnTo>
                    <a:pt x="4691" y="19964"/>
                  </a:lnTo>
                  <a:lnTo>
                    <a:pt x="6506" y="18148"/>
                  </a:lnTo>
                  <a:cubicBezTo>
                    <a:pt x="7168" y="18528"/>
                    <a:pt x="7884" y="18820"/>
                    <a:pt x="8640" y="19015"/>
                  </a:cubicBezTo>
                  <a:lnTo>
                    <a:pt x="8640" y="21600"/>
                  </a:lnTo>
                  <a:lnTo>
                    <a:pt x="12960" y="21600"/>
                  </a:lnTo>
                  <a:lnTo>
                    <a:pt x="12960" y="19015"/>
                  </a:lnTo>
                  <a:cubicBezTo>
                    <a:pt x="13717" y="18820"/>
                    <a:pt x="14432" y="18528"/>
                    <a:pt x="15094" y="18148"/>
                  </a:cubicBezTo>
                  <a:lnTo>
                    <a:pt x="16909" y="19964"/>
                  </a:lnTo>
                  <a:lnTo>
                    <a:pt x="19964" y="16910"/>
                  </a:lnTo>
                  <a:lnTo>
                    <a:pt x="18183" y="15128"/>
                  </a:lnTo>
                  <a:cubicBezTo>
                    <a:pt x="18590" y="14459"/>
                    <a:pt x="18907" y="13733"/>
                    <a:pt x="19121" y="12960"/>
                  </a:cubicBezTo>
                  <a:cubicBezTo>
                    <a:pt x="19121" y="12960"/>
                    <a:pt x="21600" y="12960"/>
                    <a:pt x="21600" y="12960"/>
                  </a:cubicBezTo>
                  <a:close/>
                  <a:moveTo>
                    <a:pt x="21600" y="1296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6654" name="Group 30"/>
          <p:cNvGrpSpPr>
            <a:grpSpLocks/>
          </p:cNvGrpSpPr>
          <p:nvPr/>
        </p:nvGrpSpPr>
        <p:grpSpPr bwMode="auto">
          <a:xfrm>
            <a:off x="5432824" y="1443037"/>
            <a:ext cx="1187053" cy="1062038"/>
            <a:chOff x="0" y="0"/>
            <a:chExt cx="1993" cy="1784"/>
          </a:xfrm>
        </p:grpSpPr>
        <p:sp>
          <p:nvSpPr>
            <p:cNvPr id="24598" name="Rectangle 25"/>
            <p:cNvSpPr>
              <a:spLocks/>
            </p:cNvSpPr>
            <p:nvPr/>
          </p:nvSpPr>
          <p:spPr bwMode="auto">
            <a:xfrm>
              <a:off x="0" y="0"/>
              <a:ext cx="1992" cy="1784"/>
            </a:xfrm>
            <a:prstGeom prst="rect">
              <a:avLst/>
            </a:prstGeom>
            <a:solidFill>
              <a:srgbClr val="00B050"/>
            </a:solidFill>
            <a:ln w="9525">
              <a:solidFill>
                <a:schemeClr val="bg1"/>
              </a:solidFill>
              <a:round/>
              <a:headEnd/>
              <a:tailEnd/>
            </a:ln>
            <a:extLst/>
          </p:spPr>
          <p:txBody>
            <a:bodyPr lIns="0" tIns="0" rIns="0" bIns="0"/>
            <a:lstStyle/>
            <a:p>
              <a:endParaRPr lang="en-US"/>
            </a:p>
          </p:txBody>
        </p:sp>
        <p:sp>
          <p:nvSpPr>
            <p:cNvPr id="24599" name="Rectangle 26"/>
            <p:cNvSpPr>
              <a:spLocks/>
            </p:cNvSpPr>
            <p:nvPr/>
          </p:nvSpPr>
          <p:spPr bwMode="auto">
            <a:xfrm>
              <a:off x="1" y="994"/>
              <a:ext cx="199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r>
                <a:rPr lang="en-US" sz="900" dirty="0">
                  <a:solidFill>
                    <a:srgbClr val="FFFFFF"/>
                  </a:solidFill>
                  <a:latin typeface="Open Sans Light" charset="0"/>
                  <a:cs typeface="Open Sans Light" charset="0"/>
                  <a:sym typeface="Open Sans Light" charset="0"/>
                </a:rPr>
                <a:t>Project Identity</a:t>
              </a:r>
            </a:p>
          </p:txBody>
        </p:sp>
        <p:grpSp>
          <p:nvGrpSpPr>
            <p:cNvPr id="24600" name="Group 29"/>
            <p:cNvGrpSpPr>
              <a:grpSpLocks/>
            </p:cNvGrpSpPr>
            <p:nvPr/>
          </p:nvGrpSpPr>
          <p:grpSpPr bwMode="auto">
            <a:xfrm>
              <a:off x="761" y="523"/>
              <a:ext cx="456" cy="400"/>
              <a:chOff x="0" y="0"/>
              <a:chExt cx="456" cy="400"/>
            </a:xfrm>
          </p:grpSpPr>
          <p:sp>
            <p:nvSpPr>
              <p:cNvPr id="24601" name="AutoShape 27"/>
              <p:cNvSpPr>
                <a:spLocks/>
              </p:cNvSpPr>
              <p:nvPr/>
            </p:nvSpPr>
            <p:spPr bwMode="auto">
              <a:xfrm>
                <a:off x="0" y="230"/>
                <a:ext cx="456" cy="170"/>
              </a:xfrm>
              <a:custGeom>
                <a:avLst/>
                <a:gdLst>
                  <a:gd name="T0" fmla="*/ 295 w 21600"/>
                  <a:gd name="T1" fmla="*/ 0 h 21600"/>
                  <a:gd name="T2" fmla="*/ 276 w 21600"/>
                  <a:gd name="T3" fmla="*/ 0 h 21600"/>
                  <a:gd name="T4" fmla="*/ 276 w 21600"/>
                  <a:gd name="T5" fmla="*/ 19 h 21600"/>
                  <a:gd name="T6" fmla="*/ 180 w 21600"/>
                  <a:gd name="T7" fmla="*/ 19 h 21600"/>
                  <a:gd name="T8" fmla="*/ 180 w 21600"/>
                  <a:gd name="T9" fmla="*/ 0 h 21600"/>
                  <a:gd name="T10" fmla="*/ 161 w 21600"/>
                  <a:gd name="T11" fmla="*/ 0 h 21600"/>
                  <a:gd name="T12" fmla="*/ 19 w 21600"/>
                  <a:gd name="T13" fmla="*/ 0 h 21600"/>
                  <a:gd name="T14" fmla="*/ 0 w 21600"/>
                  <a:gd name="T15" fmla="*/ 0 h 21600"/>
                  <a:gd name="T16" fmla="*/ 0 w 21600"/>
                  <a:gd name="T17" fmla="*/ 170 h 21600"/>
                  <a:gd name="T18" fmla="*/ 456 w 21600"/>
                  <a:gd name="T19" fmla="*/ 170 h 21600"/>
                  <a:gd name="T20" fmla="*/ 456 w 21600"/>
                  <a:gd name="T21" fmla="*/ 0 h 21600"/>
                  <a:gd name="T22" fmla="*/ 437 w 21600"/>
                  <a:gd name="T23" fmla="*/ 0 h 21600"/>
                  <a:gd name="T24" fmla="*/ 295 w 21600"/>
                  <a:gd name="T25" fmla="*/ 0 h 21600"/>
                  <a:gd name="T26" fmla="*/ 295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13951" y="0"/>
                    </a:moveTo>
                    <a:lnTo>
                      <a:pt x="13050" y="0"/>
                    </a:lnTo>
                    <a:lnTo>
                      <a:pt x="13050" y="2400"/>
                    </a:lnTo>
                    <a:lnTo>
                      <a:pt x="8549" y="2400"/>
                    </a:lnTo>
                    <a:lnTo>
                      <a:pt x="8549" y="0"/>
                    </a:lnTo>
                    <a:lnTo>
                      <a:pt x="7649" y="0"/>
                    </a:lnTo>
                    <a:lnTo>
                      <a:pt x="900" y="0"/>
                    </a:lnTo>
                    <a:lnTo>
                      <a:pt x="0" y="0"/>
                    </a:lnTo>
                    <a:lnTo>
                      <a:pt x="0" y="21600"/>
                    </a:lnTo>
                    <a:lnTo>
                      <a:pt x="21600" y="21600"/>
                    </a:lnTo>
                    <a:lnTo>
                      <a:pt x="21600" y="0"/>
                    </a:lnTo>
                    <a:lnTo>
                      <a:pt x="20700" y="0"/>
                    </a:lnTo>
                    <a:cubicBezTo>
                      <a:pt x="20700" y="0"/>
                      <a:pt x="13951" y="0"/>
                      <a:pt x="13951" y="0"/>
                    </a:cubicBezTo>
                    <a:close/>
                    <a:moveTo>
                      <a:pt x="13951"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602" name="AutoShape 28"/>
              <p:cNvSpPr>
                <a:spLocks/>
              </p:cNvSpPr>
              <p:nvPr/>
            </p:nvSpPr>
            <p:spPr bwMode="auto">
              <a:xfrm>
                <a:off x="0" y="0"/>
                <a:ext cx="456" cy="216"/>
              </a:xfrm>
              <a:custGeom>
                <a:avLst/>
                <a:gdLst>
                  <a:gd name="T0" fmla="*/ 180 w 21600"/>
                  <a:gd name="T1" fmla="*/ 19 h 21600"/>
                  <a:gd name="T2" fmla="*/ 276 w 21600"/>
                  <a:gd name="T3" fmla="*/ 19 h 21600"/>
                  <a:gd name="T4" fmla="*/ 276 w 21600"/>
                  <a:gd name="T5" fmla="*/ 47 h 21600"/>
                  <a:gd name="T6" fmla="*/ 180 w 21600"/>
                  <a:gd name="T7" fmla="*/ 47 h 21600"/>
                  <a:gd name="T8" fmla="*/ 180 w 21600"/>
                  <a:gd name="T9" fmla="*/ 19 h 21600"/>
                  <a:gd name="T10" fmla="*/ 295 w 21600"/>
                  <a:gd name="T11" fmla="*/ 47 h 21600"/>
                  <a:gd name="T12" fmla="*/ 295 w 21600"/>
                  <a:gd name="T13" fmla="*/ 0 h 21600"/>
                  <a:gd name="T14" fmla="*/ 161 w 21600"/>
                  <a:gd name="T15" fmla="*/ 0 h 21600"/>
                  <a:gd name="T16" fmla="*/ 161 w 21600"/>
                  <a:gd name="T17" fmla="*/ 47 h 21600"/>
                  <a:gd name="T18" fmla="*/ 0 w 21600"/>
                  <a:gd name="T19" fmla="*/ 47 h 21600"/>
                  <a:gd name="T20" fmla="*/ 0 w 21600"/>
                  <a:gd name="T21" fmla="*/ 216 h 21600"/>
                  <a:gd name="T22" fmla="*/ 19 w 21600"/>
                  <a:gd name="T23" fmla="*/ 216 h 21600"/>
                  <a:gd name="T24" fmla="*/ 161 w 21600"/>
                  <a:gd name="T25" fmla="*/ 216 h 21600"/>
                  <a:gd name="T26" fmla="*/ 180 w 21600"/>
                  <a:gd name="T27" fmla="*/ 216 h 21600"/>
                  <a:gd name="T28" fmla="*/ 180 w 21600"/>
                  <a:gd name="T29" fmla="*/ 197 h 21600"/>
                  <a:gd name="T30" fmla="*/ 276 w 21600"/>
                  <a:gd name="T31" fmla="*/ 197 h 21600"/>
                  <a:gd name="T32" fmla="*/ 276 w 21600"/>
                  <a:gd name="T33" fmla="*/ 216 h 21600"/>
                  <a:gd name="T34" fmla="*/ 295 w 21600"/>
                  <a:gd name="T35" fmla="*/ 216 h 21600"/>
                  <a:gd name="T36" fmla="*/ 437 w 21600"/>
                  <a:gd name="T37" fmla="*/ 216 h 21600"/>
                  <a:gd name="T38" fmla="*/ 456 w 21600"/>
                  <a:gd name="T39" fmla="*/ 216 h 21600"/>
                  <a:gd name="T40" fmla="*/ 456 w 21600"/>
                  <a:gd name="T41" fmla="*/ 47 h 21600"/>
                  <a:gd name="T42" fmla="*/ 295 w 21600"/>
                  <a:gd name="T43" fmla="*/ 47 h 21600"/>
                  <a:gd name="T44" fmla="*/ 295 w 21600"/>
                  <a:gd name="T45" fmla="*/ 47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8549" y="1879"/>
                    </a:moveTo>
                    <a:lnTo>
                      <a:pt x="13050" y="1879"/>
                    </a:lnTo>
                    <a:lnTo>
                      <a:pt x="13050" y="4697"/>
                    </a:lnTo>
                    <a:lnTo>
                      <a:pt x="8549" y="4697"/>
                    </a:lnTo>
                    <a:cubicBezTo>
                      <a:pt x="8549" y="4697"/>
                      <a:pt x="8549" y="1879"/>
                      <a:pt x="8549" y="1879"/>
                    </a:cubicBezTo>
                    <a:close/>
                    <a:moveTo>
                      <a:pt x="13951" y="4697"/>
                    </a:moveTo>
                    <a:lnTo>
                      <a:pt x="13951" y="0"/>
                    </a:lnTo>
                    <a:lnTo>
                      <a:pt x="7649" y="0"/>
                    </a:lnTo>
                    <a:lnTo>
                      <a:pt x="7649" y="4697"/>
                    </a:lnTo>
                    <a:lnTo>
                      <a:pt x="0" y="4697"/>
                    </a:lnTo>
                    <a:lnTo>
                      <a:pt x="0" y="21600"/>
                    </a:lnTo>
                    <a:lnTo>
                      <a:pt x="900" y="21600"/>
                    </a:lnTo>
                    <a:lnTo>
                      <a:pt x="7649" y="21600"/>
                    </a:lnTo>
                    <a:lnTo>
                      <a:pt x="8549" y="21600"/>
                    </a:lnTo>
                    <a:lnTo>
                      <a:pt x="8549" y="19724"/>
                    </a:lnTo>
                    <a:lnTo>
                      <a:pt x="13050" y="19724"/>
                    </a:lnTo>
                    <a:lnTo>
                      <a:pt x="13050" y="21600"/>
                    </a:lnTo>
                    <a:lnTo>
                      <a:pt x="13951" y="21600"/>
                    </a:lnTo>
                    <a:lnTo>
                      <a:pt x="20700" y="21600"/>
                    </a:lnTo>
                    <a:lnTo>
                      <a:pt x="21600" y="21600"/>
                    </a:lnTo>
                    <a:lnTo>
                      <a:pt x="21600" y="4697"/>
                    </a:lnTo>
                    <a:cubicBezTo>
                      <a:pt x="21600" y="4697"/>
                      <a:pt x="13951" y="4697"/>
                      <a:pt x="13951" y="4697"/>
                    </a:cubicBezTo>
                    <a:close/>
                    <a:moveTo>
                      <a:pt x="13951" y="469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sp>
        <p:nvSpPr>
          <p:cNvPr id="36" name="Rectangle 35"/>
          <p:cNvSpPr/>
          <p:nvPr/>
        </p:nvSpPr>
        <p:spPr bwMode="auto">
          <a:xfrm>
            <a:off x="1003699" y="2500312"/>
            <a:ext cx="1895475" cy="1062038"/>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34268" tIns="17134" rIns="34268" bIns="17134" numCol="1" rtlCol="0" anchor="t" anchorCtr="0" compatLnSpc="1">
            <a:prstTxWarp prst="textNoShape">
              <a:avLst/>
            </a:prstTxWarp>
          </a:bodyPr>
          <a:lstStyle/>
          <a:p>
            <a:pPr defTabSz="342678"/>
            <a:endParaRPr lang="en-US"/>
          </a:p>
        </p:txBody>
      </p:sp>
      <p:grpSp>
        <p:nvGrpSpPr>
          <p:cNvPr id="3" name="Group 2">
            <a:extLst>
              <a:ext uri="{FF2B5EF4-FFF2-40B4-BE49-F238E27FC236}">
                <a16:creationId xmlns:a16="http://schemas.microsoft.com/office/drawing/2014/main" id="{8AD75554-5923-41D5-94D5-A3A5519C49B2}"/>
              </a:ext>
            </a:extLst>
          </p:cNvPr>
          <p:cNvGrpSpPr/>
          <p:nvPr/>
        </p:nvGrpSpPr>
        <p:grpSpPr>
          <a:xfrm>
            <a:off x="5432824" y="2505075"/>
            <a:ext cx="1187053" cy="1062038"/>
            <a:chOff x="5432824" y="2505075"/>
            <a:chExt cx="1187053" cy="1062038"/>
          </a:xfrm>
        </p:grpSpPr>
        <p:grpSp>
          <p:nvGrpSpPr>
            <p:cNvPr id="26644" name="Group 20"/>
            <p:cNvGrpSpPr>
              <a:grpSpLocks/>
            </p:cNvGrpSpPr>
            <p:nvPr/>
          </p:nvGrpSpPr>
          <p:grpSpPr bwMode="auto">
            <a:xfrm>
              <a:off x="5432824" y="2505075"/>
              <a:ext cx="1187053" cy="1062038"/>
              <a:chOff x="0" y="0"/>
              <a:chExt cx="1993" cy="1784"/>
            </a:xfrm>
          </p:grpSpPr>
          <p:sp>
            <p:nvSpPr>
              <p:cNvPr id="24606" name="Rectangle 14"/>
              <p:cNvSpPr>
                <a:spLocks/>
              </p:cNvSpPr>
              <p:nvPr/>
            </p:nvSpPr>
            <p:spPr bwMode="auto">
              <a:xfrm>
                <a:off x="0" y="0"/>
                <a:ext cx="1992" cy="1784"/>
              </a:xfrm>
              <a:prstGeom prst="rect">
                <a:avLst/>
              </a:prstGeom>
              <a:solidFill>
                <a:srgbClr val="00B050"/>
              </a:solidFill>
              <a:ln w="9525">
                <a:solidFill>
                  <a:schemeClr val="bg1"/>
                </a:solidFill>
                <a:round/>
                <a:headEnd/>
                <a:tailEnd/>
              </a:ln>
              <a:extLst/>
            </p:spPr>
            <p:txBody>
              <a:bodyPr lIns="0" tIns="0" rIns="0" bIns="0"/>
              <a:lstStyle/>
              <a:p>
                <a:endParaRPr lang="en-US" dirty="0"/>
              </a:p>
            </p:txBody>
          </p:sp>
          <p:sp>
            <p:nvSpPr>
              <p:cNvPr id="24607" name="Rectangle 15"/>
              <p:cNvSpPr>
                <a:spLocks/>
              </p:cNvSpPr>
              <p:nvPr/>
            </p:nvSpPr>
            <p:spPr bwMode="auto">
              <a:xfrm>
                <a:off x="1" y="1034"/>
                <a:ext cx="199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r>
                  <a:rPr lang="en-US" sz="900" dirty="0">
                    <a:solidFill>
                      <a:srgbClr val="FFFFFF"/>
                    </a:solidFill>
                    <a:latin typeface="Open Sans Light" charset="0"/>
                    <a:cs typeface="Open Sans Light" charset="0"/>
                    <a:sym typeface="Open Sans Light" charset="0"/>
                  </a:rPr>
                  <a:t>Project Review</a:t>
                </a:r>
              </a:p>
            </p:txBody>
          </p:sp>
        </p:grpSp>
        <p:sp>
          <p:nvSpPr>
            <p:cNvPr id="37" name="AutoShape 32">
              <a:extLst>
                <a:ext uri="{FF2B5EF4-FFF2-40B4-BE49-F238E27FC236}">
                  <a16:creationId xmlns:a16="http://schemas.microsoft.com/office/drawing/2014/main" id="{E9A0D5A4-6F7A-4920-BED3-3D38469D5E2B}"/>
                </a:ext>
              </a:extLst>
            </p:cNvPr>
            <p:cNvSpPr>
              <a:spLocks/>
            </p:cNvSpPr>
            <p:nvPr/>
          </p:nvSpPr>
          <p:spPr bwMode="auto">
            <a:xfrm>
              <a:off x="5853392" y="2776943"/>
              <a:ext cx="336982" cy="298180"/>
            </a:xfrm>
            <a:custGeom>
              <a:avLst/>
              <a:gdLst>
                <a:gd name="T0" fmla="*/ 357 w 21600"/>
                <a:gd name="T1" fmla="*/ 247 h 21600"/>
                <a:gd name="T2" fmla="*/ 357 w 21600"/>
                <a:gd name="T3" fmla="*/ 0 h 21600"/>
                <a:gd name="T4" fmla="*/ 0 w 21600"/>
                <a:gd name="T5" fmla="*/ 0 h 21600"/>
                <a:gd name="T6" fmla="*/ 0 w 21600"/>
                <a:gd name="T7" fmla="*/ 247 h 21600"/>
                <a:gd name="T8" fmla="*/ 172 w 21600"/>
                <a:gd name="T9" fmla="*/ 247 h 21600"/>
                <a:gd name="T10" fmla="*/ 172 w 21600"/>
                <a:gd name="T11" fmla="*/ 302 h 21600"/>
                <a:gd name="T12" fmla="*/ 124 w 21600"/>
                <a:gd name="T13" fmla="*/ 302 h 21600"/>
                <a:gd name="T14" fmla="*/ 124 w 21600"/>
                <a:gd name="T15" fmla="*/ 316 h 21600"/>
                <a:gd name="T16" fmla="*/ 233 w 21600"/>
                <a:gd name="T17" fmla="*/ 316 h 21600"/>
                <a:gd name="T18" fmla="*/ 233 w 21600"/>
                <a:gd name="T19" fmla="*/ 302 h 21600"/>
                <a:gd name="T20" fmla="*/ 185 w 21600"/>
                <a:gd name="T21" fmla="*/ 302 h 21600"/>
                <a:gd name="T22" fmla="*/ 185 w 21600"/>
                <a:gd name="T23" fmla="*/ 247 h 21600"/>
                <a:gd name="T24" fmla="*/ 357 w 21600"/>
                <a:gd name="T25" fmla="*/ 247 h 21600"/>
                <a:gd name="T26" fmla="*/ 357 w 21600"/>
                <a:gd name="T27" fmla="*/ 247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21600" y="16904"/>
                  </a:moveTo>
                  <a:lnTo>
                    <a:pt x="21600" y="0"/>
                  </a:lnTo>
                  <a:lnTo>
                    <a:pt x="0" y="0"/>
                  </a:lnTo>
                  <a:lnTo>
                    <a:pt x="0" y="16904"/>
                  </a:lnTo>
                  <a:lnTo>
                    <a:pt x="10385" y="16904"/>
                  </a:lnTo>
                  <a:lnTo>
                    <a:pt x="10385" y="20660"/>
                  </a:lnTo>
                  <a:lnTo>
                    <a:pt x="7476" y="20660"/>
                  </a:lnTo>
                  <a:lnTo>
                    <a:pt x="7476" y="21600"/>
                  </a:lnTo>
                  <a:lnTo>
                    <a:pt x="14123" y="21600"/>
                  </a:lnTo>
                  <a:lnTo>
                    <a:pt x="14123" y="20660"/>
                  </a:lnTo>
                  <a:lnTo>
                    <a:pt x="11216" y="20660"/>
                  </a:lnTo>
                  <a:lnTo>
                    <a:pt x="11216" y="16904"/>
                  </a:lnTo>
                  <a:cubicBezTo>
                    <a:pt x="11216" y="16904"/>
                    <a:pt x="21600" y="16904"/>
                    <a:pt x="21600" y="16904"/>
                  </a:cubicBezTo>
                  <a:close/>
                  <a:moveTo>
                    <a:pt x="21600" y="1690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4" name="Group 3">
            <a:extLst>
              <a:ext uri="{FF2B5EF4-FFF2-40B4-BE49-F238E27FC236}">
                <a16:creationId xmlns:a16="http://schemas.microsoft.com/office/drawing/2014/main" id="{3BB1C9A7-47D3-4AD2-8A7E-2F386B88B297}"/>
              </a:ext>
            </a:extLst>
          </p:cNvPr>
          <p:cNvGrpSpPr/>
          <p:nvPr/>
        </p:nvGrpSpPr>
        <p:grpSpPr>
          <a:xfrm>
            <a:off x="2899174" y="2500312"/>
            <a:ext cx="1187053" cy="1062038"/>
            <a:chOff x="2899174" y="2500312"/>
            <a:chExt cx="1187053" cy="1062038"/>
          </a:xfrm>
        </p:grpSpPr>
        <p:grpSp>
          <p:nvGrpSpPr>
            <p:cNvPr id="26658" name="Group 34"/>
            <p:cNvGrpSpPr>
              <a:grpSpLocks/>
            </p:cNvGrpSpPr>
            <p:nvPr/>
          </p:nvGrpSpPr>
          <p:grpSpPr bwMode="auto">
            <a:xfrm>
              <a:off x="2899174" y="2500312"/>
              <a:ext cx="1187053" cy="1062038"/>
              <a:chOff x="0" y="0"/>
              <a:chExt cx="1993" cy="1784"/>
            </a:xfrm>
          </p:grpSpPr>
          <p:sp>
            <p:nvSpPr>
              <p:cNvPr id="24595" name="Rectangle 31"/>
              <p:cNvSpPr>
                <a:spLocks/>
              </p:cNvSpPr>
              <p:nvPr/>
            </p:nvSpPr>
            <p:spPr bwMode="auto">
              <a:xfrm>
                <a:off x="0" y="0"/>
                <a:ext cx="1992" cy="1784"/>
              </a:xfrm>
              <a:prstGeom prst="rect">
                <a:avLst/>
              </a:prstGeom>
              <a:solidFill>
                <a:srgbClr val="00B050"/>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24596" name="Rectangle 32"/>
              <p:cNvSpPr>
                <a:spLocks/>
              </p:cNvSpPr>
              <p:nvPr/>
            </p:nvSpPr>
            <p:spPr bwMode="auto">
              <a:xfrm>
                <a:off x="1" y="1058"/>
                <a:ext cx="1992"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r>
                  <a:rPr lang="en-US" sz="900" dirty="0">
                    <a:solidFill>
                      <a:srgbClr val="FFFFFF"/>
                    </a:solidFill>
                    <a:latin typeface="Open Sans Light" charset="0"/>
                    <a:cs typeface="Open Sans Light" charset="0"/>
                    <a:sym typeface="Open Sans Light" charset="0"/>
                  </a:rPr>
                  <a:t>Profile</a:t>
                </a:r>
              </a:p>
            </p:txBody>
          </p:sp>
        </p:grpSp>
        <p:sp>
          <p:nvSpPr>
            <p:cNvPr id="39" name="AutoShape 18">
              <a:extLst>
                <a:ext uri="{FF2B5EF4-FFF2-40B4-BE49-F238E27FC236}">
                  <a16:creationId xmlns:a16="http://schemas.microsoft.com/office/drawing/2014/main" id="{50B03406-B4FB-45A2-AD85-CE3CF10CB8E3}"/>
                </a:ext>
              </a:extLst>
            </p:cNvPr>
            <p:cNvSpPr>
              <a:spLocks/>
            </p:cNvSpPr>
            <p:nvPr/>
          </p:nvSpPr>
          <p:spPr bwMode="auto">
            <a:xfrm>
              <a:off x="3352801" y="2814220"/>
              <a:ext cx="279202" cy="279442"/>
            </a:xfrm>
            <a:custGeom>
              <a:avLst/>
              <a:gdLst>
                <a:gd name="T0" fmla="*/ 400 w 21600"/>
                <a:gd name="T1" fmla="*/ 372 h 21600"/>
                <a:gd name="T2" fmla="*/ 296 w 21600"/>
                <a:gd name="T3" fmla="*/ 336 h 21600"/>
                <a:gd name="T4" fmla="*/ 293 w 21600"/>
                <a:gd name="T5" fmla="*/ 324 h 21600"/>
                <a:gd name="T6" fmla="*/ 301 w 21600"/>
                <a:gd name="T7" fmla="*/ 298 h 21600"/>
                <a:gd name="T8" fmla="*/ 311 w 21600"/>
                <a:gd name="T9" fmla="*/ 262 h 21600"/>
                <a:gd name="T10" fmla="*/ 327 w 21600"/>
                <a:gd name="T11" fmla="*/ 225 h 21600"/>
                <a:gd name="T12" fmla="*/ 326 w 21600"/>
                <a:gd name="T13" fmla="*/ 194 h 21600"/>
                <a:gd name="T14" fmla="*/ 325 w 21600"/>
                <a:gd name="T15" fmla="*/ 192 h 21600"/>
                <a:gd name="T16" fmla="*/ 329 w 21600"/>
                <a:gd name="T17" fmla="*/ 148 h 21600"/>
                <a:gd name="T18" fmla="*/ 312 w 21600"/>
                <a:gd name="T19" fmla="*/ 90 h 21600"/>
                <a:gd name="T20" fmla="*/ 246 w 21600"/>
                <a:gd name="T21" fmla="*/ 58 h 21600"/>
                <a:gd name="T22" fmla="*/ 226 w 21600"/>
                <a:gd name="T23" fmla="*/ 58 h 21600"/>
                <a:gd name="T24" fmla="*/ 161 w 21600"/>
                <a:gd name="T25" fmla="*/ 90 h 21600"/>
                <a:gd name="T26" fmla="*/ 144 w 21600"/>
                <a:gd name="T27" fmla="*/ 148 h 21600"/>
                <a:gd name="T28" fmla="*/ 147 w 21600"/>
                <a:gd name="T29" fmla="*/ 192 h 21600"/>
                <a:gd name="T30" fmla="*/ 147 w 21600"/>
                <a:gd name="T31" fmla="*/ 194 h 21600"/>
                <a:gd name="T32" fmla="*/ 146 w 21600"/>
                <a:gd name="T33" fmla="*/ 225 h 21600"/>
                <a:gd name="T34" fmla="*/ 162 w 21600"/>
                <a:gd name="T35" fmla="*/ 262 h 21600"/>
                <a:gd name="T36" fmla="*/ 172 w 21600"/>
                <a:gd name="T37" fmla="*/ 298 h 21600"/>
                <a:gd name="T38" fmla="*/ 176 w 21600"/>
                <a:gd name="T39" fmla="*/ 324 h 21600"/>
                <a:gd name="T40" fmla="*/ 173 w 21600"/>
                <a:gd name="T41" fmla="*/ 336 h 21600"/>
                <a:gd name="T42" fmla="*/ 70 w 21600"/>
                <a:gd name="T43" fmla="*/ 373 h 21600"/>
                <a:gd name="T44" fmla="*/ 20 w 21600"/>
                <a:gd name="T45" fmla="*/ 234 h 21600"/>
                <a:gd name="T46" fmla="*/ 235 w 21600"/>
                <a:gd name="T47" fmla="*/ 20 h 21600"/>
                <a:gd name="T48" fmla="*/ 449 w 21600"/>
                <a:gd name="T49" fmla="*/ 234 h 21600"/>
                <a:gd name="T50" fmla="*/ 400 w 21600"/>
                <a:gd name="T51" fmla="*/ 372 h 21600"/>
                <a:gd name="T52" fmla="*/ 235 w 21600"/>
                <a:gd name="T53" fmla="*/ 0 h 21600"/>
                <a:gd name="T54" fmla="*/ 0 w 21600"/>
                <a:gd name="T55" fmla="*/ 234 h 21600"/>
                <a:gd name="T56" fmla="*/ 235 w 21600"/>
                <a:gd name="T57" fmla="*/ 469 h 21600"/>
                <a:gd name="T58" fmla="*/ 469 w 21600"/>
                <a:gd name="T59" fmla="*/ 234 h 21600"/>
                <a:gd name="T60" fmla="*/ 235 w 21600"/>
                <a:gd name="T61" fmla="*/ 0 h 21600"/>
                <a:gd name="T62" fmla="*/ 235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18412" y="17122"/>
                  </a:moveTo>
                  <a:cubicBezTo>
                    <a:pt x="17424" y="16710"/>
                    <a:pt x="15094" y="15902"/>
                    <a:pt x="13653" y="15476"/>
                  </a:cubicBezTo>
                  <a:cubicBezTo>
                    <a:pt x="13529" y="15436"/>
                    <a:pt x="13510" y="15429"/>
                    <a:pt x="13510" y="14918"/>
                  </a:cubicBezTo>
                  <a:cubicBezTo>
                    <a:pt x="13510" y="14494"/>
                    <a:pt x="13683" y="14070"/>
                    <a:pt x="13853" y="13710"/>
                  </a:cubicBezTo>
                  <a:cubicBezTo>
                    <a:pt x="14037" y="13318"/>
                    <a:pt x="14255" y="12659"/>
                    <a:pt x="14333" y="12069"/>
                  </a:cubicBezTo>
                  <a:cubicBezTo>
                    <a:pt x="14553" y="11815"/>
                    <a:pt x="14849" y="11314"/>
                    <a:pt x="15042" y="10359"/>
                  </a:cubicBezTo>
                  <a:cubicBezTo>
                    <a:pt x="15209" y="9518"/>
                    <a:pt x="15131" y="9211"/>
                    <a:pt x="15020" y="8924"/>
                  </a:cubicBezTo>
                  <a:cubicBezTo>
                    <a:pt x="15008" y="8893"/>
                    <a:pt x="14996" y="8863"/>
                    <a:pt x="14987" y="8835"/>
                  </a:cubicBezTo>
                  <a:cubicBezTo>
                    <a:pt x="14944" y="8636"/>
                    <a:pt x="15003" y="7611"/>
                    <a:pt x="15147" y="6815"/>
                  </a:cubicBezTo>
                  <a:cubicBezTo>
                    <a:pt x="15247" y="6270"/>
                    <a:pt x="15121" y="5108"/>
                    <a:pt x="14371" y="4149"/>
                  </a:cubicBezTo>
                  <a:cubicBezTo>
                    <a:pt x="13895" y="3542"/>
                    <a:pt x="12987" y="2798"/>
                    <a:pt x="11329" y="2694"/>
                  </a:cubicBezTo>
                  <a:lnTo>
                    <a:pt x="10419" y="2694"/>
                  </a:lnTo>
                  <a:cubicBezTo>
                    <a:pt x="8789" y="2798"/>
                    <a:pt x="7881" y="3542"/>
                    <a:pt x="7405" y="4149"/>
                  </a:cubicBezTo>
                  <a:cubicBezTo>
                    <a:pt x="6654" y="5108"/>
                    <a:pt x="6531" y="6270"/>
                    <a:pt x="6629" y="6815"/>
                  </a:cubicBezTo>
                  <a:cubicBezTo>
                    <a:pt x="6774" y="7611"/>
                    <a:pt x="6831" y="8636"/>
                    <a:pt x="6790" y="8829"/>
                  </a:cubicBezTo>
                  <a:cubicBezTo>
                    <a:pt x="6781" y="8863"/>
                    <a:pt x="6768" y="8893"/>
                    <a:pt x="6757" y="8924"/>
                  </a:cubicBezTo>
                  <a:cubicBezTo>
                    <a:pt x="6646" y="9211"/>
                    <a:pt x="6567" y="9518"/>
                    <a:pt x="6735" y="10359"/>
                  </a:cubicBezTo>
                  <a:cubicBezTo>
                    <a:pt x="6927" y="11314"/>
                    <a:pt x="7224" y="11815"/>
                    <a:pt x="7443" y="12069"/>
                  </a:cubicBezTo>
                  <a:cubicBezTo>
                    <a:pt x="7521" y="12659"/>
                    <a:pt x="7740" y="13318"/>
                    <a:pt x="7924" y="13710"/>
                  </a:cubicBezTo>
                  <a:cubicBezTo>
                    <a:pt x="8058" y="13997"/>
                    <a:pt x="8121" y="14386"/>
                    <a:pt x="8121" y="14937"/>
                  </a:cubicBezTo>
                  <a:cubicBezTo>
                    <a:pt x="8121" y="15448"/>
                    <a:pt x="8103" y="15456"/>
                    <a:pt x="7987" y="15491"/>
                  </a:cubicBezTo>
                  <a:cubicBezTo>
                    <a:pt x="6496" y="15931"/>
                    <a:pt x="4121" y="16789"/>
                    <a:pt x="3237" y="17178"/>
                  </a:cubicBezTo>
                  <a:cubicBezTo>
                    <a:pt x="1781" y="15453"/>
                    <a:pt x="901" y="13227"/>
                    <a:pt x="901" y="10799"/>
                  </a:cubicBezTo>
                  <a:cubicBezTo>
                    <a:pt x="901" y="5341"/>
                    <a:pt x="5341" y="900"/>
                    <a:pt x="10800" y="900"/>
                  </a:cubicBezTo>
                  <a:cubicBezTo>
                    <a:pt x="16258" y="900"/>
                    <a:pt x="20699" y="5341"/>
                    <a:pt x="20699" y="10799"/>
                  </a:cubicBezTo>
                  <a:cubicBezTo>
                    <a:pt x="20699" y="13201"/>
                    <a:pt x="19839" y="15405"/>
                    <a:pt x="18412" y="17122"/>
                  </a:cubicBezTo>
                  <a:close/>
                  <a:moveTo>
                    <a:pt x="10800" y="0"/>
                  </a:moveTo>
                  <a:cubicBezTo>
                    <a:pt x="4836" y="0"/>
                    <a:pt x="0" y="4834"/>
                    <a:pt x="0" y="10799"/>
                  </a:cubicBezTo>
                  <a:cubicBezTo>
                    <a:pt x="0" y="16765"/>
                    <a:pt x="4836" y="21600"/>
                    <a:pt x="10800" y="21600"/>
                  </a:cubicBezTo>
                  <a:cubicBezTo>
                    <a:pt x="16765" y="21600"/>
                    <a:pt x="21600" y="16765"/>
                    <a:pt x="21600" y="10799"/>
                  </a:cubicBezTo>
                  <a:cubicBezTo>
                    <a:pt x="21600" y="4834"/>
                    <a:pt x="16765"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dirty="0"/>
            </a:p>
          </p:txBody>
        </p:sp>
      </p:grpSp>
    </p:spTree>
  </p:cSld>
  <p:clrMapOvr>
    <a:masterClrMapping/>
  </p:clrMapOvr>
  <mc:AlternateContent xmlns:mc="http://schemas.openxmlformats.org/markup-compatibility/2006" xmlns:p14="http://schemas.microsoft.com/office/powerpoint/2010/main">
    <mc:Choice Requires="p14">
      <p:transition>
        <p14:reveal thruBlk="1" dir="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wipe(left)">
                                      <p:cBhvr>
                                        <p:cTn id="7" dur="500"/>
                                        <p:tgtEl>
                                          <p:spTgt spid="26629"/>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26630"/>
                                        </p:tgtEl>
                                        <p:attrNameLst>
                                          <p:attrName>style.visibility</p:attrName>
                                        </p:attrNameLst>
                                      </p:cBhvr>
                                      <p:to>
                                        <p:strVal val="visible"/>
                                      </p:to>
                                    </p:set>
                                    <p:anim calcmode="lin" valueType="num">
                                      <p:cBhvr>
                                        <p:cTn id="11" dur="500" fill="hold"/>
                                        <p:tgtEl>
                                          <p:spTgt spid="26630"/>
                                        </p:tgtEl>
                                        <p:attrNameLst>
                                          <p:attrName>ppt_w</p:attrName>
                                        </p:attrNameLst>
                                      </p:cBhvr>
                                      <p:tavLst>
                                        <p:tav tm="0">
                                          <p:val>
                                            <p:strVal val="#ppt_w*0.70"/>
                                          </p:val>
                                        </p:tav>
                                        <p:tav tm="100000">
                                          <p:val>
                                            <p:strVal val="#ppt_w"/>
                                          </p:val>
                                        </p:tav>
                                      </p:tavLst>
                                    </p:anim>
                                    <p:anim calcmode="lin" valueType="num">
                                      <p:cBhvr>
                                        <p:cTn id="12" dur="500" fill="hold"/>
                                        <p:tgtEl>
                                          <p:spTgt spid="26630"/>
                                        </p:tgtEl>
                                        <p:attrNameLst>
                                          <p:attrName>ppt_h</p:attrName>
                                        </p:attrNameLst>
                                      </p:cBhvr>
                                      <p:tavLst>
                                        <p:tav tm="0">
                                          <p:val>
                                            <p:strVal val="#ppt_h"/>
                                          </p:val>
                                        </p:tav>
                                        <p:tav tm="100000">
                                          <p:val>
                                            <p:strVal val="#ppt_h"/>
                                          </p:val>
                                        </p:tav>
                                      </p:tavLst>
                                    </p:anim>
                                    <p:animEffect transition="in" filter="fade">
                                      <p:cBhvr>
                                        <p:cTn id="13" dur="500"/>
                                        <p:tgtEl>
                                          <p:spTgt spid="26630"/>
                                        </p:tgtEl>
                                      </p:cBhvr>
                                    </p:animEffect>
                                  </p:childTnLst>
                                </p:cTn>
                              </p:par>
                            </p:childTnLst>
                          </p:cTn>
                        </p:par>
                        <p:par>
                          <p:cTn id="14" fill="hold">
                            <p:stCondLst>
                              <p:cond delay="1100"/>
                            </p:stCondLst>
                            <p:childTnLst>
                              <p:par>
                                <p:cTn id="15" presetID="2" presetClass="entr" presetSubtype="8"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0-#ppt_w/2"/>
                                          </p:val>
                                        </p:tav>
                                        <p:tav tm="100000">
                                          <p:val>
                                            <p:strVal val="#ppt_x"/>
                                          </p:val>
                                        </p:tav>
                                      </p:tavLst>
                                    </p:anim>
                                    <p:anim calcmode="lin" valueType="num">
                                      <p:cBhvr additive="base">
                                        <p:cTn id="18" dur="500" fill="hold"/>
                                        <p:tgtEl>
                                          <p:spTgt spid="36"/>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0-#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childTnLst>
                          </p:cTn>
                        </p:par>
                        <p:par>
                          <p:cTn id="23" fill="hold">
                            <p:stCondLst>
                              <p:cond delay="1600"/>
                            </p:stCondLst>
                            <p:childTnLst>
                              <p:par>
                                <p:cTn id="24" presetID="22" presetClass="entr" presetSubtype="4" fill="hold" grpId="0" nodeType="afterEffect">
                                  <p:stCondLst>
                                    <p:cond delay="0"/>
                                  </p:stCondLst>
                                  <p:childTnLst>
                                    <p:set>
                                      <p:cBhvr>
                                        <p:cTn id="25" dur="1" fill="hold">
                                          <p:stCondLst>
                                            <p:cond delay="0"/>
                                          </p:stCondLst>
                                        </p:cTn>
                                        <p:tgtEl>
                                          <p:spTgt spid="26631"/>
                                        </p:tgtEl>
                                        <p:attrNameLst>
                                          <p:attrName>style.visibility</p:attrName>
                                        </p:attrNameLst>
                                      </p:cBhvr>
                                      <p:to>
                                        <p:strVal val="visible"/>
                                      </p:to>
                                    </p:set>
                                    <p:animEffect transition="in" filter="wipe(down)">
                                      <p:cBhvr>
                                        <p:cTn id="26" dur="500"/>
                                        <p:tgtEl>
                                          <p:spTgt spid="26631"/>
                                        </p:tgtEl>
                                      </p:cBhvr>
                                    </p:animEffect>
                                  </p:childTnLst>
                                </p:cTn>
                              </p:par>
                            </p:childTnLst>
                          </p:cTn>
                        </p:par>
                        <p:par>
                          <p:cTn id="27" fill="hold">
                            <p:stCondLst>
                              <p:cond delay="2100"/>
                            </p:stCondLst>
                            <p:childTnLst>
                              <p:par>
                                <p:cTn id="28" presetID="2" presetClass="entr" presetSubtype="1" fill="hold" nodeType="afterEffect">
                                  <p:stCondLst>
                                    <p:cond delay="0"/>
                                  </p:stCondLst>
                                  <p:childTnLst>
                                    <p:set>
                                      <p:cBhvr>
                                        <p:cTn id="29" dur="1" fill="hold">
                                          <p:stCondLst>
                                            <p:cond delay="0"/>
                                          </p:stCondLst>
                                        </p:cTn>
                                        <p:tgtEl>
                                          <p:spTgt spid="26654"/>
                                        </p:tgtEl>
                                        <p:attrNameLst>
                                          <p:attrName>style.visibility</p:attrName>
                                        </p:attrNameLst>
                                      </p:cBhvr>
                                      <p:to>
                                        <p:strVal val="visible"/>
                                      </p:to>
                                    </p:set>
                                    <p:anim calcmode="lin" valueType="num">
                                      <p:cBhvr additive="base">
                                        <p:cTn id="30" dur="500" fill="hold"/>
                                        <p:tgtEl>
                                          <p:spTgt spid="26654"/>
                                        </p:tgtEl>
                                        <p:attrNameLst>
                                          <p:attrName>ppt_x</p:attrName>
                                        </p:attrNameLst>
                                      </p:cBhvr>
                                      <p:tavLst>
                                        <p:tav tm="0">
                                          <p:val>
                                            <p:strVal val="#ppt_x"/>
                                          </p:val>
                                        </p:tav>
                                        <p:tav tm="100000">
                                          <p:val>
                                            <p:strVal val="#ppt_x"/>
                                          </p:val>
                                        </p:tav>
                                      </p:tavLst>
                                    </p:anim>
                                    <p:anim calcmode="lin" valueType="num">
                                      <p:cBhvr additive="base">
                                        <p:cTn id="31" dur="500" fill="hold"/>
                                        <p:tgtEl>
                                          <p:spTgt spid="26654"/>
                                        </p:tgtEl>
                                        <p:attrNameLst>
                                          <p:attrName>ppt_y</p:attrName>
                                        </p:attrNameLst>
                                      </p:cBhvr>
                                      <p:tavLst>
                                        <p:tav tm="0">
                                          <p:val>
                                            <p:strVal val="0-#ppt_h/2"/>
                                          </p:val>
                                        </p:tav>
                                        <p:tav tm="100000">
                                          <p:val>
                                            <p:strVal val="#ppt_y"/>
                                          </p:val>
                                        </p:tav>
                                      </p:tavLst>
                                    </p:anim>
                                  </p:childTnLst>
                                </p:cTn>
                              </p:par>
                            </p:childTnLst>
                          </p:cTn>
                        </p:par>
                        <p:par>
                          <p:cTn id="32" fill="hold">
                            <p:stCondLst>
                              <p:cond delay="2600"/>
                            </p:stCondLst>
                            <p:childTnLst>
                              <p:par>
                                <p:cTn id="33" presetID="22" presetClass="entr" presetSubtype="8" fill="hold" grpId="0" nodeType="afterEffect">
                                  <p:stCondLst>
                                    <p:cond delay="0"/>
                                  </p:stCondLst>
                                  <p:childTnLst>
                                    <p:set>
                                      <p:cBhvr>
                                        <p:cTn id="34" dur="1" fill="hold">
                                          <p:stCondLst>
                                            <p:cond delay="0"/>
                                          </p:stCondLst>
                                        </p:cTn>
                                        <p:tgtEl>
                                          <p:spTgt spid="26632"/>
                                        </p:tgtEl>
                                        <p:attrNameLst>
                                          <p:attrName>style.visibility</p:attrName>
                                        </p:attrNameLst>
                                      </p:cBhvr>
                                      <p:to>
                                        <p:strVal val="visible"/>
                                      </p:to>
                                    </p:set>
                                    <p:animEffect transition="in" filter="wipe(left)">
                                      <p:cBhvr>
                                        <p:cTn id="35" dur="500"/>
                                        <p:tgtEl>
                                          <p:spTgt spid="26632"/>
                                        </p:tgtEl>
                                      </p:cBhvr>
                                    </p:animEffect>
                                  </p:childTnLst>
                                </p:cTn>
                              </p:par>
                            </p:childTnLst>
                          </p:cTn>
                        </p:par>
                        <p:par>
                          <p:cTn id="36" fill="hold">
                            <p:stCondLst>
                              <p:cond delay="3100"/>
                            </p:stCondLst>
                            <p:childTnLst>
                              <p:par>
                                <p:cTn id="37" presetID="2" presetClass="entr" presetSubtype="2"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1+#ppt_w/2"/>
                                          </p:val>
                                        </p:tav>
                                        <p:tav tm="100000">
                                          <p:val>
                                            <p:strVal val="#ppt_x"/>
                                          </p:val>
                                        </p:tav>
                                      </p:tavLst>
                                    </p:anim>
                                    <p:anim calcmode="lin" valueType="num">
                                      <p:cBhvr additive="base">
                                        <p:cTn id="40" dur="500" fill="hold"/>
                                        <p:tgtEl>
                                          <p:spTgt spid="3"/>
                                        </p:tgtEl>
                                        <p:attrNameLst>
                                          <p:attrName>ppt_y</p:attrName>
                                        </p:attrNameLst>
                                      </p:cBhvr>
                                      <p:tavLst>
                                        <p:tav tm="0">
                                          <p:val>
                                            <p:strVal val="#ppt_y"/>
                                          </p:val>
                                        </p:tav>
                                        <p:tav tm="100000">
                                          <p:val>
                                            <p:strVal val="#ppt_y"/>
                                          </p:val>
                                        </p:tav>
                                      </p:tavLst>
                                    </p:anim>
                                  </p:childTnLst>
                                </p:cTn>
                              </p:par>
                            </p:childTnLst>
                          </p:cTn>
                        </p:par>
                        <p:par>
                          <p:cTn id="41" fill="hold">
                            <p:stCondLst>
                              <p:cond delay="3600"/>
                            </p:stCondLst>
                            <p:childTnLst>
                              <p:par>
                                <p:cTn id="42" presetID="22" presetClass="entr" presetSubtype="1" fill="hold" grpId="0" nodeType="afterEffect">
                                  <p:stCondLst>
                                    <p:cond delay="0"/>
                                  </p:stCondLst>
                                  <p:childTnLst>
                                    <p:set>
                                      <p:cBhvr>
                                        <p:cTn id="43" dur="1" fill="hold">
                                          <p:stCondLst>
                                            <p:cond delay="0"/>
                                          </p:stCondLst>
                                        </p:cTn>
                                        <p:tgtEl>
                                          <p:spTgt spid="26633"/>
                                        </p:tgtEl>
                                        <p:attrNameLst>
                                          <p:attrName>style.visibility</p:attrName>
                                        </p:attrNameLst>
                                      </p:cBhvr>
                                      <p:to>
                                        <p:strVal val="visible"/>
                                      </p:to>
                                    </p:set>
                                    <p:animEffect transition="in" filter="wipe(up)">
                                      <p:cBhvr>
                                        <p:cTn id="44" dur="500"/>
                                        <p:tgtEl>
                                          <p:spTgt spid="26633"/>
                                        </p:tgtEl>
                                      </p:cBhvr>
                                    </p:animEffect>
                                  </p:childTnLst>
                                </p:cTn>
                              </p:par>
                            </p:childTnLst>
                          </p:cTn>
                        </p:par>
                        <p:par>
                          <p:cTn id="45" fill="hold">
                            <p:stCondLst>
                              <p:cond delay="4100"/>
                            </p:stCondLst>
                            <p:childTnLst>
                              <p:par>
                                <p:cTn id="46" presetID="2" presetClass="entr" presetSubtype="4" fill="hold" nodeType="afterEffect">
                                  <p:stCondLst>
                                    <p:cond delay="0"/>
                                  </p:stCondLst>
                                  <p:childTnLst>
                                    <p:set>
                                      <p:cBhvr>
                                        <p:cTn id="47" dur="1" fill="hold">
                                          <p:stCondLst>
                                            <p:cond delay="0"/>
                                          </p:stCondLst>
                                        </p:cTn>
                                        <p:tgtEl>
                                          <p:spTgt spid="26648"/>
                                        </p:tgtEl>
                                        <p:attrNameLst>
                                          <p:attrName>style.visibility</p:attrName>
                                        </p:attrNameLst>
                                      </p:cBhvr>
                                      <p:to>
                                        <p:strVal val="visible"/>
                                      </p:to>
                                    </p:set>
                                    <p:anim calcmode="lin" valueType="num">
                                      <p:cBhvr additive="base">
                                        <p:cTn id="48" dur="500" fill="hold"/>
                                        <p:tgtEl>
                                          <p:spTgt spid="26648"/>
                                        </p:tgtEl>
                                        <p:attrNameLst>
                                          <p:attrName>ppt_x</p:attrName>
                                        </p:attrNameLst>
                                      </p:cBhvr>
                                      <p:tavLst>
                                        <p:tav tm="0">
                                          <p:val>
                                            <p:strVal val="#ppt_x"/>
                                          </p:val>
                                        </p:tav>
                                        <p:tav tm="100000">
                                          <p:val>
                                            <p:strVal val="#ppt_x"/>
                                          </p:val>
                                        </p:tav>
                                      </p:tavLst>
                                    </p:anim>
                                    <p:anim calcmode="lin" valueType="num">
                                      <p:cBhvr additive="base">
                                        <p:cTn id="49" dur="500" fill="hold"/>
                                        <p:tgtEl>
                                          <p:spTgt spid="26648"/>
                                        </p:tgtEl>
                                        <p:attrNameLst>
                                          <p:attrName>ppt_y</p:attrName>
                                        </p:attrNameLst>
                                      </p:cBhvr>
                                      <p:tavLst>
                                        <p:tav tm="0">
                                          <p:val>
                                            <p:strVal val="1+#ppt_h/2"/>
                                          </p:val>
                                        </p:tav>
                                        <p:tav tm="100000">
                                          <p:val>
                                            <p:strVal val="#ppt_y"/>
                                          </p:val>
                                        </p:tav>
                                      </p:tavLst>
                                    </p:anim>
                                  </p:childTnLst>
                                </p:cTn>
                              </p:par>
                            </p:childTnLst>
                          </p:cTn>
                        </p:par>
                        <p:par>
                          <p:cTn id="50" fill="hold">
                            <p:stCondLst>
                              <p:cond delay="4600"/>
                            </p:stCondLst>
                            <p:childTnLst>
                              <p:par>
                                <p:cTn id="51" presetID="22" presetClass="entr" presetSubtype="8" fill="hold" grpId="0" nodeType="afterEffect">
                                  <p:stCondLst>
                                    <p:cond delay="0"/>
                                  </p:stCondLst>
                                  <p:iterate type="lt">
                                    <p:tmPct val="10000"/>
                                  </p:iterate>
                                  <p:childTnLst>
                                    <p:set>
                                      <p:cBhvr>
                                        <p:cTn id="52" dur="1" fill="hold">
                                          <p:stCondLst>
                                            <p:cond delay="0"/>
                                          </p:stCondLst>
                                        </p:cTn>
                                        <p:tgtEl>
                                          <p:spTgt spid="26635"/>
                                        </p:tgtEl>
                                        <p:attrNameLst>
                                          <p:attrName>style.visibility</p:attrName>
                                        </p:attrNameLst>
                                      </p:cBhvr>
                                      <p:to>
                                        <p:strVal val="visible"/>
                                      </p:to>
                                    </p:set>
                                    <p:animEffect transition="in" filter="wipe(left)">
                                      <p:cBhvr>
                                        <p:cTn id="53" dur="500"/>
                                        <p:tgtEl>
                                          <p:spTgt spid="26635"/>
                                        </p:tgtEl>
                                      </p:cBhvr>
                                    </p:animEffect>
                                  </p:childTnLst>
                                </p:cTn>
                              </p:par>
                            </p:childTnLst>
                          </p:cTn>
                        </p:par>
                        <p:par>
                          <p:cTn id="54" fill="hold">
                            <p:stCondLst>
                              <p:cond delay="7100"/>
                            </p:stCondLst>
                            <p:childTnLst>
                              <p:par>
                                <p:cTn id="55" presetID="22" presetClass="entr" presetSubtype="8" fill="hold" grpId="0" nodeType="afterEffect">
                                  <p:stCondLst>
                                    <p:cond delay="0"/>
                                  </p:stCondLst>
                                  <p:iterate type="lt">
                                    <p:tmPct val="10000"/>
                                  </p:iterate>
                                  <p:childTnLst>
                                    <p:set>
                                      <p:cBhvr>
                                        <p:cTn id="56" dur="1" fill="hold">
                                          <p:stCondLst>
                                            <p:cond delay="0"/>
                                          </p:stCondLst>
                                        </p:cTn>
                                        <p:tgtEl>
                                          <p:spTgt spid="26636"/>
                                        </p:tgtEl>
                                        <p:attrNameLst>
                                          <p:attrName>style.visibility</p:attrName>
                                        </p:attrNameLst>
                                      </p:cBhvr>
                                      <p:to>
                                        <p:strVal val="visible"/>
                                      </p:to>
                                    </p:set>
                                    <p:animEffect transition="in" filter="wipe(left)">
                                      <p:cBhvr>
                                        <p:cTn id="57" dur="500"/>
                                        <p:tgtEl>
                                          <p:spTgt spid="26636"/>
                                        </p:tgtEl>
                                      </p:cBhvr>
                                    </p:animEffect>
                                  </p:childTnLst>
                                </p:cTn>
                              </p:par>
                            </p:childTnLst>
                          </p:cTn>
                        </p:par>
                        <p:par>
                          <p:cTn id="58" fill="hold">
                            <p:stCondLst>
                              <p:cond delay="9250"/>
                            </p:stCondLst>
                            <p:childTnLst>
                              <p:par>
                                <p:cTn id="59" presetID="22" presetClass="entr" presetSubtype="8" fill="hold" grpId="0" nodeType="afterEffect">
                                  <p:stCondLst>
                                    <p:cond delay="0"/>
                                  </p:stCondLst>
                                  <p:iterate type="lt">
                                    <p:tmPct val="10000"/>
                                  </p:iterate>
                                  <p:childTnLst>
                                    <p:set>
                                      <p:cBhvr>
                                        <p:cTn id="60" dur="1" fill="hold">
                                          <p:stCondLst>
                                            <p:cond delay="0"/>
                                          </p:stCondLst>
                                        </p:cTn>
                                        <p:tgtEl>
                                          <p:spTgt spid="26637"/>
                                        </p:tgtEl>
                                        <p:attrNameLst>
                                          <p:attrName>style.visibility</p:attrName>
                                        </p:attrNameLst>
                                      </p:cBhvr>
                                      <p:to>
                                        <p:strVal val="visible"/>
                                      </p:to>
                                    </p:set>
                                    <p:animEffect transition="in" filter="wipe(left)">
                                      <p:cBhvr>
                                        <p:cTn id="61" dur="500"/>
                                        <p:tgtEl>
                                          <p:spTgt spid="26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P spid="26630" grpId="0"/>
      <p:bldP spid="26631" grpId="0" animBg="1"/>
      <p:bldP spid="26632" grpId="0" animBg="1"/>
      <p:bldP spid="26633" grpId="0" animBg="1"/>
      <p:bldP spid="26635" grpId="0"/>
      <p:bldP spid="26636" grpId="0"/>
      <p:bldP spid="26637" grpId="0"/>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p:cNvSpPr>
          <p:nvPr/>
        </p:nvSpPr>
        <p:spPr bwMode="auto">
          <a:xfrm>
            <a:off x="962027"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Detail - Pie Chart Sample</a:t>
            </a:r>
          </a:p>
        </p:txBody>
      </p:sp>
      <p:sp>
        <p:nvSpPr>
          <p:cNvPr id="41987" name="Rectangle 2"/>
          <p:cNvSpPr>
            <a:spLocks/>
          </p:cNvSpPr>
          <p:nvPr/>
        </p:nvSpPr>
        <p:spPr bwMode="auto">
          <a:xfrm>
            <a:off x="7877175" y="481014"/>
            <a:ext cx="280988" cy="247650"/>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sp>
        <p:nvSpPr>
          <p:cNvPr id="41988" name="Rectangle 3"/>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41989" name="Rectangle 4"/>
          <p:cNvSpPr>
            <a:spLocks/>
          </p:cNvSpPr>
          <p:nvPr/>
        </p:nvSpPr>
        <p:spPr bwMode="auto">
          <a:xfrm>
            <a:off x="7877175" y="481014"/>
            <a:ext cx="280988" cy="24765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41990" name="Rectangle 5"/>
          <p:cNvSpPr>
            <a:spLocks/>
          </p:cNvSpPr>
          <p:nvPr/>
        </p:nvSpPr>
        <p:spPr bwMode="auto">
          <a:xfrm>
            <a:off x="7971365" y="550978"/>
            <a:ext cx="9618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07</a:t>
            </a:r>
          </a:p>
        </p:txBody>
      </p:sp>
      <p:sp>
        <p:nvSpPr>
          <p:cNvPr id="44038" name="Rectangle 6"/>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endParaRPr lang="en-US" sz="1000" dirty="0">
              <a:solidFill>
                <a:srgbClr val="4D4D4D"/>
              </a:solidFill>
              <a:latin typeface="Open Sans" charset="0"/>
              <a:cs typeface="Open Sans" charset="0"/>
              <a:sym typeface="Open Sans" charset="0"/>
            </a:endParaRPr>
          </a:p>
        </p:txBody>
      </p:sp>
      <p:grpSp>
        <p:nvGrpSpPr>
          <p:cNvPr id="44046" name="Group 14"/>
          <p:cNvGrpSpPr>
            <a:grpSpLocks/>
          </p:cNvGrpSpPr>
          <p:nvPr/>
        </p:nvGrpSpPr>
        <p:grpSpPr bwMode="auto">
          <a:xfrm>
            <a:off x="4067176" y="1881188"/>
            <a:ext cx="1908580" cy="1222772"/>
            <a:chOff x="1" y="0"/>
            <a:chExt cx="3205" cy="2054"/>
          </a:xfrm>
        </p:grpSpPr>
        <p:sp>
          <p:nvSpPr>
            <p:cNvPr id="42009" name="Rectangle 8"/>
            <p:cNvSpPr>
              <a:spLocks/>
            </p:cNvSpPr>
            <p:nvPr/>
          </p:nvSpPr>
          <p:spPr bwMode="auto">
            <a:xfrm>
              <a:off x="38" y="820"/>
              <a:ext cx="316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1A1A1A"/>
                  </a:solidFill>
                  <a:latin typeface="Open Sans Light" charset="0"/>
                  <a:cs typeface="Open Sans Light" charset="0"/>
                  <a:sym typeface="Open Sans Light" charset="0"/>
                </a:rPr>
                <a:t>Area 1</a:t>
              </a:r>
            </a:p>
          </p:txBody>
        </p:sp>
        <p:sp>
          <p:nvSpPr>
            <p:cNvPr id="42010" name="Rectangle 9"/>
            <p:cNvSpPr>
              <a:spLocks/>
            </p:cNvSpPr>
            <p:nvPr/>
          </p:nvSpPr>
          <p:spPr bwMode="auto">
            <a:xfrm>
              <a:off x="56" y="0"/>
              <a:ext cx="704" cy="68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grpSp>
          <p:nvGrpSpPr>
            <p:cNvPr id="42011" name="Group 12"/>
            <p:cNvGrpSpPr>
              <a:grpSpLocks/>
            </p:cNvGrpSpPr>
            <p:nvPr/>
          </p:nvGrpSpPr>
          <p:grpSpPr bwMode="auto">
            <a:xfrm>
              <a:off x="232" y="160"/>
              <a:ext cx="376" cy="383"/>
              <a:chOff x="0" y="0"/>
              <a:chExt cx="376" cy="383"/>
            </a:xfrm>
          </p:grpSpPr>
          <p:sp>
            <p:nvSpPr>
              <p:cNvPr id="42013" name="AutoShape 10"/>
              <p:cNvSpPr>
                <a:spLocks/>
              </p:cNvSpPr>
              <p:nvPr/>
            </p:nvSpPr>
            <p:spPr bwMode="auto">
              <a:xfrm>
                <a:off x="171" y="0"/>
                <a:ext cx="205" cy="150"/>
              </a:xfrm>
              <a:custGeom>
                <a:avLst/>
                <a:gdLst>
                  <a:gd name="T0" fmla="*/ 7 w 21531"/>
                  <a:gd name="T1" fmla="*/ 122 h 21506"/>
                  <a:gd name="T2" fmla="*/ 11 w 21531"/>
                  <a:gd name="T3" fmla="*/ 120 h 21506"/>
                  <a:gd name="T4" fmla="*/ 115 w 21531"/>
                  <a:gd name="T5" fmla="*/ 16 h 21506"/>
                  <a:gd name="T6" fmla="*/ 129 w 21531"/>
                  <a:gd name="T7" fmla="*/ 30 h 21506"/>
                  <a:gd name="T8" fmla="*/ 62 w 21531"/>
                  <a:gd name="T9" fmla="*/ 97 h 21506"/>
                  <a:gd name="T10" fmla="*/ 116 w 21531"/>
                  <a:gd name="T11" fmla="*/ 150 h 21506"/>
                  <a:gd name="T12" fmla="*/ 205 w 21531"/>
                  <a:gd name="T13" fmla="*/ 61 h 21506"/>
                  <a:gd name="T14" fmla="*/ 152 w 21531"/>
                  <a:gd name="T15" fmla="*/ 7 h 21506"/>
                  <a:gd name="T16" fmla="*/ 138 w 21531"/>
                  <a:gd name="T17" fmla="*/ 20 h 21506"/>
                  <a:gd name="T18" fmla="*/ 120 w 21531"/>
                  <a:gd name="T19" fmla="*/ 2 h 21506"/>
                  <a:gd name="T20" fmla="*/ 111 w 21531"/>
                  <a:gd name="T21" fmla="*/ 2 h 21506"/>
                  <a:gd name="T22" fmla="*/ 2 w 21531"/>
                  <a:gd name="T23" fmla="*/ 111 h 21506"/>
                  <a:gd name="T24" fmla="*/ 2 w 21531"/>
                  <a:gd name="T25" fmla="*/ 120 h 21506"/>
                  <a:gd name="T26" fmla="*/ 7 w 21531"/>
                  <a:gd name="T27" fmla="*/ 122 h 21506"/>
                  <a:gd name="T28" fmla="*/ 7 w 21531"/>
                  <a:gd name="T29" fmla="*/ 122 h 215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531" h="21506">
                    <a:moveTo>
                      <a:pt x="704" y="17516"/>
                    </a:moveTo>
                    <a:cubicBezTo>
                      <a:pt x="884" y="17516"/>
                      <a:pt x="1065" y="17424"/>
                      <a:pt x="1202" y="17237"/>
                    </a:cubicBezTo>
                    <a:lnTo>
                      <a:pt x="12118" y="2323"/>
                    </a:lnTo>
                    <a:lnTo>
                      <a:pt x="13544" y="4270"/>
                    </a:lnTo>
                    <a:lnTo>
                      <a:pt x="6540" y="13836"/>
                    </a:lnTo>
                    <a:lnTo>
                      <a:pt x="12158" y="21506"/>
                    </a:lnTo>
                    <a:lnTo>
                      <a:pt x="21531" y="8700"/>
                    </a:lnTo>
                    <a:lnTo>
                      <a:pt x="15914" y="1030"/>
                    </a:lnTo>
                    <a:lnTo>
                      <a:pt x="14538" y="2908"/>
                    </a:lnTo>
                    <a:lnTo>
                      <a:pt x="12617" y="282"/>
                    </a:lnTo>
                    <a:cubicBezTo>
                      <a:pt x="12341" y="-94"/>
                      <a:pt x="11896" y="-94"/>
                      <a:pt x="11620" y="282"/>
                    </a:cubicBezTo>
                    <a:lnTo>
                      <a:pt x="206" y="15875"/>
                    </a:lnTo>
                    <a:cubicBezTo>
                      <a:pt x="-69" y="16251"/>
                      <a:pt x="-69" y="16860"/>
                      <a:pt x="206" y="17237"/>
                    </a:cubicBezTo>
                    <a:cubicBezTo>
                      <a:pt x="344" y="17424"/>
                      <a:pt x="523" y="17516"/>
                      <a:pt x="704" y="17516"/>
                    </a:cubicBezTo>
                    <a:close/>
                    <a:moveTo>
                      <a:pt x="704" y="175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014" name="AutoShape 11"/>
              <p:cNvSpPr>
                <a:spLocks/>
              </p:cNvSpPr>
              <p:nvPr/>
            </p:nvSpPr>
            <p:spPr bwMode="auto">
              <a:xfrm>
                <a:off x="0" y="110"/>
                <a:ext cx="271" cy="273"/>
              </a:xfrm>
              <a:custGeom>
                <a:avLst/>
                <a:gdLst>
                  <a:gd name="T0" fmla="*/ 271 w 21600"/>
                  <a:gd name="T1" fmla="*/ 54 h 21600"/>
                  <a:gd name="T2" fmla="*/ 218 w 21600"/>
                  <a:gd name="T3" fmla="*/ 0 h 21600"/>
                  <a:gd name="T4" fmla="*/ 64 w 21600"/>
                  <a:gd name="T5" fmla="*/ 155 h 21600"/>
                  <a:gd name="T6" fmla="*/ 80 w 21600"/>
                  <a:gd name="T7" fmla="*/ 170 h 21600"/>
                  <a:gd name="T8" fmla="*/ 59 w 21600"/>
                  <a:gd name="T9" fmla="*/ 166 h 21600"/>
                  <a:gd name="T10" fmla="*/ 26 w 21600"/>
                  <a:gd name="T11" fmla="*/ 179 h 21600"/>
                  <a:gd name="T12" fmla="*/ 23 w 21600"/>
                  <a:gd name="T13" fmla="*/ 182 h 21600"/>
                  <a:gd name="T14" fmla="*/ 22 w 21600"/>
                  <a:gd name="T15" fmla="*/ 184 h 21600"/>
                  <a:gd name="T16" fmla="*/ 21 w 21600"/>
                  <a:gd name="T17" fmla="*/ 186 h 21600"/>
                  <a:gd name="T18" fmla="*/ 20 w 21600"/>
                  <a:gd name="T19" fmla="*/ 187 h 21600"/>
                  <a:gd name="T20" fmla="*/ 0 w 21600"/>
                  <a:gd name="T21" fmla="*/ 262 h 21600"/>
                  <a:gd name="T22" fmla="*/ 44 w 21600"/>
                  <a:gd name="T23" fmla="*/ 218 h 21600"/>
                  <a:gd name="T24" fmla="*/ 53 w 21600"/>
                  <a:gd name="T25" fmla="*/ 228 h 21600"/>
                  <a:gd name="T26" fmla="*/ 8 w 21600"/>
                  <a:gd name="T27" fmla="*/ 273 h 21600"/>
                  <a:gd name="T28" fmla="*/ 92 w 21600"/>
                  <a:gd name="T29" fmla="*/ 246 h 21600"/>
                  <a:gd name="T30" fmla="*/ 101 w 21600"/>
                  <a:gd name="T31" fmla="*/ 192 h 21600"/>
                  <a:gd name="T32" fmla="*/ 117 w 21600"/>
                  <a:gd name="T33" fmla="*/ 209 h 21600"/>
                  <a:gd name="T34" fmla="*/ 271 w 21600"/>
                  <a:gd name="T35" fmla="*/ 54 h 21600"/>
                  <a:gd name="T36" fmla="*/ 271 w 21600"/>
                  <a:gd name="T37" fmla="*/ 54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1600" y="4247"/>
                    </a:moveTo>
                    <a:lnTo>
                      <a:pt x="17359" y="0"/>
                    </a:lnTo>
                    <a:lnTo>
                      <a:pt x="5124" y="12256"/>
                    </a:lnTo>
                    <a:lnTo>
                      <a:pt x="6356" y="13489"/>
                    </a:lnTo>
                    <a:cubicBezTo>
                      <a:pt x="5837" y="13232"/>
                      <a:pt x="5272" y="13101"/>
                      <a:pt x="4707" y="13101"/>
                    </a:cubicBezTo>
                    <a:cubicBezTo>
                      <a:pt x="3752" y="13101"/>
                      <a:pt x="2798" y="13466"/>
                      <a:pt x="2070" y="14197"/>
                    </a:cubicBezTo>
                    <a:cubicBezTo>
                      <a:pt x="1995" y="14270"/>
                      <a:pt x="1923" y="14350"/>
                      <a:pt x="1854" y="14435"/>
                    </a:cubicBezTo>
                    <a:cubicBezTo>
                      <a:pt x="1820" y="14474"/>
                      <a:pt x="1788" y="14517"/>
                      <a:pt x="1756" y="14558"/>
                    </a:cubicBezTo>
                    <a:cubicBezTo>
                      <a:pt x="1720" y="14605"/>
                      <a:pt x="1684" y="14653"/>
                      <a:pt x="1649" y="14703"/>
                    </a:cubicBezTo>
                    <a:cubicBezTo>
                      <a:pt x="1624" y="14739"/>
                      <a:pt x="1598" y="14775"/>
                      <a:pt x="1575" y="14812"/>
                    </a:cubicBezTo>
                    <a:cubicBezTo>
                      <a:pt x="440" y="16519"/>
                      <a:pt x="100" y="19363"/>
                      <a:pt x="0" y="20762"/>
                    </a:cubicBezTo>
                    <a:lnTo>
                      <a:pt x="3488" y="17269"/>
                    </a:lnTo>
                    <a:lnTo>
                      <a:pt x="4240" y="18023"/>
                    </a:lnTo>
                    <a:lnTo>
                      <a:pt x="667" y="21600"/>
                    </a:lnTo>
                    <a:cubicBezTo>
                      <a:pt x="2135" y="21574"/>
                      <a:pt x="5520" y="21307"/>
                      <a:pt x="7343" y="19479"/>
                    </a:cubicBezTo>
                    <a:cubicBezTo>
                      <a:pt x="8504" y="18317"/>
                      <a:pt x="8737" y="16581"/>
                      <a:pt x="8049" y="15185"/>
                    </a:cubicBezTo>
                    <a:lnTo>
                      <a:pt x="9364" y="16503"/>
                    </a:lnTo>
                    <a:cubicBezTo>
                      <a:pt x="9364" y="16503"/>
                      <a:pt x="21600" y="4247"/>
                      <a:pt x="21600" y="4247"/>
                    </a:cubicBezTo>
                    <a:close/>
                    <a:moveTo>
                      <a:pt x="21600" y="424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42012" name="Rectangle 13"/>
            <p:cNvSpPr>
              <a:spLocks/>
            </p:cNvSpPr>
            <p:nvPr/>
          </p:nvSpPr>
          <p:spPr bwMode="auto">
            <a:xfrm>
              <a:off x="1" y="1222"/>
              <a:ext cx="31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tx1"/>
                  </a:solidFill>
                  <a:latin typeface="Open Sans" charset="0"/>
                  <a:cs typeface="Open Sans" charset="0"/>
                  <a:sym typeface="Open Sans" charset="0"/>
                </a:rPr>
                <a:t>Lorem</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ipsum</a:t>
              </a:r>
              <a:r>
                <a:rPr lang="en-US" sz="700" dirty="0">
                  <a:solidFill>
                    <a:schemeClr val="tx1"/>
                  </a:solidFill>
                  <a:latin typeface="Open Sans" charset="0"/>
                  <a:cs typeface="Open Sans" charset="0"/>
                  <a:sym typeface="Open Sans" charset="0"/>
                </a:rPr>
                <a:t> dolor sit </a:t>
              </a:r>
              <a:r>
                <a:rPr lang="en-US" sz="700" dirty="0" err="1">
                  <a:solidFill>
                    <a:schemeClr val="tx1"/>
                  </a:solidFill>
                  <a:latin typeface="Open Sans" charset="0"/>
                  <a:cs typeface="Open Sans" charset="0"/>
                  <a:sym typeface="Open Sans" charset="0"/>
                </a:rPr>
                <a:t>amet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jampue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pisang</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wak</a:t>
              </a:r>
              <a:r>
                <a:rPr lang="en-US" sz="700" dirty="0">
                  <a:solidFill>
                    <a:schemeClr val="tx1"/>
                  </a:solidFill>
                  <a:latin typeface="Open Sans" charset="0"/>
                  <a:cs typeface="Open Sans" charset="0"/>
                  <a:sym typeface="Open Sans" charset="0"/>
                </a:rPr>
                <a:t> ta </a:t>
              </a:r>
              <a:r>
                <a:rPr lang="en-US" sz="700" dirty="0" err="1">
                  <a:solidFill>
                    <a:schemeClr val="tx1"/>
                  </a:solidFill>
                  <a:latin typeface="Open Sans" charset="0"/>
                  <a:cs typeface="Open Sans" charset="0"/>
                  <a:sym typeface="Open Sans" charset="0"/>
                </a:rPr>
                <a:t>lawok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lawuk</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hayeu</a:t>
              </a:r>
              <a:r>
                <a:rPr lang="en-US" sz="700" dirty="0">
                  <a:solidFill>
                    <a:schemeClr val="tx1"/>
                  </a:solidFill>
                  <a:latin typeface="Open Sans" charset="0"/>
                  <a:cs typeface="Open Sans" charset="0"/>
                  <a:sym typeface="Open Sans" charset="0"/>
                </a:rPr>
                <a:t> that </a:t>
              </a:r>
              <a:r>
                <a:rPr lang="en-US" sz="700" dirty="0" err="1">
                  <a:solidFill>
                    <a:schemeClr val="tx1"/>
                  </a:solidFill>
                  <a:latin typeface="Open Sans" charset="0"/>
                  <a:cs typeface="Open Sans" charset="0"/>
                  <a:sym typeface="Open Sans" charset="0"/>
                </a:rPr>
                <a:t>lagee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bu</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leukat</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kuwah</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tuhee</a:t>
              </a:r>
              <a:r>
                <a:rPr lang="en-US" sz="700" dirty="0">
                  <a:solidFill>
                    <a:schemeClr val="tx1"/>
                  </a:solidFill>
                  <a:latin typeface="Open Sans" charset="0"/>
                  <a:cs typeface="Open Sans" charset="0"/>
                  <a:sym typeface="Open Sans" charset="0"/>
                </a:rPr>
                <a:t> </a:t>
              </a:r>
              <a:r>
                <a:rPr lang="en-US" sz="700" dirty="0" err="1">
                  <a:solidFill>
                    <a:schemeClr val="tx1"/>
                  </a:solidFill>
                  <a:latin typeface="Open Sans" charset="0"/>
                  <a:cs typeface="Open Sans" charset="0"/>
                  <a:sym typeface="Open Sans" charset="0"/>
                </a:rPr>
                <a:t>beh</a:t>
              </a:r>
              <a:endParaRPr lang="en-US" sz="700" dirty="0">
                <a:solidFill>
                  <a:schemeClr val="tx1"/>
                </a:solidFill>
                <a:latin typeface="Open Sans" charset="0"/>
                <a:cs typeface="Open Sans" charset="0"/>
                <a:sym typeface="Open Sans" charset="0"/>
              </a:endParaRPr>
            </a:p>
          </p:txBody>
        </p:sp>
      </p:grpSp>
      <p:grpSp>
        <p:nvGrpSpPr>
          <p:cNvPr id="44051" name="Group 19"/>
          <p:cNvGrpSpPr>
            <a:grpSpLocks/>
          </p:cNvGrpSpPr>
          <p:nvPr/>
        </p:nvGrpSpPr>
        <p:grpSpPr bwMode="auto">
          <a:xfrm>
            <a:off x="4067176" y="3429000"/>
            <a:ext cx="1908580" cy="1222772"/>
            <a:chOff x="1" y="0"/>
            <a:chExt cx="3205" cy="2054"/>
          </a:xfrm>
        </p:grpSpPr>
        <p:sp>
          <p:nvSpPr>
            <p:cNvPr id="42005" name="Rectangle 15"/>
            <p:cNvSpPr>
              <a:spLocks/>
            </p:cNvSpPr>
            <p:nvPr/>
          </p:nvSpPr>
          <p:spPr bwMode="auto">
            <a:xfrm>
              <a:off x="38" y="820"/>
              <a:ext cx="316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1A1A1A"/>
                  </a:solidFill>
                  <a:latin typeface="Open Sans Light" charset="0"/>
                  <a:cs typeface="Open Sans Light" charset="0"/>
                  <a:sym typeface="Open Sans Light" charset="0"/>
                </a:rPr>
                <a:t>Area 2</a:t>
              </a:r>
            </a:p>
          </p:txBody>
        </p:sp>
        <p:sp>
          <p:nvSpPr>
            <p:cNvPr id="42006" name="Rectangle 16"/>
            <p:cNvSpPr>
              <a:spLocks/>
            </p:cNvSpPr>
            <p:nvPr/>
          </p:nvSpPr>
          <p:spPr bwMode="auto">
            <a:xfrm>
              <a:off x="56" y="0"/>
              <a:ext cx="704" cy="68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42007" name="Rectangle 17"/>
            <p:cNvSpPr>
              <a:spLocks/>
            </p:cNvSpPr>
            <p:nvPr/>
          </p:nvSpPr>
          <p:spPr bwMode="auto">
            <a:xfrm>
              <a:off x="1" y="1222"/>
              <a:ext cx="31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a:solidFill>
                    <a:schemeClr val="tx1"/>
                  </a:solidFill>
                  <a:latin typeface="Open Sans" charset="0"/>
                  <a:cs typeface="Open Sans" charset="0"/>
                  <a:sym typeface="Open Sans" charset="0"/>
                </a:rPr>
                <a:t>Lorem ipsum dolor sit amet kuah tuhee jampue pisang wak ta lawok lawuk hayeu that lagee bu leukat kuwah tuhee beh</a:t>
              </a:r>
            </a:p>
          </p:txBody>
        </p:sp>
        <p:sp>
          <p:nvSpPr>
            <p:cNvPr id="42008" name="AutoShape 18"/>
            <p:cNvSpPr>
              <a:spLocks/>
            </p:cNvSpPr>
            <p:nvPr/>
          </p:nvSpPr>
          <p:spPr bwMode="auto">
            <a:xfrm>
              <a:off x="240" y="160"/>
              <a:ext cx="336" cy="384"/>
            </a:xfrm>
            <a:custGeom>
              <a:avLst/>
              <a:gdLst>
                <a:gd name="T0" fmla="*/ 322 w 21600"/>
                <a:gd name="T1" fmla="*/ 55 h 21600"/>
                <a:gd name="T2" fmla="*/ 322 w 21600"/>
                <a:gd name="T3" fmla="*/ 34 h 21600"/>
                <a:gd name="T4" fmla="*/ 289 w 21600"/>
                <a:gd name="T5" fmla="*/ 0 h 21600"/>
                <a:gd name="T6" fmla="*/ 68 w 21600"/>
                <a:gd name="T7" fmla="*/ 0 h 21600"/>
                <a:gd name="T8" fmla="*/ 34 w 21600"/>
                <a:gd name="T9" fmla="*/ 34 h 21600"/>
                <a:gd name="T10" fmla="*/ 34 w 21600"/>
                <a:gd name="T11" fmla="*/ 55 h 21600"/>
                <a:gd name="T12" fmla="*/ 28 w 21600"/>
                <a:gd name="T13" fmla="*/ 55 h 21600"/>
                <a:gd name="T14" fmla="*/ 0 w 21600"/>
                <a:gd name="T15" fmla="*/ 83 h 21600"/>
                <a:gd name="T16" fmla="*/ 0 w 21600"/>
                <a:gd name="T17" fmla="*/ 130 h 21600"/>
                <a:gd name="T18" fmla="*/ 28 w 21600"/>
                <a:gd name="T19" fmla="*/ 158 h 21600"/>
                <a:gd name="T20" fmla="*/ 146 w 21600"/>
                <a:gd name="T21" fmla="*/ 158 h 21600"/>
                <a:gd name="T22" fmla="*/ 146 w 21600"/>
                <a:gd name="T23" fmla="*/ 158 h 21600"/>
                <a:gd name="T24" fmla="*/ 157 w 21600"/>
                <a:gd name="T25" fmla="*/ 158 h 21600"/>
                <a:gd name="T26" fmla="*/ 171 w 21600"/>
                <a:gd name="T27" fmla="*/ 172 h 21600"/>
                <a:gd name="T28" fmla="*/ 171 w 21600"/>
                <a:gd name="T29" fmla="*/ 219 h 21600"/>
                <a:gd name="T30" fmla="*/ 144 w 21600"/>
                <a:gd name="T31" fmla="*/ 219 h 21600"/>
                <a:gd name="T32" fmla="*/ 144 w 21600"/>
                <a:gd name="T33" fmla="*/ 384 h 21600"/>
                <a:gd name="T34" fmla="*/ 213 w 21600"/>
                <a:gd name="T35" fmla="*/ 384 h 21600"/>
                <a:gd name="T36" fmla="*/ 213 w 21600"/>
                <a:gd name="T37" fmla="*/ 219 h 21600"/>
                <a:gd name="T38" fmla="*/ 185 w 21600"/>
                <a:gd name="T39" fmla="*/ 219 h 21600"/>
                <a:gd name="T40" fmla="*/ 185 w 21600"/>
                <a:gd name="T41" fmla="*/ 172 h 21600"/>
                <a:gd name="T42" fmla="*/ 157 w 21600"/>
                <a:gd name="T43" fmla="*/ 144 h 21600"/>
                <a:gd name="T44" fmla="*/ 140 w 21600"/>
                <a:gd name="T45" fmla="*/ 144 h 21600"/>
                <a:gd name="T46" fmla="*/ 140 w 21600"/>
                <a:gd name="T47" fmla="*/ 144 h 21600"/>
                <a:gd name="T48" fmla="*/ 28 w 21600"/>
                <a:gd name="T49" fmla="*/ 144 h 21600"/>
                <a:gd name="T50" fmla="*/ 14 w 21600"/>
                <a:gd name="T51" fmla="*/ 130 h 21600"/>
                <a:gd name="T52" fmla="*/ 14 w 21600"/>
                <a:gd name="T53" fmla="*/ 83 h 21600"/>
                <a:gd name="T54" fmla="*/ 28 w 21600"/>
                <a:gd name="T55" fmla="*/ 69 h 21600"/>
                <a:gd name="T56" fmla="*/ 34 w 21600"/>
                <a:gd name="T57" fmla="*/ 69 h 21600"/>
                <a:gd name="T58" fmla="*/ 34 w 21600"/>
                <a:gd name="T59" fmla="*/ 90 h 21600"/>
                <a:gd name="T60" fmla="*/ 68 w 21600"/>
                <a:gd name="T61" fmla="*/ 123 h 21600"/>
                <a:gd name="T62" fmla="*/ 289 w 21600"/>
                <a:gd name="T63" fmla="*/ 123 h 21600"/>
                <a:gd name="T64" fmla="*/ 322 w 21600"/>
                <a:gd name="T65" fmla="*/ 90 h 21600"/>
                <a:gd name="T66" fmla="*/ 322 w 21600"/>
                <a:gd name="T67" fmla="*/ 69 h 21600"/>
                <a:gd name="T68" fmla="*/ 336 w 21600"/>
                <a:gd name="T69" fmla="*/ 69 h 21600"/>
                <a:gd name="T70" fmla="*/ 336 w 21600"/>
                <a:gd name="T71" fmla="*/ 55 h 21600"/>
                <a:gd name="T72" fmla="*/ 322 w 21600"/>
                <a:gd name="T73" fmla="*/ 55 h 21600"/>
                <a:gd name="T74" fmla="*/ 322 w 21600"/>
                <a:gd name="T75" fmla="*/ 55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00" h="21600">
                  <a:moveTo>
                    <a:pt x="20718" y="3086"/>
                  </a:moveTo>
                  <a:lnTo>
                    <a:pt x="20718" y="1889"/>
                  </a:lnTo>
                  <a:cubicBezTo>
                    <a:pt x="20718" y="846"/>
                    <a:pt x="19751" y="0"/>
                    <a:pt x="18559" y="0"/>
                  </a:cubicBezTo>
                  <a:lnTo>
                    <a:pt x="4365" y="0"/>
                  </a:lnTo>
                  <a:cubicBezTo>
                    <a:pt x="3172" y="0"/>
                    <a:pt x="2206" y="846"/>
                    <a:pt x="2206" y="1889"/>
                  </a:cubicBezTo>
                  <a:lnTo>
                    <a:pt x="2206" y="3086"/>
                  </a:lnTo>
                  <a:lnTo>
                    <a:pt x="1802" y="3086"/>
                  </a:lnTo>
                  <a:cubicBezTo>
                    <a:pt x="806" y="3086"/>
                    <a:pt x="0" y="3791"/>
                    <a:pt x="0" y="4663"/>
                  </a:cubicBezTo>
                  <a:lnTo>
                    <a:pt x="0" y="7302"/>
                  </a:lnTo>
                  <a:cubicBezTo>
                    <a:pt x="0" y="8172"/>
                    <a:pt x="806" y="8879"/>
                    <a:pt x="1802" y="8879"/>
                  </a:cubicBezTo>
                  <a:lnTo>
                    <a:pt x="9368" y="8879"/>
                  </a:lnTo>
                  <a:lnTo>
                    <a:pt x="9368" y="8876"/>
                  </a:lnTo>
                  <a:lnTo>
                    <a:pt x="10100" y="8876"/>
                  </a:lnTo>
                  <a:cubicBezTo>
                    <a:pt x="10607" y="8876"/>
                    <a:pt x="11020" y="9238"/>
                    <a:pt x="11020" y="9681"/>
                  </a:cubicBezTo>
                  <a:lnTo>
                    <a:pt x="11020" y="12343"/>
                  </a:lnTo>
                  <a:lnTo>
                    <a:pt x="9258" y="12343"/>
                  </a:lnTo>
                  <a:lnTo>
                    <a:pt x="9258" y="21600"/>
                  </a:lnTo>
                  <a:lnTo>
                    <a:pt x="13666" y="21600"/>
                  </a:lnTo>
                  <a:lnTo>
                    <a:pt x="13666" y="12343"/>
                  </a:lnTo>
                  <a:lnTo>
                    <a:pt x="11902" y="12343"/>
                  </a:lnTo>
                  <a:lnTo>
                    <a:pt x="11902" y="9681"/>
                  </a:lnTo>
                  <a:cubicBezTo>
                    <a:pt x="11902" y="8810"/>
                    <a:pt x="11096" y="8105"/>
                    <a:pt x="10100" y="8105"/>
                  </a:cubicBezTo>
                  <a:lnTo>
                    <a:pt x="9008" y="8105"/>
                  </a:lnTo>
                  <a:lnTo>
                    <a:pt x="9008" y="8107"/>
                  </a:lnTo>
                  <a:lnTo>
                    <a:pt x="1802" y="8107"/>
                  </a:lnTo>
                  <a:cubicBezTo>
                    <a:pt x="1294" y="8107"/>
                    <a:pt x="881" y="7746"/>
                    <a:pt x="881" y="7302"/>
                  </a:cubicBezTo>
                  <a:lnTo>
                    <a:pt x="881" y="4663"/>
                  </a:lnTo>
                  <a:cubicBezTo>
                    <a:pt x="881" y="4219"/>
                    <a:pt x="1294" y="3856"/>
                    <a:pt x="1802" y="3856"/>
                  </a:cubicBezTo>
                  <a:lnTo>
                    <a:pt x="2206" y="3856"/>
                  </a:lnTo>
                  <a:lnTo>
                    <a:pt x="2206" y="5054"/>
                  </a:lnTo>
                  <a:cubicBezTo>
                    <a:pt x="2206" y="6097"/>
                    <a:pt x="3172" y="6942"/>
                    <a:pt x="4365" y="6942"/>
                  </a:cubicBezTo>
                  <a:lnTo>
                    <a:pt x="18559" y="6942"/>
                  </a:lnTo>
                  <a:cubicBezTo>
                    <a:pt x="19751" y="6942"/>
                    <a:pt x="20718" y="6097"/>
                    <a:pt x="20718" y="5054"/>
                  </a:cubicBezTo>
                  <a:lnTo>
                    <a:pt x="20718" y="3856"/>
                  </a:lnTo>
                  <a:lnTo>
                    <a:pt x="21600" y="3856"/>
                  </a:lnTo>
                  <a:lnTo>
                    <a:pt x="21600" y="3086"/>
                  </a:lnTo>
                  <a:cubicBezTo>
                    <a:pt x="21600" y="3086"/>
                    <a:pt x="20718" y="3086"/>
                    <a:pt x="20718" y="3086"/>
                  </a:cubicBezTo>
                  <a:close/>
                  <a:moveTo>
                    <a:pt x="20718" y="308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4056" name="Group 24"/>
          <p:cNvGrpSpPr>
            <a:grpSpLocks/>
          </p:cNvGrpSpPr>
          <p:nvPr/>
        </p:nvGrpSpPr>
        <p:grpSpPr bwMode="auto">
          <a:xfrm>
            <a:off x="6272809" y="1881188"/>
            <a:ext cx="1907977" cy="1222772"/>
            <a:chOff x="1" y="0"/>
            <a:chExt cx="3205" cy="2054"/>
          </a:xfrm>
        </p:grpSpPr>
        <p:sp>
          <p:nvSpPr>
            <p:cNvPr id="42001" name="Rectangle 20"/>
            <p:cNvSpPr>
              <a:spLocks/>
            </p:cNvSpPr>
            <p:nvPr/>
          </p:nvSpPr>
          <p:spPr bwMode="auto">
            <a:xfrm>
              <a:off x="38" y="820"/>
              <a:ext cx="316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a:solidFill>
                    <a:srgbClr val="1A1A1A"/>
                  </a:solidFill>
                  <a:latin typeface="Open Sans Light" charset="0"/>
                  <a:cs typeface="Open Sans Light" charset="0"/>
                  <a:sym typeface="Open Sans Light" charset="0"/>
                </a:rPr>
                <a:t>Area 3</a:t>
              </a:r>
              <a:endParaRPr lang="en-US" sz="900" dirty="0">
                <a:solidFill>
                  <a:srgbClr val="1A1A1A"/>
                </a:solidFill>
                <a:latin typeface="Open Sans Light" charset="0"/>
                <a:cs typeface="Open Sans Light" charset="0"/>
                <a:sym typeface="Open Sans Light" charset="0"/>
              </a:endParaRPr>
            </a:p>
          </p:txBody>
        </p:sp>
        <p:sp>
          <p:nvSpPr>
            <p:cNvPr id="42002" name="Rectangle 21"/>
            <p:cNvSpPr>
              <a:spLocks/>
            </p:cNvSpPr>
            <p:nvPr/>
          </p:nvSpPr>
          <p:spPr bwMode="auto">
            <a:xfrm>
              <a:off x="56" y="0"/>
              <a:ext cx="704" cy="68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42003" name="Rectangle 22"/>
            <p:cNvSpPr>
              <a:spLocks/>
            </p:cNvSpPr>
            <p:nvPr/>
          </p:nvSpPr>
          <p:spPr bwMode="auto">
            <a:xfrm>
              <a:off x="1" y="1222"/>
              <a:ext cx="31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a:solidFill>
                    <a:schemeClr val="tx1"/>
                  </a:solidFill>
                  <a:latin typeface="Open Sans" charset="0"/>
                  <a:cs typeface="Open Sans" charset="0"/>
                  <a:sym typeface="Open Sans" charset="0"/>
                </a:rPr>
                <a:t>Lorem ipsum dolor sit amet kuah tuhee jampue pisang wak ta lawok lawuk hayeu that lagee bu leukat kuwah tuhee beh</a:t>
              </a:r>
            </a:p>
          </p:txBody>
        </p:sp>
        <p:sp>
          <p:nvSpPr>
            <p:cNvPr id="42004" name="AutoShape 23"/>
            <p:cNvSpPr>
              <a:spLocks/>
            </p:cNvSpPr>
            <p:nvPr/>
          </p:nvSpPr>
          <p:spPr bwMode="auto">
            <a:xfrm>
              <a:off x="207" y="151"/>
              <a:ext cx="392" cy="392"/>
            </a:xfrm>
            <a:custGeom>
              <a:avLst/>
              <a:gdLst>
                <a:gd name="T0" fmla="*/ 196 w 21600"/>
                <a:gd name="T1" fmla="*/ 251 h 21600"/>
                <a:gd name="T2" fmla="*/ 141 w 21600"/>
                <a:gd name="T3" fmla="*/ 196 h 21600"/>
                <a:gd name="T4" fmla="*/ 196 w 21600"/>
                <a:gd name="T5" fmla="*/ 141 h 21600"/>
                <a:gd name="T6" fmla="*/ 251 w 21600"/>
                <a:gd name="T7" fmla="*/ 196 h 21600"/>
                <a:gd name="T8" fmla="*/ 196 w 21600"/>
                <a:gd name="T9" fmla="*/ 251 h 21600"/>
                <a:gd name="T10" fmla="*/ 392 w 21600"/>
                <a:gd name="T11" fmla="*/ 235 h 21600"/>
                <a:gd name="T12" fmla="*/ 392 w 21600"/>
                <a:gd name="T13" fmla="*/ 157 h 21600"/>
                <a:gd name="T14" fmla="*/ 348 w 21600"/>
                <a:gd name="T15" fmla="*/ 157 h 21600"/>
                <a:gd name="T16" fmla="*/ 332 w 21600"/>
                <a:gd name="T17" fmla="*/ 115 h 21600"/>
                <a:gd name="T18" fmla="*/ 362 w 21600"/>
                <a:gd name="T19" fmla="*/ 85 h 21600"/>
                <a:gd name="T20" fmla="*/ 307 w 21600"/>
                <a:gd name="T21" fmla="*/ 30 h 21600"/>
                <a:gd name="T22" fmla="*/ 277 w 21600"/>
                <a:gd name="T23" fmla="*/ 59 h 21600"/>
                <a:gd name="T24" fmla="*/ 235 w 21600"/>
                <a:gd name="T25" fmla="*/ 42 h 21600"/>
                <a:gd name="T26" fmla="*/ 235 w 21600"/>
                <a:gd name="T27" fmla="*/ 0 h 21600"/>
                <a:gd name="T28" fmla="*/ 157 w 21600"/>
                <a:gd name="T29" fmla="*/ 0 h 21600"/>
                <a:gd name="T30" fmla="*/ 157 w 21600"/>
                <a:gd name="T31" fmla="*/ 42 h 21600"/>
                <a:gd name="T32" fmla="*/ 115 w 21600"/>
                <a:gd name="T33" fmla="*/ 59 h 21600"/>
                <a:gd name="T34" fmla="*/ 85 w 21600"/>
                <a:gd name="T35" fmla="*/ 30 h 21600"/>
                <a:gd name="T36" fmla="*/ 30 w 21600"/>
                <a:gd name="T37" fmla="*/ 85 h 21600"/>
                <a:gd name="T38" fmla="*/ 60 w 21600"/>
                <a:gd name="T39" fmla="*/ 115 h 21600"/>
                <a:gd name="T40" fmla="*/ 44 w 21600"/>
                <a:gd name="T41" fmla="*/ 157 h 21600"/>
                <a:gd name="T42" fmla="*/ 0 w 21600"/>
                <a:gd name="T43" fmla="*/ 157 h 21600"/>
                <a:gd name="T44" fmla="*/ 0 w 21600"/>
                <a:gd name="T45" fmla="*/ 235 h 21600"/>
                <a:gd name="T46" fmla="*/ 45 w 21600"/>
                <a:gd name="T47" fmla="*/ 235 h 21600"/>
                <a:gd name="T48" fmla="*/ 62 w 21600"/>
                <a:gd name="T49" fmla="*/ 275 h 21600"/>
                <a:gd name="T50" fmla="*/ 30 w 21600"/>
                <a:gd name="T51" fmla="*/ 307 h 21600"/>
                <a:gd name="T52" fmla="*/ 85 w 21600"/>
                <a:gd name="T53" fmla="*/ 362 h 21600"/>
                <a:gd name="T54" fmla="*/ 118 w 21600"/>
                <a:gd name="T55" fmla="*/ 329 h 21600"/>
                <a:gd name="T56" fmla="*/ 157 w 21600"/>
                <a:gd name="T57" fmla="*/ 345 h 21600"/>
                <a:gd name="T58" fmla="*/ 157 w 21600"/>
                <a:gd name="T59" fmla="*/ 392 h 21600"/>
                <a:gd name="T60" fmla="*/ 235 w 21600"/>
                <a:gd name="T61" fmla="*/ 392 h 21600"/>
                <a:gd name="T62" fmla="*/ 235 w 21600"/>
                <a:gd name="T63" fmla="*/ 345 h 21600"/>
                <a:gd name="T64" fmla="*/ 274 w 21600"/>
                <a:gd name="T65" fmla="*/ 329 h 21600"/>
                <a:gd name="T66" fmla="*/ 307 w 21600"/>
                <a:gd name="T67" fmla="*/ 362 h 21600"/>
                <a:gd name="T68" fmla="*/ 362 w 21600"/>
                <a:gd name="T69" fmla="*/ 307 h 21600"/>
                <a:gd name="T70" fmla="*/ 330 w 21600"/>
                <a:gd name="T71" fmla="*/ 275 h 21600"/>
                <a:gd name="T72" fmla="*/ 347 w 21600"/>
                <a:gd name="T73" fmla="*/ 235 h 21600"/>
                <a:gd name="T74" fmla="*/ 392 w 21600"/>
                <a:gd name="T75" fmla="*/ 235 h 21600"/>
                <a:gd name="T76" fmla="*/ 392 w 21600"/>
                <a:gd name="T77" fmla="*/ 235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10800" y="13825"/>
                  </a:moveTo>
                  <a:cubicBezTo>
                    <a:pt x="9129" y="13825"/>
                    <a:pt x="7776" y="12470"/>
                    <a:pt x="7776" y="10800"/>
                  </a:cubicBezTo>
                  <a:cubicBezTo>
                    <a:pt x="7776" y="9129"/>
                    <a:pt x="9129" y="7775"/>
                    <a:pt x="10800" y="7775"/>
                  </a:cubicBezTo>
                  <a:cubicBezTo>
                    <a:pt x="12471" y="7775"/>
                    <a:pt x="13824" y="9129"/>
                    <a:pt x="13824" y="10800"/>
                  </a:cubicBezTo>
                  <a:cubicBezTo>
                    <a:pt x="13824" y="12470"/>
                    <a:pt x="12471" y="13825"/>
                    <a:pt x="10800" y="13825"/>
                  </a:cubicBezTo>
                  <a:close/>
                  <a:moveTo>
                    <a:pt x="21600" y="12960"/>
                  </a:moveTo>
                  <a:lnTo>
                    <a:pt x="21600" y="8640"/>
                  </a:lnTo>
                  <a:lnTo>
                    <a:pt x="19194" y="8640"/>
                  </a:lnTo>
                  <a:cubicBezTo>
                    <a:pt x="18999" y="7831"/>
                    <a:pt x="18695" y="7066"/>
                    <a:pt x="18291" y="6364"/>
                  </a:cubicBezTo>
                  <a:lnTo>
                    <a:pt x="19964" y="4690"/>
                  </a:lnTo>
                  <a:lnTo>
                    <a:pt x="16909" y="1636"/>
                  </a:lnTo>
                  <a:lnTo>
                    <a:pt x="15271" y="3274"/>
                  </a:lnTo>
                  <a:cubicBezTo>
                    <a:pt x="14561" y="2844"/>
                    <a:pt x="13785" y="2513"/>
                    <a:pt x="12960" y="2300"/>
                  </a:cubicBezTo>
                  <a:lnTo>
                    <a:pt x="12960" y="0"/>
                  </a:lnTo>
                  <a:lnTo>
                    <a:pt x="8640" y="0"/>
                  </a:lnTo>
                  <a:lnTo>
                    <a:pt x="8640" y="2300"/>
                  </a:lnTo>
                  <a:cubicBezTo>
                    <a:pt x="7815" y="2513"/>
                    <a:pt x="7039" y="2844"/>
                    <a:pt x="6329" y="3274"/>
                  </a:cubicBezTo>
                  <a:lnTo>
                    <a:pt x="4691" y="1636"/>
                  </a:lnTo>
                  <a:lnTo>
                    <a:pt x="1636" y="4690"/>
                  </a:lnTo>
                  <a:lnTo>
                    <a:pt x="3309" y="6364"/>
                  </a:lnTo>
                  <a:cubicBezTo>
                    <a:pt x="2905" y="7066"/>
                    <a:pt x="2601" y="7831"/>
                    <a:pt x="2407" y="8640"/>
                  </a:cubicBezTo>
                  <a:lnTo>
                    <a:pt x="0" y="8640"/>
                  </a:lnTo>
                  <a:lnTo>
                    <a:pt x="0" y="12960"/>
                  </a:lnTo>
                  <a:lnTo>
                    <a:pt x="2480" y="12960"/>
                  </a:lnTo>
                  <a:cubicBezTo>
                    <a:pt x="2694" y="13733"/>
                    <a:pt x="3010" y="14459"/>
                    <a:pt x="3417" y="15128"/>
                  </a:cubicBezTo>
                  <a:lnTo>
                    <a:pt x="1636" y="16910"/>
                  </a:lnTo>
                  <a:lnTo>
                    <a:pt x="4691" y="19964"/>
                  </a:lnTo>
                  <a:lnTo>
                    <a:pt x="6506" y="18148"/>
                  </a:lnTo>
                  <a:cubicBezTo>
                    <a:pt x="7168" y="18528"/>
                    <a:pt x="7884" y="18820"/>
                    <a:pt x="8640" y="19015"/>
                  </a:cubicBezTo>
                  <a:lnTo>
                    <a:pt x="8640" y="21600"/>
                  </a:lnTo>
                  <a:lnTo>
                    <a:pt x="12960" y="21600"/>
                  </a:lnTo>
                  <a:lnTo>
                    <a:pt x="12960" y="19015"/>
                  </a:lnTo>
                  <a:cubicBezTo>
                    <a:pt x="13717" y="18820"/>
                    <a:pt x="14432" y="18528"/>
                    <a:pt x="15094" y="18148"/>
                  </a:cubicBezTo>
                  <a:lnTo>
                    <a:pt x="16909" y="19964"/>
                  </a:lnTo>
                  <a:lnTo>
                    <a:pt x="19964" y="16910"/>
                  </a:lnTo>
                  <a:lnTo>
                    <a:pt x="18183" y="15128"/>
                  </a:lnTo>
                  <a:cubicBezTo>
                    <a:pt x="18590" y="14459"/>
                    <a:pt x="18907" y="13733"/>
                    <a:pt x="19121" y="12960"/>
                  </a:cubicBezTo>
                  <a:cubicBezTo>
                    <a:pt x="19121" y="12960"/>
                    <a:pt x="21600" y="12960"/>
                    <a:pt x="21600" y="12960"/>
                  </a:cubicBezTo>
                  <a:close/>
                  <a:moveTo>
                    <a:pt x="21600" y="1296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4061" name="Group 29"/>
          <p:cNvGrpSpPr>
            <a:grpSpLocks/>
          </p:cNvGrpSpPr>
          <p:nvPr/>
        </p:nvGrpSpPr>
        <p:grpSpPr bwMode="auto">
          <a:xfrm>
            <a:off x="6272809" y="3429000"/>
            <a:ext cx="1907977" cy="1222772"/>
            <a:chOff x="1" y="0"/>
            <a:chExt cx="3205" cy="2054"/>
          </a:xfrm>
        </p:grpSpPr>
        <p:sp>
          <p:nvSpPr>
            <p:cNvPr id="41997" name="Rectangle 25"/>
            <p:cNvSpPr>
              <a:spLocks/>
            </p:cNvSpPr>
            <p:nvPr/>
          </p:nvSpPr>
          <p:spPr bwMode="auto">
            <a:xfrm>
              <a:off x="38" y="820"/>
              <a:ext cx="316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1A1A1A"/>
                  </a:solidFill>
                  <a:latin typeface="Open Sans Light" charset="0"/>
                  <a:cs typeface="Open Sans Light" charset="0"/>
                  <a:sym typeface="Open Sans Light" charset="0"/>
                </a:rPr>
                <a:t>Area 4</a:t>
              </a:r>
            </a:p>
          </p:txBody>
        </p:sp>
        <p:sp>
          <p:nvSpPr>
            <p:cNvPr id="41998" name="Rectangle 26"/>
            <p:cNvSpPr>
              <a:spLocks/>
            </p:cNvSpPr>
            <p:nvPr/>
          </p:nvSpPr>
          <p:spPr bwMode="auto">
            <a:xfrm>
              <a:off x="56" y="0"/>
              <a:ext cx="704" cy="68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41999" name="Rectangle 27"/>
            <p:cNvSpPr>
              <a:spLocks/>
            </p:cNvSpPr>
            <p:nvPr/>
          </p:nvSpPr>
          <p:spPr bwMode="auto">
            <a:xfrm>
              <a:off x="1" y="1222"/>
              <a:ext cx="31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a:solidFill>
                    <a:schemeClr val="tx1"/>
                  </a:solidFill>
                  <a:latin typeface="Open Sans" charset="0"/>
                  <a:cs typeface="Open Sans" charset="0"/>
                  <a:sym typeface="Open Sans" charset="0"/>
                </a:rPr>
                <a:t>Lorem ipsum dolor sit amet kuah tuhee jampue pisang wak ta lawok lawuk hayeu that lagee bu leukat kuwah tuhee beh</a:t>
              </a:r>
            </a:p>
          </p:txBody>
        </p:sp>
        <p:sp>
          <p:nvSpPr>
            <p:cNvPr id="42000" name="AutoShape 28"/>
            <p:cNvSpPr>
              <a:spLocks/>
            </p:cNvSpPr>
            <p:nvPr/>
          </p:nvSpPr>
          <p:spPr bwMode="auto">
            <a:xfrm>
              <a:off x="207" y="160"/>
              <a:ext cx="378" cy="357"/>
            </a:xfrm>
            <a:custGeom>
              <a:avLst/>
              <a:gdLst>
                <a:gd name="T0" fmla="*/ 131 w 21600"/>
                <a:gd name="T1" fmla="*/ 302 h 21600"/>
                <a:gd name="T2" fmla="*/ 152 w 21600"/>
                <a:gd name="T3" fmla="*/ 323 h 21600"/>
                <a:gd name="T4" fmla="*/ 131 w 21600"/>
                <a:gd name="T5" fmla="*/ 343 h 21600"/>
                <a:gd name="T6" fmla="*/ 110 w 21600"/>
                <a:gd name="T7" fmla="*/ 323 h 21600"/>
                <a:gd name="T8" fmla="*/ 131 w 21600"/>
                <a:gd name="T9" fmla="*/ 302 h 21600"/>
                <a:gd name="T10" fmla="*/ 283 w 21600"/>
                <a:gd name="T11" fmla="*/ 302 h 21600"/>
                <a:gd name="T12" fmla="*/ 303 w 21600"/>
                <a:gd name="T13" fmla="*/ 323 h 21600"/>
                <a:gd name="T14" fmla="*/ 283 w 21600"/>
                <a:gd name="T15" fmla="*/ 343 h 21600"/>
                <a:gd name="T16" fmla="*/ 262 w 21600"/>
                <a:gd name="T17" fmla="*/ 323 h 21600"/>
                <a:gd name="T18" fmla="*/ 283 w 21600"/>
                <a:gd name="T19" fmla="*/ 302 h 21600"/>
                <a:gd name="T20" fmla="*/ 378 w 21600"/>
                <a:gd name="T21" fmla="*/ 96 h 21600"/>
                <a:gd name="T22" fmla="*/ 88 w 21600"/>
                <a:gd name="T23" fmla="*/ 96 h 21600"/>
                <a:gd name="T24" fmla="*/ 65 w 21600"/>
                <a:gd name="T25" fmla="*/ 0 h 21600"/>
                <a:gd name="T26" fmla="*/ 0 w 21600"/>
                <a:gd name="T27" fmla="*/ 0 h 21600"/>
                <a:gd name="T28" fmla="*/ 0 w 21600"/>
                <a:gd name="T29" fmla="*/ 14 h 21600"/>
                <a:gd name="T30" fmla="*/ 54 w 21600"/>
                <a:gd name="T31" fmla="*/ 14 h 21600"/>
                <a:gd name="T32" fmla="*/ 121 w 21600"/>
                <a:gd name="T33" fmla="*/ 290 h 21600"/>
                <a:gd name="T34" fmla="*/ 96 w 21600"/>
                <a:gd name="T35" fmla="*/ 323 h 21600"/>
                <a:gd name="T36" fmla="*/ 131 w 21600"/>
                <a:gd name="T37" fmla="*/ 357 h 21600"/>
                <a:gd name="T38" fmla="*/ 165 w 21600"/>
                <a:gd name="T39" fmla="*/ 323 h 21600"/>
                <a:gd name="T40" fmla="*/ 158 w 21600"/>
                <a:gd name="T41" fmla="*/ 302 h 21600"/>
                <a:gd name="T42" fmla="*/ 255 w 21600"/>
                <a:gd name="T43" fmla="*/ 302 h 21600"/>
                <a:gd name="T44" fmla="*/ 248 w 21600"/>
                <a:gd name="T45" fmla="*/ 323 h 21600"/>
                <a:gd name="T46" fmla="*/ 283 w 21600"/>
                <a:gd name="T47" fmla="*/ 357 h 21600"/>
                <a:gd name="T48" fmla="*/ 317 w 21600"/>
                <a:gd name="T49" fmla="*/ 323 h 21600"/>
                <a:gd name="T50" fmla="*/ 283 w 21600"/>
                <a:gd name="T51" fmla="*/ 288 h 21600"/>
                <a:gd name="T52" fmla="*/ 135 w 21600"/>
                <a:gd name="T53" fmla="*/ 288 h 21600"/>
                <a:gd name="T54" fmla="*/ 128 w 21600"/>
                <a:gd name="T55" fmla="*/ 261 h 21600"/>
                <a:gd name="T56" fmla="*/ 322 w 21600"/>
                <a:gd name="T57" fmla="*/ 261 h 21600"/>
                <a:gd name="T58" fmla="*/ 378 w 21600"/>
                <a:gd name="T59" fmla="*/ 96 h 21600"/>
                <a:gd name="T60" fmla="*/ 378 w 21600"/>
                <a:gd name="T61" fmla="*/ 96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00" h="21600">
                  <a:moveTo>
                    <a:pt x="7482" y="18278"/>
                  </a:moveTo>
                  <a:cubicBezTo>
                    <a:pt x="8133" y="18278"/>
                    <a:pt x="8663" y="18837"/>
                    <a:pt x="8663" y="19523"/>
                  </a:cubicBezTo>
                  <a:cubicBezTo>
                    <a:pt x="8663" y="20211"/>
                    <a:pt x="8133" y="20770"/>
                    <a:pt x="7482" y="20770"/>
                  </a:cubicBezTo>
                  <a:cubicBezTo>
                    <a:pt x="6830" y="20770"/>
                    <a:pt x="6302" y="20211"/>
                    <a:pt x="6302" y="19523"/>
                  </a:cubicBezTo>
                  <a:cubicBezTo>
                    <a:pt x="6302" y="18837"/>
                    <a:pt x="6830" y="18278"/>
                    <a:pt x="7482" y="18278"/>
                  </a:cubicBezTo>
                  <a:close/>
                  <a:moveTo>
                    <a:pt x="16144" y="18278"/>
                  </a:moveTo>
                  <a:cubicBezTo>
                    <a:pt x="16796" y="18278"/>
                    <a:pt x="17327" y="18837"/>
                    <a:pt x="17327" y="19523"/>
                  </a:cubicBezTo>
                  <a:cubicBezTo>
                    <a:pt x="17327" y="20211"/>
                    <a:pt x="16796" y="20770"/>
                    <a:pt x="16144" y="20770"/>
                  </a:cubicBezTo>
                  <a:cubicBezTo>
                    <a:pt x="15494" y="20770"/>
                    <a:pt x="14964" y="20211"/>
                    <a:pt x="14964" y="19523"/>
                  </a:cubicBezTo>
                  <a:cubicBezTo>
                    <a:pt x="14964" y="18837"/>
                    <a:pt x="15494" y="18278"/>
                    <a:pt x="16144" y="18278"/>
                  </a:cubicBezTo>
                  <a:close/>
                  <a:moveTo>
                    <a:pt x="21600" y="5816"/>
                  </a:moveTo>
                  <a:lnTo>
                    <a:pt x="5049" y="5816"/>
                  </a:lnTo>
                  <a:lnTo>
                    <a:pt x="3713" y="0"/>
                  </a:lnTo>
                  <a:lnTo>
                    <a:pt x="0" y="0"/>
                  </a:lnTo>
                  <a:lnTo>
                    <a:pt x="0" y="831"/>
                  </a:lnTo>
                  <a:lnTo>
                    <a:pt x="3094" y="831"/>
                  </a:lnTo>
                  <a:lnTo>
                    <a:pt x="6934" y="17539"/>
                  </a:lnTo>
                  <a:cubicBezTo>
                    <a:pt x="6115" y="17790"/>
                    <a:pt x="5513" y="18578"/>
                    <a:pt x="5513" y="19523"/>
                  </a:cubicBezTo>
                  <a:cubicBezTo>
                    <a:pt x="5513" y="20669"/>
                    <a:pt x="6394" y="21600"/>
                    <a:pt x="7482" y="21600"/>
                  </a:cubicBezTo>
                  <a:cubicBezTo>
                    <a:pt x="8569" y="21600"/>
                    <a:pt x="9451" y="20669"/>
                    <a:pt x="9451" y="19523"/>
                  </a:cubicBezTo>
                  <a:cubicBezTo>
                    <a:pt x="9451" y="19053"/>
                    <a:pt x="9298" y="18625"/>
                    <a:pt x="9048" y="18278"/>
                  </a:cubicBezTo>
                  <a:lnTo>
                    <a:pt x="14579" y="18278"/>
                  </a:lnTo>
                  <a:cubicBezTo>
                    <a:pt x="14329" y="18625"/>
                    <a:pt x="14177" y="19053"/>
                    <a:pt x="14177" y="19523"/>
                  </a:cubicBezTo>
                  <a:cubicBezTo>
                    <a:pt x="14177" y="20669"/>
                    <a:pt x="15057" y="21600"/>
                    <a:pt x="16144" y="21600"/>
                  </a:cubicBezTo>
                  <a:cubicBezTo>
                    <a:pt x="17234" y="21600"/>
                    <a:pt x="18114" y="20669"/>
                    <a:pt x="18114" y="19523"/>
                  </a:cubicBezTo>
                  <a:cubicBezTo>
                    <a:pt x="18114" y="18376"/>
                    <a:pt x="17234" y="17447"/>
                    <a:pt x="16146" y="17447"/>
                  </a:cubicBezTo>
                  <a:lnTo>
                    <a:pt x="7722" y="17447"/>
                  </a:lnTo>
                  <a:lnTo>
                    <a:pt x="7340" y="15784"/>
                  </a:lnTo>
                  <a:lnTo>
                    <a:pt x="18397" y="15784"/>
                  </a:lnTo>
                  <a:cubicBezTo>
                    <a:pt x="18397" y="15784"/>
                    <a:pt x="21600" y="5816"/>
                    <a:pt x="21600" y="5816"/>
                  </a:cubicBezTo>
                  <a:close/>
                  <a:moveTo>
                    <a:pt x="21600" y="58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aphicFrame>
        <p:nvGraphicFramePr>
          <p:cNvPr id="31" name="Chart 30"/>
          <p:cNvGraphicFramePr/>
          <p:nvPr>
            <p:extLst>
              <p:ext uri="{D42A27DB-BD31-4B8C-83A1-F6EECF244321}">
                <p14:modId xmlns:p14="http://schemas.microsoft.com/office/powerpoint/2010/main" val="166246192"/>
              </p:ext>
            </p:extLst>
          </p:nvPr>
        </p:nvGraphicFramePr>
        <p:xfrm>
          <a:off x="84481" y="1881189"/>
          <a:ext cx="4200946" cy="280063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4033"/>
                                        </p:tgtEl>
                                        <p:attrNameLst>
                                          <p:attrName>style.visibility</p:attrName>
                                        </p:attrNameLst>
                                      </p:cBhvr>
                                      <p:to>
                                        <p:strVal val="visible"/>
                                      </p:to>
                                    </p:set>
                                    <p:animEffect transition="in" filter="wipe(left)">
                                      <p:cBhvr>
                                        <p:cTn id="7" dur="500"/>
                                        <p:tgtEl>
                                          <p:spTgt spid="44033"/>
                                        </p:tgtEl>
                                      </p:cBhvr>
                                    </p:animEffect>
                                  </p:childTnLst>
                                </p:cTn>
                              </p:par>
                            </p:childTnLst>
                          </p:cTn>
                        </p:par>
                        <p:par>
                          <p:cTn id="8" fill="hold">
                            <p:stCondLst>
                              <p:cond delay="500"/>
                            </p:stCondLst>
                            <p:childTnLst>
                              <p:par>
                                <p:cTn id="9" presetID="55" presetClass="entr" presetSubtype="0" fill="hold" grpId="0" nodeType="afterEffect" nodePh="1">
                                  <p:stCondLst>
                                    <p:cond delay="0"/>
                                  </p:stCondLst>
                                  <p:endCondLst>
                                    <p:cond evt="begin" delay="0">
                                      <p:tn val="9"/>
                                    </p:cond>
                                  </p:endCondLst>
                                  <p:iterate type="wd">
                                    <p:tmPct val="10000"/>
                                  </p:iterate>
                                  <p:childTnLst>
                                    <p:set>
                                      <p:cBhvr>
                                        <p:cTn id="10" dur="1" fill="hold">
                                          <p:stCondLst>
                                            <p:cond delay="0"/>
                                          </p:stCondLst>
                                        </p:cTn>
                                        <p:tgtEl>
                                          <p:spTgt spid="44038"/>
                                        </p:tgtEl>
                                        <p:attrNameLst>
                                          <p:attrName>style.visibility</p:attrName>
                                        </p:attrNameLst>
                                      </p:cBhvr>
                                      <p:to>
                                        <p:strVal val="visible"/>
                                      </p:to>
                                    </p:set>
                                    <p:anim calcmode="lin" valueType="num">
                                      <p:cBhvr>
                                        <p:cTn id="11" dur="500" fill="hold"/>
                                        <p:tgtEl>
                                          <p:spTgt spid="44038"/>
                                        </p:tgtEl>
                                        <p:attrNameLst>
                                          <p:attrName>ppt_w</p:attrName>
                                        </p:attrNameLst>
                                      </p:cBhvr>
                                      <p:tavLst>
                                        <p:tav tm="0">
                                          <p:val>
                                            <p:strVal val="#ppt_w*0.70"/>
                                          </p:val>
                                        </p:tav>
                                        <p:tav tm="100000">
                                          <p:val>
                                            <p:strVal val="#ppt_w"/>
                                          </p:val>
                                        </p:tav>
                                      </p:tavLst>
                                    </p:anim>
                                    <p:anim calcmode="lin" valueType="num">
                                      <p:cBhvr>
                                        <p:cTn id="12" dur="500" fill="hold"/>
                                        <p:tgtEl>
                                          <p:spTgt spid="44038"/>
                                        </p:tgtEl>
                                        <p:attrNameLst>
                                          <p:attrName>ppt_h</p:attrName>
                                        </p:attrNameLst>
                                      </p:cBhvr>
                                      <p:tavLst>
                                        <p:tav tm="0">
                                          <p:val>
                                            <p:strVal val="#ppt_h"/>
                                          </p:val>
                                        </p:tav>
                                        <p:tav tm="100000">
                                          <p:val>
                                            <p:strVal val="#ppt_h"/>
                                          </p:val>
                                        </p:tav>
                                      </p:tavLst>
                                    </p:anim>
                                    <p:animEffect transition="in" filter="fade">
                                      <p:cBhvr>
                                        <p:cTn id="13" dur="500"/>
                                        <p:tgtEl>
                                          <p:spTgt spid="44038"/>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31">
                                            <p:graphicEl>
                                              <a:chart seriesIdx="-3" categoryIdx="-3" bldStep="gridLegend"/>
                                            </p:graphicEl>
                                          </p:spTgt>
                                        </p:tgtEl>
                                        <p:attrNameLst>
                                          <p:attrName>style.visibility</p:attrName>
                                        </p:attrNameLst>
                                      </p:cBhvr>
                                      <p:to>
                                        <p:strVal val="visible"/>
                                      </p:to>
                                    </p:set>
                                    <p:animEffect transition="in" filter="fade">
                                      <p:cBhvr>
                                        <p:cTn id="17" dur="500"/>
                                        <p:tgtEl>
                                          <p:spTgt spid="31">
                                            <p:graphicEl>
                                              <a:chart seriesIdx="-3" categoryIdx="-3" bldStep="gridLegend"/>
                                            </p:graphicEl>
                                          </p:spTgt>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1">
                                            <p:graphicEl>
                                              <a:chart seriesIdx="-4" categoryIdx="0" bldStep="category"/>
                                            </p:graphicEl>
                                          </p:spTgt>
                                        </p:tgtEl>
                                        <p:attrNameLst>
                                          <p:attrName>style.visibility</p:attrName>
                                        </p:attrNameLst>
                                      </p:cBhvr>
                                      <p:to>
                                        <p:strVal val="visible"/>
                                      </p:to>
                                    </p:set>
                                    <p:animEffect transition="in" filter="fade">
                                      <p:cBhvr>
                                        <p:cTn id="21" dur="500"/>
                                        <p:tgtEl>
                                          <p:spTgt spid="31">
                                            <p:graphicEl>
                                              <a:chart seriesIdx="-4" categoryIdx="0" bldStep="category"/>
                                            </p:graphicEl>
                                          </p:spTgt>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31">
                                            <p:graphicEl>
                                              <a:chart seriesIdx="-4" categoryIdx="1" bldStep="category"/>
                                            </p:graphicEl>
                                          </p:spTgt>
                                        </p:tgtEl>
                                        <p:attrNameLst>
                                          <p:attrName>style.visibility</p:attrName>
                                        </p:attrNameLst>
                                      </p:cBhvr>
                                      <p:to>
                                        <p:strVal val="visible"/>
                                      </p:to>
                                    </p:set>
                                    <p:animEffect transition="in" filter="fade">
                                      <p:cBhvr>
                                        <p:cTn id="25" dur="500"/>
                                        <p:tgtEl>
                                          <p:spTgt spid="31">
                                            <p:graphicEl>
                                              <a:chart seriesIdx="-4" categoryIdx="1" bldStep="category"/>
                                            </p:graphicEl>
                                          </p:spTgt>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31">
                                            <p:graphicEl>
                                              <a:chart seriesIdx="-4" categoryIdx="2" bldStep="category"/>
                                            </p:graphicEl>
                                          </p:spTgt>
                                        </p:tgtEl>
                                        <p:attrNameLst>
                                          <p:attrName>style.visibility</p:attrName>
                                        </p:attrNameLst>
                                      </p:cBhvr>
                                      <p:to>
                                        <p:strVal val="visible"/>
                                      </p:to>
                                    </p:set>
                                    <p:animEffect transition="in" filter="fade">
                                      <p:cBhvr>
                                        <p:cTn id="29" dur="500"/>
                                        <p:tgtEl>
                                          <p:spTgt spid="31">
                                            <p:graphicEl>
                                              <a:chart seriesIdx="-4" categoryIdx="2" bldStep="category"/>
                                            </p:graphicEl>
                                          </p:spTgt>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31">
                                            <p:graphicEl>
                                              <a:chart seriesIdx="-4" categoryIdx="3" bldStep="category"/>
                                            </p:graphicEl>
                                          </p:spTgt>
                                        </p:tgtEl>
                                        <p:attrNameLst>
                                          <p:attrName>style.visibility</p:attrName>
                                        </p:attrNameLst>
                                      </p:cBhvr>
                                      <p:to>
                                        <p:strVal val="visible"/>
                                      </p:to>
                                    </p:set>
                                    <p:animEffect transition="in" filter="fade">
                                      <p:cBhvr>
                                        <p:cTn id="33" dur="500"/>
                                        <p:tgtEl>
                                          <p:spTgt spid="31">
                                            <p:graphicEl>
                                              <a:chart seriesIdx="-4" categoryIdx="3" bldStep="category"/>
                                            </p:graphicEl>
                                          </p:spTgt>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44046"/>
                                        </p:tgtEl>
                                        <p:attrNameLst>
                                          <p:attrName>style.visibility</p:attrName>
                                        </p:attrNameLst>
                                      </p:cBhvr>
                                      <p:to>
                                        <p:strVal val="visible"/>
                                      </p:to>
                                    </p:set>
                                    <p:animEffect transition="in" filter="fade">
                                      <p:cBhvr>
                                        <p:cTn id="37" dur="500"/>
                                        <p:tgtEl>
                                          <p:spTgt spid="44046"/>
                                        </p:tgtEl>
                                      </p:cBhvr>
                                    </p:animEffect>
                                  </p:childTnLst>
                                </p:cTn>
                              </p:par>
                            </p:childTnLst>
                          </p:cTn>
                        </p:par>
                        <p:par>
                          <p:cTn id="38" fill="hold">
                            <p:stCondLst>
                              <p:cond delay="4000"/>
                            </p:stCondLst>
                            <p:childTnLst>
                              <p:par>
                                <p:cTn id="39" presetID="10" presetClass="entr" presetSubtype="0" fill="hold" nodeType="afterEffect">
                                  <p:stCondLst>
                                    <p:cond delay="0"/>
                                  </p:stCondLst>
                                  <p:childTnLst>
                                    <p:set>
                                      <p:cBhvr>
                                        <p:cTn id="40" dur="1" fill="hold">
                                          <p:stCondLst>
                                            <p:cond delay="0"/>
                                          </p:stCondLst>
                                        </p:cTn>
                                        <p:tgtEl>
                                          <p:spTgt spid="44051"/>
                                        </p:tgtEl>
                                        <p:attrNameLst>
                                          <p:attrName>style.visibility</p:attrName>
                                        </p:attrNameLst>
                                      </p:cBhvr>
                                      <p:to>
                                        <p:strVal val="visible"/>
                                      </p:to>
                                    </p:set>
                                    <p:animEffect transition="in" filter="fade">
                                      <p:cBhvr>
                                        <p:cTn id="41" dur="500"/>
                                        <p:tgtEl>
                                          <p:spTgt spid="44051"/>
                                        </p:tgtEl>
                                      </p:cBhvr>
                                    </p:animEffect>
                                  </p:childTnLst>
                                </p:cTn>
                              </p:par>
                            </p:childTnLst>
                          </p:cTn>
                        </p:par>
                        <p:par>
                          <p:cTn id="42" fill="hold">
                            <p:stCondLst>
                              <p:cond delay="4500"/>
                            </p:stCondLst>
                            <p:childTnLst>
                              <p:par>
                                <p:cTn id="43" presetID="10" presetClass="entr" presetSubtype="0" fill="hold" nodeType="afterEffect">
                                  <p:stCondLst>
                                    <p:cond delay="0"/>
                                  </p:stCondLst>
                                  <p:childTnLst>
                                    <p:set>
                                      <p:cBhvr>
                                        <p:cTn id="44" dur="1" fill="hold">
                                          <p:stCondLst>
                                            <p:cond delay="0"/>
                                          </p:stCondLst>
                                        </p:cTn>
                                        <p:tgtEl>
                                          <p:spTgt spid="44056"/>
                                        </p:tgtEl>
                                        <p:attrNameLst>
                                          <p:attrName>style.visibility</p:attrName>
                                        </p:attrNameLst>
                                      </p:cBhvr>
                                      <p:to>
                                        <p:strVal val="visible"/>
                                      </p:to>
                                    </p:set>
                                    <p:animEffect transition="in" filter="fade">
                                      <p:cBhvr>
                                        <p:cTn id="45" dur="500"/>
                                        <p:tgtEl>
                                          <p:spTgt spid="44056"/>
                                        </p:tgtEl>
                                      </p:cBhvr>
                                    </p:animEffect>
                                  </p:childTnLst>
                                </p:cTn>
                              </p:par>
                            </p:childTnLst>
                          </p:cTn>
                        </p:par>
                        <p:par>
                          <p:cTn id="46" fill="hold">
                            <p:stCondLst>
                              <p:cond delay="5000"/>
                            </p:stCondLst>
                            <p:childTnLst>
                              <p:par>
                                <p:cTn id="47" presetID="10" presetClass="entr" presetSubtype="0" fill="hold" nodeType="afterEffect">
                                  <p:stCondLst>
                                    <p:cond delay="0"/>
                                  </p:stCondLst>
                                  <p:childTnLst>
                                    <p:set>
                                      <p:cBhvr>
                                        <p:cTn id="48" dur="1" fill="hold">
                                          <p:stCondLst>
                                            <p:cond delay="0"/>
                                          </p:stCondLst>
                                        </p:cTn>
                                        <p:tgtEl>
                                          <p:spTgt spid="44061"/>
                                        </p:tgtEl>
                                        <p:attrNameLst>
                                          <p:attrName>style.visibility</p:attrName>
                                        </p:attrNameLst>
                                      </p:cBhvr>
                                      <p:to>
                                        <p:strVal val="visible"/>
                                      </p:to>
                                    </p:set>
                                    <p:animEffect transition="in" filter="fade">
                                      <p:cBhvr>
                                        <p:cTn id="49" dur="500"/>
                                        <p:tgtEl>
                                          <p:spTgt spid="44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3" grpId="0"/>
      <p:bldP spid="44038" grpId="0"/>
      <p:bldGraphic spid="31" grpId="0">
        <p:bldSub>
          <a:bldChart bld="category"/>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p:cNvSpPr>
            <a:spLocks/>
          </p:cNvSpPr>
          <p:nvPr/>
        </p:nvSpPr>
        <p:spPr bwMode="auto">
          <a:xfrm>
            <a:off x="3657600" y="2059781"/>
            <a:ext cx="2909885"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5400" dirty="0">
                <a:solidFill>
                  <a:srgbClr val="00B050"/>
                </a:solidFill>
                <a:latin typeface="Open Sans Light" charset="0"/>
                <a:cs typeface="Open Sans Light" charset="0"/>
                <a:sym typeface="Open Sans Light" charset="0"/>
              </a:rPr>
              <a:t>CrowSoft</a:t>
            </a:r>
          </a:p>
        </p:txBody>
      </p:sp>
      <p:pic>
        <p:nvPicPr>
          <p:cNvPr id="3" name="Picture 2" descr="A picture containing reptile&#10;&#10;Description automatically generated">
            <a:extLst>
              <a:ext uri="{FF2B5EF4-FFF2-40B4-BE49-F238E27FC236}">
                <a16:creationId xmlns:a16="http://schemas.microsoft.com/office/drawing/2014/main" id="{55FCB91A-55A8-4193-9A9B-E67F16536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904875"/>
            <a:ext cx="2228056" cy="33337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by="(-#ppt_w*2)" calcmode="lin" valueType="num">
                                      <p:cBhvr rctx="PPT">
                                        <p:cTn id="7" dur="400" autoRev="1" fill="hold">
                                          <p:stCondLst>
                                            <p:cond delay="0"/>
                                          </p:stCondLst>
                                        </p:cTn>
                                        <p:tgtEl>
                                          <p:spTgt spid="8"/>
                                        </p:tgtEl>
                                        <p:attrNameLst>
                                          <p:attrName>ppt_w</p:attrName>
                                        </p:attrNameLst>
                                      </p:cBhvr>
                                    </p:anim>
                                    <p:anim by="(#ppt_w*0.50)" calcmode="lin" valueType="num">
                                      <p:cBhvr>
                                        <p:cTn id="8" dur="400" decel="50000" autoRev="1" fill="hold">
                                          <p:stCondLst>
                                            <p:cond delay="0"/>
                                          </p:stCondLst>
                                        </p:cTn>
                                        <p:tgtEl>
                                          <p:spTgt spid="8"/>
                                        </p:tgtEl>
                                        <p:attrNameLst>
                                          <p:attrName>ppt_x</p:attrName>
                                        </p:attrNameLst>
                                      </p:cBhvr>
                                    </p:anim>
                                    <p:anim from="(-#ppt_h/2)" to="(#ppt_y)" calcmode="lin" valueType="num">
                                      <p:cBhvr>
                                        <p:cTn id="9" dur="800" fill="hold">
                                          <p:stCondLst>
                                            <p:cond delay="0"/>
                                          </p:stCondLst>
                                        </p:cTn>
                                        <p:tgtEl>
                                          <p:spTgt spid="8"/>
                                        </p:tgtEl>
                                        <p:attrNameLst>
                                          <p:attrName>ppt_y</p:attrName>
                                        </p:attrNameLst>
                                      </p:cBhvr>
                                    </p:anim>
                                    <p:animRot by="21600000">
                                      <p:cBhvr>
                                        <p:cTn id="10" dur="800" fill="hold">
                                          <p:stCondLst>
                                            <p:cond delay="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Bullets">
  <a:themeElements>
    <a:clrScheme name="">
      <a:dk1>
        <a:srgbClr val="000000"/>
      </a:dk1>
      <a:lt1>
        <a:srgbClr val="FFFFFF"/>
      </a:lt1>
      <a:dk2>
        <a:srgbClr val="000000"/>
      </a:dk2>
      <a:lt2>
        <a:srgbClr val="808080"/>
      </a:lt2>
      <a:accent1>
        <a:srgbClr val="FDA531"/>
      </a:accent1>
      <a:accent2>
        <a:srgbClr val="333399"/>
      </a:accent2>
      <a:accent3>
        <a:srgbClr val="FFFFFF"/>
      </a:accent3>
      <a:accent4>
        <a:srgbClr val="000000"/>
      </a:accent4>
      <a:accent5>
        <a:srgbClr val="FECFAD"/>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Bullets - 2 Column">
  <a:themeElements>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2 Colum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Title &amp; Bullets - Right">
  <a:themeElements>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Righ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Title, Bullets &amp; Photo">
  <a:themeElements>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Bullets &amp; Phot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amp; Subtitle">
  <a:themeElements>
    <a:clrScheme name="">
      <a:dk1>
        <a:srgbClr val="000000"/>
      </a:dk1>
      <a:lt1>
        <a:srgbClr val="FFFFFF"/>
      </a:lt1>
      <a:dk2>
        <a:srgbClr val="000000"/>
      </a:dk2>
      <a:lt2>
        <a:srgbClr val="808080"/>
      </a:lt2>
      <a:accent1>
        <a:srgbClr val="AE00F0"/>
      </a:accent1>
      <a:accent2>
        <a:srgbClr val="333399"/>
      </a:accent2>
      <a:accent3>
        <a:srgbClr val="FFFFFF"/>
      </a:accent3>
      <a:accent4>
        <a:srgbClr val="000000"/>
      </a:accent4>
      <a:accent5>
        <a:srgbClr val="D3AAF6"/>
      </a:accent5>
      <a:accent6>
        <a:srgbClr val="2D2D8A"/>
      </a:accent6>
      <a:hlink>
        <a:srgbClr val="009999"/>
      </a:hlink>
      <a:folHlink>
        <a:srgbClr val="99CC0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 Center">
  <a:themeElements>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Center">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ullets">
  <a:themeElements>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Horizontal">
  <a:themeElements>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hoto - Horizontal Reflection">
  <a:themeElements>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Vertical">
  <a:themeElements>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hoto - Vertical Reflection">
  <a:themeElements>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 Top">
  <a:themeElements>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Top">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2539</TotalTime>
  <Pages>0</Pages>
  <Words>484</Words>
  <Characters>0</Characters>
  <Application>Microsoft Office PowerPoint</Application>
  <PresentationFormat>On-screen Show (16:9)</PresentationFormat>
  <Lines>0</Lines>
  <Paragraphs>96</Paragraphs>
  <Slides>9</Slides>
  <Notes>1</Notes>
  <HiddenSlides>0</HiddenSlides>
  <MMClips>0</MMClips>
  <ScaleCrop>false</ScaleCrop>
  <HeadingPairs>
    <vt:vector size="6" baseType="variant">
      <vt:variant>
        <vt:lpstr>Fonts Used</vt:lpstr>
      </vt:variant>
      <vt:variant>
        <vt:i4>5</vt:i4>
      </vt:variant>
      <vt:variant>
        <vt:lpstr>Theme</vt:lpstr>
      </vt:variant>
      <vt:variant>
        <vt:i4>14</vt:i4>
      </vt:variant>
      <vt:variant>
        <vt:lpstr>Slide Titles</vt:lpstr>
      </vt:variant>
      <vt:variant>
        <vt:i4>9</vt:i4>
      </vt:variant>
    </vt:vector>
  </HeadingPairs>
  <TitlesOfParts>
    <vt:vector size="28" baseType="lpstr">
      <vt:lpstr>Calibri</vt:lpstr>
      <vt:lpstr>Gill Sans</vt:lpstr>
      <vt:lpstr>Open Sans</vt:lpstr>
      <vt:lpstr>Open Sans Light</vt:lpstr>
      <vt:lpstr>Wingdings</vt:lpstr>
      <vt:lpstr>Title &amp; Bullets</vt:lpstr>
      <vt:lpstr>Title &amp; Subtitle</vt:lpstr>
      <vt:lpstr>Title - Center</vt:lpstr>
      <vt:lpstr>Bullets</vt:lpstr>
      <vt:lpstr>Photo - Horizontal</vt:lpstr>
      <vt:lpstr>Photo - Horizontal Reflection</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Muda</dc:creator>
  <cp:lastModifiedBy>Liam Whorriskey</cp:lastModifiedBy>
  <cp:revision>181</cp:revision>
  <dcterms:modified xsi:type="dcterms:W3CDTF">2019-04-30T15:04:55Z</dcterms:modified>
</cp:coreProperties>
</file>