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36"/>
  </p:notesMasterIdLst>
  <p:sldIdLst>
    <p:sldId id="275" r:id="rId15"/>
    <p:sldId id="307" r:id="rId16"/>
    <p:sldId id="262" r:id="rId17"/>
    <p:sldId id="292" r:id="rId18"/>
    <p:sldId id="283" r:id="rId19"/>
    <p:sldId id="309" r:id="rId20"/>
    <p:sldId id="311" r:id="rId21"/>
    <p:sldId id="314" r:id="rId22"/>
    <p:sldId id="313" r:id="rId23"/>
    <p:sldId id="312" r:id="rId24"/>
    <p:sldId id="256" r:id="rId25"/>
    <p:sldId id="257" r:id="rId26"/>
    <p:sldId id="316" r:id="rId27"/>
    <p:sldId id="315" r:id="rId28"/>
    <p:sldId id="317" r:id="rId29"/>
    <p:sldId id="260" r:id="rId30"/>
    <p:sldId id="318" r:id="rId31"/>
    <p:sldId id="319" r:id="rId32"/>
    <p:sldId id="322" r:id="rId33"/>
    <p:sldId id="321" r:id="rId34"/>
    <p:sldId id="306" r:id="rId35"/>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339"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678"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016"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354"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6693"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032"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199371"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0709"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00B050"/>
    <a:srgbClr val="005426"/>
    <a:srgbClr val="AFDC7E"/>
    <a:srgbClr val="009E47"/>
    <a:srgbClr val="006C31"/>
    <a:srgbClr val="009644"/>
    <a:srgbClr val="A20000"/>
    <a:srgbClr val="CC0000"/>
    <a:srgbClr val="FF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2" d="100"/>
          <a:sy n="132" d="100"/>
        </p:scale>
        <p:origin x="132" y="4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theme" Target="theme/theme1.xml"/><Relationship Id="rId21" Type="http://schemas.openxmlformats.org/officeDocument/2006/relationships/slide" Target="slides/slide7.xml"/><Relationship Id="rId34" Type="http://schemas.openxmlformats.org/officeDocument/2006/relationships/slide" Target="slides/slide2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A4084-3C51-4C1B-BACB-09D98B5C2F50}" type="datetimeFigureOut">
              <a:rPr lang="en-US" smtClean="0"/>
              <a:t>4/29/2019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91E75-12D2-4406-ABB1-CD1B42B49285}" type="slidenum">
              <a:rPr lang="en-US" smtClean="0"/>
              <a:t>‹#›</a:t>
            </a:fld>
            <a:endParaRPr lang="en-US"/>
          </a:p>
        </p:txBody>
      </p:sp>
    </p:spTree>
    <p:extLst>
      <p:ext uri="{BB962C8B-B14F-4D97-AF65-F5344CB8AC3E}">
        <p14:creationId xmlns:p14="http://schemas.microsoft.com/office/powerpoint/2010/main" val="3703881562"/>
      </p:ext>
    </p:extLst>
  </p:cSld>
  <p:clrMap bg1="lt1" tx1="dk1" bg2="lt2" tx2="dk2" accent1="accent1" accent2="accent2" accent3="accent3" accent4="accent4" accent5="accent5" accent6="accent6" hlink="hlink" folHlink="folHlink"/>
  <p:notesStyle>
    <a:lvl1pPr marL="0" algn="l" defTabSz="342678" rtl="0" eaLnBrk="1" latinLnBrk="0" hangingPunct="1">
      <a:defRPr sz="500" kern="1200">
        <a:solidFill>
          <a:schemeClr val="tx1"/>
        </a:solidFill>
        <a:latin typeface="+mn-lt"/>
        <a:ea typeface="+mn-ea"/>
        <a:cs typeface="+mn-cs"/>
      </a:defRPr>
    </a:lvl1pPr>
    <a:lvl2pPr marL="171339" algn="l" defTabSz="342678" rtl="0" eaLnBrk="1" latinLnBrk="0" hangingPunct="1">
      <a:defRPr sz="500" kern="1200">
        <a:solidFill>
          <a:schemeClr val="tx1"/>
        </a:solidFill>
        <a:latin typeface="+mn-lt"/>
        <a:ea typeface="+mn-ea"/>
        <a:cs typeface="+mn-cs"/>
      </a:defRPr>
    </a:lvl2pPr>
    <a:lvl3pPr marL="342678" algn="l" defTabSz="342678" rtl="0" eaLnBrk="1" latinLnBrk="0" hangingPunct="1">
      <a:defRPr sz="500" kern="1200">
        <a:solidFill>
          <a:schemeClr val="tx1"/>
        </a:solidFill>
        <a:latin typeface="+mn-lt"/>
        <a:ea typeface="+mn-ea"/>
        <a:cs typeface="+mn-cs"/>
      </a:defRPr>
    </a:lvl3pPr>
    <a:lvl4pPr marL="514016" algn="l" defTabSz="342678" rtl="0" eaLnBrk="1" latinLnBrk="0" hangingPunct="1">
      <a:defRPr sz="500" kern="1200">
        <a:solidFill>
          <a:schemeClr val="tx1"/>
        </a:solidFill>
        <a:latin typeface="+mn-lt"/>
        <a:ea typeface="+mn-ea"/>
        <a:cs typeface="+mn-cs"/>
      </a:defRPr>
    </a:lvl4pPr>
    <a:lvl5pPr marL="685354" algn="l" defTabSz="342678" rtl="0" eaLnBrk="1" latinLnBrk="0" hangingPunct="1">
      <a:defRPr sz="500" kern="1200">
        <a:solidFill>
          <a:schemeClr val="tx1"/>
        </a:solidFill>
        <a:latin typeface="+mn-lt"/>
        <a:ea typeface="+mn-ea"/>
        <a:cs typeface="+mn-cs"/>
      </a:defRPr>
    </a:lvl5pPr>
    <a:lvl6pPr marL="856693" algn="l" defTabSz="342678" rtl="0" eaLnBrk="1" latinLnBrk="0" hangingPunct="1">
      <a:defRPr sz="500" kern="1200">
        <a:solidFill>
          <a:schemeClr val="tx1"/>
        </a:solidFill>
        <a:latin typeface="+mn-lt"/>
        <a:ea typeface="+mn-ea"/>
        <a:cs typeface="+mn-cs"/>
      </a:defRPr>
    </a:lvl6pPr>
    <a:lvl7pPr marL="1028032" algn="l" defTabSz="342678" rtl="0" eaLnBrk="1" latinLnBrk="0" hangingPunct="1">
      <a:defRPr sz="500" kern="1200">
        <a:solidFill>
          <a:schemeClr val="tx1"/>
        </a:solidFill>
        <a:latin typeface="+mn-lt"/>
        <a:ea typeface="+mn-ea"/>
        <a:cs typeface="+mn-cs"/>
      </a:defRPr>
    </a:lvl7pPr>
    <a:lvl8pPr marL="1199371" algn="l" defTabSz="342678" rtl="0" eaLnBrk="1" latinLnBrk="0" hangingPunct="1">
      <a:defRPr sz="500" kern="1200">
        <a:solidFill>
          <a:schemeClr val="tx1"/>
        </a:solidFill>
        <a:latin typeface="+mn-lt"/>
        <a:ea typeface="+mn-ea"/>
        <a:cs typeface="+mn-cs"/>
      </a:defRPr>
    </a:lvl8pPr>
    <a:lvl9pPr marL="1370709" algn="l" defTabSz="342678" rtl="0" eaLnBrk="1" latinLnBrk="0" hangingPunct="1">
      <a:defRPr sz="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4384794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2616750"/>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374446117"/>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21238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40771587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10050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60288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263923626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28088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4133532572"/>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55409907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0252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61115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713664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100348299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920270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15695377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5563"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02864"/>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2033937"/>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783388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2261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89420504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2408441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5812313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055881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609429"/>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422261262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101334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359039006"/>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4"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292395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2927288"/>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42055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140640"/>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54806729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239524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746890792"/>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139816"/>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2962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64375161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279267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53568426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81575" y="1462089"/>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65132" y="1462089"/>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01332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9843892"/>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151063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09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96418804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891097616"/>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3438138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30237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576152"/>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201786587"/>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7774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96587052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5563"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3708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867764"/>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946447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075099"/>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15456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03655525"/>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363551874"/>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2025003"/>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52786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48199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31552430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1044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7660339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95413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1184943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6391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16982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4106803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2735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310522511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053426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00602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077546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430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67078322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0507537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04181625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412375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5942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38953852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393167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64836935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652464"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7319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30296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7204409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4"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97421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6383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99267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39891765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796159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266009"/>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81"/>
            <a:ext cx="6115050" cy="42660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375046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132541135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44133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57624318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216508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7774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378479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01043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7789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8934864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6421269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01836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09122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4063735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900691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22750964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2552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095209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323789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910335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03637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13081631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8029395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43054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771439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6705875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08713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38105826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657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33713"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74624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219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77024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319170"/>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79351070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2908579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881442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3"/>
            <a:ext cx="1176338" cy="3519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4" y="804863"/>
            <a:ext cx="3471863" cy="3519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14445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54652228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99190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2893128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49874262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33713"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55345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0251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992149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48937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641442900"/>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55615183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60579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3"/>
            <a:ext cx="1176338" cy="3519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4" y="804863"/>
            <a:ext cx="3471863" cy="3519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172071"/>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5300942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79719301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063008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88713034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86821"/>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112132"/>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698819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433284"/>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791193254"/>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04322629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895236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17193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027" name="Rectangle 2"/>
          <p:cNvSpPr>
            <a:spLocks noGrp="1" noChangeArrowheads="1"/>
          </p:cNvSpPr>
          <p:nvPr>
            <p:ph type="body" idx="1"/>
          </p:nvPr>
        </p:nvSpPr>
        <p:spPr bwMode="auto">
          <a:xfrm>
            <a:off x="652465" y="1462089"/>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99790"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66370"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3294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8995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107"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37446"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08784"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801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51461"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88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8540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5198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91856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144"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56483"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278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99160"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70499"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9219" name="Rectangle 2"/>
          <p:cNvSpPr>
            <a:spLocks noGrp="1" noChangeArrowheads="1"/>
          </p:cNvSpPr>
          <p:nvPr>
            <p:ph type="body" idx="1"/>
          </p:nvPr>
        </p:nvSpPr>
        <p:spPr bwMode="auto">
          <a:xfrm>
            <a:off x="652462" y="1462089"/>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0243" name="Rectangle 2"/>
          <p:cNvSpPr>
            <a:spLocks noGrp="1" noChangeArrowheads="1"/>
          </p:cNvSpPr>
          <p:nvPr>
            <p:ph type="body" idx="1"/>
          </p:nvPr>
        </p:nvSpPr>
        <p:spPr bwMode="auto">
          <a:xfrm>
            <a:off x="652465" y="1462089"/>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1267" name="Rectangle 2"/>
          <p:cNvSpPr>
            <a:spLocks noGrp="1" noChangeArrowheads="1"/>
          </p:cNvSpPr>
          <p:nvPr>
            <p:ph type="body" idx="1"/>
          </p:nvPr>
        </p:nvSpPr>
        <p:spPr bwMode="auto">
          <a:xfrm>
            <a:off x="4981577" y="1462089"/>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652462" y="1462089"/>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2291" name="Rectangle 2"/>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2465" y="1566865"/>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652465"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99790"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1pPr>
      <a:lvl2pPr marL="566370"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2pPr>
      <a:lvl3pPr marL="732948"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3pPr>
      <a:lvl4pPr marL="899528"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107"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5pPr>
      <a:lvl6pPr marL="1237446"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6pPr>
      <a:lvl7pPr marL="1408784"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7pPr>
      <a:lvl8pPr marL="1580122"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8pPr>
      <a:lvl9pPr marL="1751461"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52465" y="3886201"/>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652465" y="3886201"/>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652463" y="804863"/>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b" anchorCtr="0" compatLnSpc="1">
            <a:prstTxWarp prst="textNoShape">
              <a:avLst/>
            </a:prstTxWarp>
          </a:bodyPr>
          <a:lstStyle/>
          <a:p>
            <a:pPr lvl="0"/>
            <a:r>
              <a:rPr lang="en-US">
                <a:sym typeface="Gill Sans" charset="0"/>
              </a:rPr>
              <a:t>Click to edit Master title style</a:t>
            </a:r>
          </a:p>
        </p:txBody>
      </p:sp>
      <p:sp>
        <p:nvSpPr>
          <p:cNvPr id="6147" name="Rectangle 2"/>
          <p:cNvSpPr>
            <a:spLocks noGrp="1" noChangeArrowheads="1"/>
          </p:cNvSpPr>
          <p:nvPr>
            <p:ph type="body" idx="1"/>
          </p:nvPr>
        </p:nvSpPr>
        <p:spPr bwMode="auto">
          <a:xfrm>
            <a:off x="652463" y="2586038"/>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7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339" algn="ctr" rtl="0" fontAlgn="base">
        <a:spcBef>
          <a:spcPct val="0"/>
        </a:spcBef>
        <a:spcAft>
          <a:spcPct val="0"/>
        </a:spcAft>
        <a:defRPr sz="1700">
          <a:solidFill>
            <a:schemeClr val="tx1"/>
          </a:solidFill>
          <a:latin typeface="+mn-lt"/>
          <a:ea typeface="+mn-ea"/>
          <a:cs typeface="+mn-cs"/>
          <a:sym typeface="Gill Sans" charset="0"/>
        </a:defRPr>
      </a:lvl6pPr>
      <a:lvl7pPr marL="342678" algn="ctr" rtl="0" fontAlgn="base">
        <a:spcBef>
          <a:spcPct val="0"/>
        </a:spcBef>
        <a:spcAft>
          <a:spcPct val="0"/>
        </a:spcAft>
        <a:defRPr sz="1700">
          <a:solidFill>
            <a:schemeClr val="tx1"/>
          </a:solidFill>
          <a:latin typeface="+mn-lt"/>
          <a:ea typeface="+mn-ea"/>
          <a:cs typeface="+mn-cs"/>
          <a:sym typeface="Gill Sans" charset="0"/>
        </a:defRPr>
      </a:lvl7pPr>
      <a:lvl8pPr marL="514016" algn="ctr" rtl="0" fontAlgn="base">
        <a:spcBef>
          <a:spcPct val="0"/>
        </a:spcBef>
        <a:spcAft>
          <a:spcPct val="0"/>
        </a:spcAft>
        <a:defRPr sz="1700">
          <a:solidFill>
            <a:schemeClr val="tx1"/>
          </a:solidFill>
          <a:latin typeface="+mn-lt"/>
          <a:ea typeface="+mn-ea"/>
          <a:cs typeface="+mn-cs"/>
          <a:sym typeface="Gill Sans" charset="0"/>
        </a:defRPr>
      </a:lvl8pPr>
      <a:lvl9pPr marL="685354"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652463" y="804863"/>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b" anchorCtr="0" compatLnSpc="1">
            <a:prstTxWarp prst="textNoShape">
              <a:avLst/>
            </a:prstTxWarp>
          </a:bodyPr>
          <a:lstStyle/>
          <a:p>
            <a:pPr lvl="0"/>
            <a:r>
              <a:rPr lang="en-US">
                <a:sym typeface="Gill Sans" charset="0"/>
              </a:rPr>
              <a:t>Click to edit Master title style</a:t>
            </a:r>
          </a:p>
        </p:txBody>
      </p:sp>
      <p:sp>
        <p:nvSpPr>
          <p:cNvPr id="7171" name="Rectangle 2"/>
          <p:cNvSpPr>
            <a:spLocks noGrp="1" noChangeArrowheads="1"/>
          </p:cNvSpPr>
          <p:nvPr>
            <p:ph type="body" idx="1"/>
          </p:nvPr>
        </p:nvSpPr>
        <p:spPr bwMode="auto">
          <a:xfrm>
            <a:off x="652463" y="2586038"/>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7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339" algn="ctr" rtl="0" fontAlgn="base">
        <a:spcBef>
          <a:spcPct val="0"/>
        </a:spcBef>
        <a:spcAft>
          <a:spcPct val="0"/>
        </a:spcAft>
        <a:defRPr sz="1700">
          <a:solidFill>
            <a:schemeClr val="tx1"/>
          </a:solidFill>
          <a:latin typeface="+mn-lt"/>
          <a:ea typeface="+mn-ea"/>
          <a:cs typeface="+mn-cs"/>
          <a:sym typeface="Gill Sans" charset="0"/>
        </a:defRPr>
      </a:lvl6pPr>
      <a:lvl7pPr marL="342678" algn="ctr" rtl="0" fontAlgn="base">
        <a:spcBef>
          <a:spcPct val="0"/>
        </a:spcBef>
        <a:spcAft>
          <a:spcPct val="0"/>
        </a:spcAft>
        <a:defRPr sz="1700">
          <a:solidFill>
            <a:schemeClr val="tx1"/>
          </a:solidFill>
          <a:latin typeface="+mn-lt"/>
          <a:ea typeface="+mn-ea"/>
          <a:cs typeface="+mn-cs"/>
          <a:sym typeface="Gill Sans" charset="0"/>
        </a:defRPr>
      </a:lvl7pPr>
      <a:lvl8pPr marL="514016" algn="ctr" rtl="0" fontAlgn="base">
        <a:spcBef>
          <a:spcPct val="0"/>
        </a:spcBef>
        <a:spcAft>
          <a:spcPct val="0"/>
        </a:spcAft>
        <a:defRPr sz="1700">
          <a:solidFill>
            <a:schemeClr val="tx1"/>
          </a:solidFill>
          <a:latin typeface="+mn-lt"/>
          <a:ea typeface="+mn-ea"/>
          <a:cs typeface="+mn-cs"/>
          <a:sym typeface="Gill Sans" charset="0"/>
        </a:defRPr>
      </a:lvl8pPr>
      <a:lvl9pPr marL="685354"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88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8540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5198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91856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144"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56483"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278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99160"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70499"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lennon/CrowSoft" TargetMode="External"/><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hyperlink" Target="https://online.flippingbook.com/view/22284/" TargetMode="Externa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hyperlink" Target="https://studentlyit-my.sharepoint.com/personal/l00113360_student_lyit_ie/_layouts/15/onedrive.aspx?id=%2Fpersonal%2Fl00113360_student_lyit_ie%2FDocuments%2FCrowSoft" TargetMode="External"/><Relationship Id="rId4" Type="http://schemas.openxmlformats.org/officeDocument/2006/relationships/hyperlink" Target="https://www.youtube.com/playlist?list=PLQYTpRHapl6FHiupp7bP0LyOQzR1bf8L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studentjira.lyit.ie/secure/RapidBoard.jspa?rapidView=50&amp;projectKey=CSOFT&amp;view=detail&amp;selectedIssue=CSOFT-54" TargetMode="Externa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13.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jpeg"/><Relationship Id="rId1" Type="http://schemas.openxmlformats.org/officeDocument/2006/relationships/slideLayout" Target="../slideLayouts/slideLayout13.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A2BA0497-9193-4264-9841-0AA90600C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09</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Git &amp; GitHub</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Colin </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6" name="Picture 2">
            <a:extLst>
              <a:ext uri="{FF2B5EF4-FFF2-40B4-BE49-F238E27FC236}">
                <a16:creationId xmlns:a16="http://schemas.microsoft.com/office/drawing/2014/main" id="{719BB2F9-2D72-41E2-89D0-BAF396DC08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6" r="1959"/>
          <a:stretch/>
        </p:blipFill>
        <p:spPr bwMode="auto">
          <a:xfrm>
            <a:off x="1219200" y="1984394"/>
            <a:ext cx="6756626" cy="256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4C749F6B-63F0-4579-BC54-04B11F60855C}"/>
              </a:ext>
            </a:extLst>
          </p:cNvPr>
          <p:cNvSpPr txBox="1"/>
          <p:nvPr/>
        </p:nvSpPr>
        <p:spPr>
          <a:xfrm>
            <a:off x="1221323" y="1274131"/>
            <a:ext cx="4202561" cy="661720"/>
          </a:xfrm>
          <a:prstGeom prst="rect">
            <a:avLst/>
          </a:prstGeom>
          <a:noFill/>
        </p:spPr>
        <p:txBody>
          <a:bodyPr wrap="none" rtlCol="0">
            <a:spAutoFit/>
          </a:bodyPr>
          <a:lstStyle/>
          <a:p>
            <a:pPr marL="171450" indent="-171450" algn="l">
              <a:buFont typeface="Arial" panose="020B0604020202020204" pitchFamily="34" charset="0"/>
              <a:buChar char="•"/>
            </a:pPr>
            <a:r>
              <a:rPr lang="en-GB" sz="1600" dirty="0"/>
              <a:t>GitHub: </a:t>
            </a:r>
            <a:r>
              <a:rPr lang="en-IE" sz="1600" dirty="0">
                <a:hlinkClick r:id="rId3"/>
              </a:rPr>
              <a:t>https://github.com/rlennon/CrowSoft</a:t>
            </a:r>
            <a:endParaRPr lang="en-IE" sz="1600" dirty="0"/>
          </a:p>
          <a:p>
            <a:pPr algn="l"/>
            <a:endParaRPr lang="en-GB" dirty="0"/>
          </a:p>
        </p:txBody>
      </p:sp>
      <p:sp>
        <p:nvSpPr>
          <p:cNvPr id="35" name="Rectangle 34">
            <a:extLst>
              <a:ext uri="{FF2B5EF4-FFF2-40B4-BE49-F238E27FC236}">
                <a16:creationId xmlns:a16="http://schemas.microsoft.com/office/drawing/2014/main" id="{7D1F8D29-4FC6-4CA6-AB0D-ECCD56A7B33E}"/>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6" name="Rectangle 35">
            <a:extLst>
              <a:ext uri="{FF2B5EF4-FFF2-40B4-BE49-F238E27FC236}">
                <a16:creationId xmlns:a16="http://schemas.microsoft.com/office/drawing/2014/main" id="{353F3C8A-F405-4FCA-A4D4-B54751EE162D}"/>
              </a:ext>
            </a:extLst>
          </p:cNvPr>
          <p:cNvSpPr/>
          <p:nvPr/>
        </p:nvSpPr>
        <p:spPr bwMode="auto">
          <a:xfrm>
            <a:off x="8507600" y="4324350"/>
            <a:ext cx="366724" cy="3048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7" name="TextBox 36">
            <a:extLst>
              <a:ext uri="{FF2B5EF4-FFF2-40B4-BE49-F238E27FC236}">
                <a16:creationId xmlns:a16="http://schemas.microsoft.com/office/drawing/2014/main" id="{F9559BE6-764E-4072-A29D-91BCEB32C0A4}"/>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38" name="Rectangle 37">
            <a:extLst>
              <a:ext uri="{FF2B5EF4-FFF2-40B4-BE49-F238E27FC236}">
                <a16:creationId xmlns:a16="http://schemas.microsoft.com/office/drawing/2014/main" id="{88AC7854-BDF9-40E9-BB93-9A30608659D4}"/>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807470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2" grpId="0"/>
      <p:bldP spid="35" grpId="0" animBg="1"/>
      <p:bldP spid="36" grpId="0" animBg="1"/>
      <p:bldP spid="37" grpId="0"/>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EF6C0D2A-D2D8-4D1F-AAA4-1CFDA2D09AC2}"/>
              </a:ext>
            </a:extLst>
          </p:cNvPr>
          <p:cNvSpPr>
            <a:spLocks/>
          </p:cNvSpPr>
          <p:nvPr/>
        </p:nvSpPr>
        <p:spPr bwMode="auto">
          <a:xfrm>
            <a:off x="962027" y="2589686"/>
            <a:ext cx="7181846" cy="2036490"/>
          </a:xfrm>
          <a:prstGeom prst="rect">
            <a:avLst/>
          </a:prstGeom>
          <a:solidFill>
            <a:srgbClr val="00B050"/>
          </a:solidFill>
          <a:ln w="25400">
            <a:noFill/>
            <a:miter lim="800000"/>
            <a:headEnd/>
            <a:tailEnd/>
          </a:ln>
        </p:spPr>
        <p:txBody>
          <a:bodyPr lIns="0" tIns="0" rIns="0" bIns="0"/>
          <a:lstStyle/>
          <a:p>
            <a:endParaRPr lang="en-US"/>
          </a:p>
        </p:txBody>
      </p:sp>
      <p:sp>
        <p:nvSpPr>
          <p:cNvPr id="15363" name="Rectangle 2"/>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5364" name="Rectangle 3"/>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10</a:t>
            </a:r>
          </a:p>
        </p:txBody>
      </p:sp>
      <p:sp>
        <p:nvSpPr>
          <p:cNvPr id="17415" name="Rectangle 7"/>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Code Created - Solution</a:t>
            </a:r>
          </a:p>
        </p:txBody>
      </p:sp>
      <p:sp>
        <p:nvSpPr>
          <p:cNvPr id="17416" name="Rectangle 8"/>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pic>
        <p:nvPicPr>
          <p:cNvPr id="11" name="Picture 10">
            <a:extLst>
              <a:ext uri="{FF2B5EF4-FFF2-40B4-BE49-F238E27FC236}">
                <a16:creationId xmlns:a16="http://schemas.microsoft.com/office/drawing/2014/main" id="{4023F38A-7260-4361-BF76-D591A0C56B91}"/>
              </a:ext>
            </a:extLst>
          </p:cNvPr>
          <p:cNvPicPr/>
          <p:nvPr/>
        </p:nvPicPr>
        <p:blipFill>
          <a:blip r:embed="rId2" cstate="print"/>
          <a:srcRect/>
          <a:stretch>
            <a:fillRect/>
          </a:stretch>
        </p:blipFill>
        <p:spPr bwMode="auto">
          <a:xfrm>
            <a:off x="1124332" y="2675789"/>
            <a:ext cx="6836570" cy="1986697"/>
          </a:xfrm>
          <a:prstGeom prst="rect">
            <a:avLst/>
          </a:prstGeom>
          <a:noFill/>
          <a:ln w="9525">
            <a:noFill/>
            <a:miter lim="800000"/>
            <a:headEnd/>
            <a:tailEnd/>
          </a:ln>
        </p:spPr>
      </p:pic>
      <p:sp>
        <p:nvSpPr>
          <p:cNvPr id="3" name="Rectangle 2">
            <a:extLst>
              <a:ext uri="{FF2B5EF4-FFF2-40B4-BE49-F238E27FC236}">
                <a16:creationId xmlns:a16="http://schemas.microsoft.com/office/drawing/2014/main" id="{C3B84AB0-07C2-4FE2-A482-AE601ED52365}"/>
              </a:ext>
            </a:extLst>
          </p:cNvPr>
          <p:cNvSpPr/>
          <p:nvPr/>
        </p:nvSpPr>
        <p:spPr>
          <a:xfrm>
            <a:off x="947737" y="1162847"/>
            <a:ext cx="7196136" cy="1200329"/>
          </a:xfrm>
          <a:prstGeom prst="rect">
            <a:avLst/>
          </a:prstGeom>
        </p:spPr>
        <p:txBody>
          <a:bodyPr wrap="square">
            <a:spAutoFit/>
          </a:bodyPr>
          <a:lstStyle/>
          <a:p>
            <a:pPr marL="342900" indent="-342900" algn="l">
              <a:buFont typeface="Arial" panose="020B0604020202020204" pitchFamily="34" charset="0"/>
              <a:buChar char="•"/>
            </a:pPr>
            <a:r>
              <a:rPr lang="en-US" sz="1200" dirty="0"/>
              <a:t>Web application access via a web browser</a:t>
            </a:r>
            <a:endParaRPr lang="en-IE" sz="1200" dirty="0"/>
          </a:p>
          <a:p>
            <a:pPr marL="342900" indent="-342900" algn="l">
              <a:buFont typeface="Arial" panose="020B0604020202020204" pitchFamily="34" charset="0"/>
              <a:buChar char="•"/>
            </a:pPr>
            <a:r>
              <a:rPr lang="en-US" sz="1200" dirty="0"/>
              <a:t>Customer Register and Login </a:t>
            </a:r>
          </a:p>
          <a:p>
            <a:pPr marL="342900" indent="-342900" algn="l">
              <a:buFont typeface="Arial" panose="020B0604020202020204" pitchFamily="34" charset="0"/>
              <a:buChar char="•"/>
            </a:pPr>
            <a:r>
              <a:rPr lang="en-US" sz="1200" dirty="0"/>
              <a:t>Admin users to manage all users and allocate roles</a:t>
            </a:r>
          </a:p>
          <a:p>
            <a:pPr marL="342900" indent="-342900" algn="l">
              <a:buFont typeface="Arial" panose="020B0604020202020204" pitchFamily="34" charset="0"/>
              <a:buChar char="•"/>
            </a:pPr>
            <a:r>
              <a:rPr lang="en-US" sz="1200" dirty="0"/>
              <a:t>Admin access/edit detailed Information</a:t>
            </a:r>
            <a:endParaRPr lang="en-IE" sz="1200" dirty="0"/>
          </a:p>
          <a:p>
            <a:pPr marL="342900" indent="-342900" algn="l">
              <a:buFont typeface="Arial" panose="020B0604020202020204" pitchFamily="34" charset="0"/>
              <a:buChar char="•"/>
            </a:pPr>
            <a:r>
              <a:rPr lang="en-US" sz="1200" dirty="0"/>
              <a:t>System calculates building cost analysis and display costing to the customer</a:t>
            </a:r>
            <a:endParaRPr lang="en-IE" sz="1200" dirty="0"/>
          </a:p>
          <a:p>
            <a:pPr marL="342900" indent="-342900" algn="l">
              <a:buFont typeface="Arial" panose="020B0604020202020204" pitchFamily="34" charset="0"/>
              <a:buChar char="•"/>
            </a:pPr>
            <a:r>
              <a:rPr lang="en-US" sz="1200" dirty="0"/>
              <a:t>Admin to manage costs exceed €1 million.</a:t>
            </a:r>
            <a:endParaRPr lang="en-IE" sz="2000" dirty="0"/>
          </a:p>
        </p:txBody>
      </p:sp>
      <p:sp>
        <p:nvSpPr>
          <p:cNvPr id="33" name="Rectangle 32">
            <a:extLst>
              <a:ext uri="{FF2B5EF4-FFF2-40B4-BE49-F238E27FC236}">
                <a16:creationId xmlns:a16="http://schemas.microsoft.com/office/drawing/2014/main" id="{F1288744-36E7-4077-B9C1-E5D9DD8CAD6B}"/>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4" name="Rectangle 33">
            <a:extLst>
              <a:ext uri="{FF2B5EF4-FFF2-40B4-BE49-F238E27FC236}">
                <a16:creationId xmlns:a16="http://schemas.microsoft.com/office/drawing/2014/main" id="{66D6264B-23BB-4303-B8EF-53D18BF9FAA4}"/>
              </a:ext>
            </a:extLst>
          </p:cNvPr>
          <p:cNvSpPr/>
          <p:nvPr/>
        </p:nvSpPr>
        <p:spPr bwMode="auto">
          <a:xfrm>
            <a:off x="8507600" y="4324350"/>
            <a:ext cx="366724" cy="3048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5" name="TextBox 34">
            <a:extLst>
              <a:ext uri="{FF2B5EF4-FFF2-40B4-BE49-F238E27FC236}">
                <a16:creationId xmlns:a16="http://schemas.microsoft.com/office/drawing/2014/main" id="{7E1F8817-4BBB-496E-A956-D1FE8E10AAC5}"/>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36" name="Rectangle 35">
            <a:extLst>
              <a:ext uri="{FF2B5EF4-FFF2-40B4-BE49-F238E27FC236}">
                <a16:creationId xmlns:a16="http://schemas.microsoft.com/office/drawing/2014/main" id="{BDC45FCB-207A-4D1C-8976-AECE4478A946}"/>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5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Effect transition="in" filter="fade">
                                      <p:cBhvr>
                                        <p:cTn id="17" dur="1000"/>
                                        <p:tgtEl>
                                          <p:spTgt spid="13"/>
                                        </p:tgtEl>
                                      </p:cBhvr>
                                    </p:animEffect>
                                  </p:childTnLst>
                                </p:cTn>
                              </p:par>
                              <p:par>
                                <p:cTn id="18" presetID="53" presetClass="entr" presetSubtype="16"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fltVal val="0"/>
                                          </p:val>
                                        </p:tav>
                                        <p:tav tm="100000">
                                          <p:val>
                                            <p:strVal val="#ppt_w"/>
                                          </p:val>
                                        </p:tav>
                                      </p:tavLst>
                                    </p:anim>
                                    <p:anim calcmode="lin" valueType="num">
                                      <p:cBhvr>
                                        <p:cTn id="21" dur="1000" fill="hold"/>
                                        <p:tgtEl>
                                          <p:spTgt spid="11"/>
                                        </p:tgtEl>
                                        <p:attrNameLst>
                                          <p:attrName>ppt_h</p:attrName>
                                        </p:attrNameLst>
                                      </p:cBhvr>
                                      <p:tavLst>
                                        <p:tav tm="0">
                                          <p:val>
                                            <p:fltVal val="0"/>
                                          </p:val>
                                        </p:tav>
                                        <p:tav tm="100000">
                                          <p:val>
                                            <p:strVal val="#ppt_h"/>
                                          </p:val>
                                        </p:tav>
                                      </p:tavLst>
                                    </p:anim>
                                    <p:animEffect transition="in" filter="fade">
                                      <p:cBhvr>
                                        <p:cTn id="22" dur="1000"/>
                                        <p:tgtEl>
                                          <p:spTgt spid="11"/>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415" grpId="0"/>
      <p:bldP spid="17416" grpId="0"/>
      <p:bldP spid="3" grpId="0"/>
      <p:bldP spid="33" grpId="0" animBg="1"/>
      <p:bldP spid="34" grpId="0" animBg="1"/>
      <p:bldP spid="35" grpId="0"/>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11</a:t>
            </a:r>
          </a:p>
        </p:txBody>
      </p:sp>
      <p:sp>
        <p:nvSpPr>
          <p:cNvPr id="19464" name="Rectangle 8"/>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Code Created - Technical</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 name="Rectangle 2">
            <a:extLst>
              <a:ext uri="{FF2B5EF4-FFF2-40B4-BE49-F238E27FC236}">
                <a16:creationId xmlns:a16="http://schemas.microsoft.com/office/drawing/2014/main" id="{A519CA1B-A9D1-46E0-8230-22FAE61529A1}"/>
              </a:ext>
            </a:extLst>
          </p:cNvPr>
          <p:cNvSpPr/>
          <p:nvPr/>
        </p:nvSpPr>
        <p:spPr>
          <a:xfrm>
            <a:off x="1145125" y="1274385"/>
            <a:ext cx="7143746" cy="3185487"/>
          </a:xfrm>
          <a:prstGeom prst="rect">
            <a:avLst/>
          </a:prstGeom>
        </p:spPr>
        <p:txBody>
          <a:bodyPr wrap="square">
            <a:spAutoFit/>
          </a:bodyPr>
          <a:lstStyle/>
          <a:p>
            <a:pPr marL="285750" indent="-285750" algn="l">
              <a:buFont typeface="Arial" panose="020B0604020202020204" pitchFamily="34" charset="0"/>
              <a:buChar char="•"/>
            </a:pPr>
            <a:r>
              <a:rPr lang="en-IE" sz="1400" dirty="0"/>
              <a:t>Programming Language: C#, JavaScript and HTML</a:t>
            </a:r>
          </a:p>
          <a:p>
            <a:pPr marL="285750" indent="-285750" algn="l">
              <a:buFont typeface="Arial" panose="020B0604020202020204" pitchFamily="34" charset="0"/>
              <a:buChar char="•"/>
            </a:pPr>
            <a:r>
              <a:rPr lang="en-IE" sz="1400" dirty="0"/>
              <a:t>IDE: Visual Studio Code</a:t>
            </a:r>
          </a:p>
          <a:p>
            <a:pPr marL="285750" indent="-285750" algn="l">
              <a:buFont typeface="Arial" panose="020B0604020202020204" pitchFamily="34" charset="0"/>
              <a:buChar char="•"/>
            </a:pPr>
            <a:r>
              <a:rPr lang="en-IE" sz="1400" dirty="0"/>
              <a:t>Framework: </a:t>
            </a:r>
            <a:r>
              <a:rPr lang="en-IE" sz="1400" dirty="0" err="1"/>
              <a:t>.Net</a:t>
            </a:r>
            <a:r>
              <a:rPr lang="en-IE" sz="1400" dirty="0"/>
              <a:t> Core 2.2</a:t>
            </a:r>
          </a:p>
          <a:p>
            <a:pPr marL="285750" indent="-285750" algn="l">
              <a:buFont typeface="Arial" panose="020B0604020202020204" pitchFamily="34" charset="0"/>
              <a:buChar char="•"/>
            </a:pPr>
            <a:r>
              <a:rPr lang="en-IE" sz="1400" dirty="0"/>
              <a:t>Supporting Platforms: Windows, Linux, MacOS</a:t>
            </a:r>
          </a:p>
          <a:p>
            <a:pPr marL="285750" indent="-285750" algn="l">
              <a:buFont typeface="Arial" panose="020B0604020202020204" pitchFamily="34" charset="0"/>
              <a:buChar char="•"/>
            </a:pPr>
            <a:r>
              <a:rPr lang="en-IE" sz="1400" dirty="0"/>
              <a:t>Pattern: MVC (Model View Controller)</a:t>
            </a:r>
          </a:p>
          <a:p>
            <a:pPr marL="285750" indent="-285750" algn="l">
              <a:buFont typeface="Arial" panose="020B0604020202020204" pitchFamily="34" charset="0"/>
              <a:buChar char="•"/>
            </a:pPr>
            <a:r>
              <a:rPr lang="en-IE" sz="1400" dirty="0"/>
              <a:t>Type App: ASP.NET MVC Web Application includes bootstrapping </a:t>
            </a:r>
          </a:p>
          <a:p>
            <a:pPr marL="285750" indent="-285750" algn="l">
              <a:buFont typeface="Arial" panose="020B0604020202020204" pitchFamily="34" charset="0"/>
              <a:buChar char="•"/>
            </a:pPr>
            <a:r>
              <a:rPr lang="en-IE" sz="1400" dirty="0"/>
              <a:t>Database: MySQL</a:t>
            </a:r>
          </a:p>
          <a:p>
            <a:pPr marL="285750" indent="-285750" algn="l">
              <a:buFont typeface="Arial" panose="020B0604020202020204" pitchFamily="34" charset="0"/>
              <a:buChar char="•"/>
            </a:pPr>
            <a:r>
              <a:rPr lang="en-IE" sz="1400" dirty="0"/>
              <a:t>Security</a:t>
            </a:r>
          </a:p>
          <a:p>
            <a:pPr marL="342789" lvl="1" indent="-171450" algn="l">
              <a:buFont typeface="Arial" panose="020B0604020202020204" pitchFamily="34" charset="0"/>
              <a:buChar char="•"/>
            </a:pPr>
            <a:r>
              <a:rPr lang="en-IE" sz="1100" dirty="0"/>
              <a:t>Authentication: Token Based, Password hash (PBKDF2 algorithm with HMAC-SHA256, 128-bit salt, 256-bit subkey, and 10,000 iterations)</a:t>
            </a:r>
          </a:p>
          <a:p>
            <a:pPr marL="342789" lvl="1" indent="-171450" algn="l">
              <a:buFont typeface="Arial" panose="020B0604020202020204" pitchFamily="34" charset="0"/>
              <a:buChar char="•"/>
            </a:pPr>
            <a:r>
              <a:rPr lang="en-IE" sz="1100" dirty="0"/>
              <a:t>Authorization: Role-based Authorization</a:t>
            </a:r>
          </a:p>
          <a:p>
            <a:pPr marL="285750" indent="-285750" algn="l">
              <a:buFont typeface="Arial" panose="020B0604020202020204" pitchFamily="34" charset="0"/>
              <a:buChar char="•"/>
            </a:pPr>
            <a:r>
              <a:rPr lang="en-IE" sz="1400" dirty="0"/>
              <a:t>Hosting Server: Linux Ubuntu 16.04 (using Apache as reverse proxy)</a:t>
            </a:r>
          </a:p>
          <a:p>
            <a:pPr marL="285750" indent="-285750" algn="l">
              <a:buFont typeface="Arial" panose="020B0604020202020204" pitchFamily="34" charset="0"/>
              <a:buChar char="•"/>
            </a:pPr>
            <a:r>
              <a:rPr lang="en-IE" sz="1400" dirty="0"/>
              <a:t>Performance Tests: </a:t>
            </a:r>
            <a:r>
              <a:rPr lang="en-IE" sz="1400" dirty="0" err="1"/>
              <a:t>wrk</a:t>
            </a:r>
            <a:r>
              <a:rPr lang="en-IE" sz="1400" dirty="0"/>
              <a:t> Performance Tool (Open-source)</a:t>
            </a:r>
          </a:p>
          <a:p>
            <a:pPr marL="285750" indent="-285750" algn="l">
              <a:buFont typeface="Arial" panose="020B0604020202020204" pitchFamily="34" charset="0"/>
              <a:buChar char="•"/>
            </a:pPr>
            <a:r>
              <a:rPr lang="en-IE" sz="1400" dirty="0"/>
              <a:t>Coding Standards Documentation Completed</a:t>
            </a:r>
          </a:p>
          <a:p>
            <a:pPr marL="285750" indent="-285750" algn="l">
              <a:buFont typeface="Arial" panose="020B0604020202020204" pitchFamily="34" charset="0"/>
              <a:buChar char="•"/>
            </a:pPr>
            <a:r>
              <a:rPr lang="en-IE" sz="1400" dirty="0"/>
              <a:t>Exception Handling: Log4net</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sp>
        <p:nvSpPr>
          <p:cNvPr id="27" name="Rectangle 26">
            <a:extLst>
              <a:ext uri="{FF2B5EF4-FFF2-40B4-BE49-F238E27FC236}">
                <a16:creationId xmlns:a16="http://schemas.microsoft.com/office/drawing/2014/main" id="{A8DEEAE4-84EC-4C40-902E-5F5886EE356C}"/>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8" name="Rectangle 27">
            <a:extLst>
              <a:ext uri="{FF2B5EF4-FFF2-40B4-BE49-F238E27FC236}">
                <a16:creationId xmlns:a16="http://schemas.microsoft.com/office/drawing/2014/main" id="{6A6F83DC-5EAB-4641-A8A2-A9A3C1613855}"/>
              </a:ext>
            </a:extLst>
          </p:cNvPr>
          <p:cNvSpPr/>
          <p:nvPr/>
        </p:nvSpPr>
        <p:spPr bwMode="auto">
          <a:xfrm>
            <a:off x="8507600" y="4324350"/>
            <a:ext cx="366724" cy="3048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29" name="TextBox 28">
            <a:extLst>
              <a:ext uri="{FF2B5EF4-FFF2-40B4-BE49-F238E27FC236}">
                <a16:creationId xmlns:a16="http://schemas.microsoft.com/office/drawing/2014/main" id="{882B81FB-9780-43A3-8460-58E10B93C328}"/>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Colin Kenny</a:t>
            </a:r>
          </a:p>
          <a:p>
            <a:pPr algn="l"/>
            <a:endParaRPr lang="en-GB" dirty="0"/>
          </a:p>
        </p:txBody>
      </p:sp>
      <p:sp>
        <p:nvSpPr>
          <p:cNvPr id="30" name="Rectangle 29">
            <a:extLst>
              <a:ext uri="{FF2B5EF4-FFF2-40B4-BE49-F238E27FC236}">
                <a16:creationId xmlns:a16="http://schemas.microsoft.com/office/drawing/2014/main" id="{C07831E8-EB50-4623-9508-3A935CF1464D}"/>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 grpId="0"/>
      <p:bldP spid="32" grpId="0" animBg="1"/>
      <p:bldP spid="27" grpId="0" animBg="1"/>
      <p:bldP spid="28" grpId="0" animBg="1"/>
      <p:bldP spid="29"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12</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Jenkins Pipeline</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Colin Kenny</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sp>
        <p:nvSpPr>
          <p:cNvPr id="33" name="Rectangle 32">
            <a:extLst>
              <a:ext uri="{FF2B5EF4-FFF2-40B4-BE49-F238E27FC236}">
                <a16:creationId xmlns:a16="http://schemas.microsoft.com/office/drawing/2014/main" id="{4DED5F2C-CE9C-49CA-983C-391A9C3E9444}"/>
              </a:ext>
            </a:extLst>
          </p:cNvPr>
          <p:cNvSpPr/>
          <p:nvPr/>
        </p:nvSpPr>
        <p:spPr>
          <a:xfrm>
            <a:off x="6721526" y="3157450"/>
            <a:ext cx="1400030" cy="935005"/>
          </a:xfrm>
          <a:prstGeom prst="rect">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Dev</a:t>
            </a:r>
          </a:p>
          <a:p>
            <a:pPr algn="ctr"/>
            <a:r>
              <a:rPr lang="en-IE" dirty="0"/>
              <a:t>Server</a:t>
            </a:r>
          </a:p>
        </p:txBody>
      </p:sp>
      <p:sp>
        <p:nvSpPr>
          <p:cNvPr id="34" name="Pentagon 5">
            <a:extLst>
              <a:ext uri="{FF2B5EF4-FFF2-40B4-BE49-F238E27FC236}">
                <a16:creationId xmlns:a16="http://schemas.microsoft.com/office/drawing/2014/main" id="{FF1FCEAA-508D-448B-8540-366FBE9BA199}"/>
              </a:ext>
            </a:extLst>
          </p:cNvPr>
          <p:cNvSpPr/>
          <p:nvPr/>
        </p:nvSpPr>
        <p:spPr>
          <a:xfrm>
            <a:off x="1295401" y="3178054"/>
            <a:ext cx="5675760" cy="914401"/>
          </a:xfrm>
          <a:prstGeom prst="homePlate">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400" dirty="0"/>
          </a:p>
          <a:p>
            <a:pPr algn="ctr"/>
            <a:endParaRPr lang="en-IE" sz="1400" dirty="0"/>
          </a:p>
          <a:p>
            <a:pPr algn="ctr"/>
            <a:r>
              <a:rPr lang="en-IE" sz="2000" dirty="0"/>
              <a:t>Jenkins Server</a:t>
            </a:r>
          </a:p>
        </p:txBody>
      </p:sp>
      <p:sp>
        <p:nvSpPr>
          <p:cNvPr id="35" name="Chevron 7">
            <a:extLst>
              <a:ext uri="{FF2B5EF4-FFF2-40B4-BE49-F238E27FC236}">
                <a16:creationId xmlns:a16="http://schemas.microsoft.com/office/drawing/2014/main" id="{84C5F8C6-60F9-42A1-9591-EF813D2AAA94}"/>
              </a:ext>
            </a:extLst>
          </p:cNvPr>
          <p:cNvSpPr/>
          <p:nvPr/>
        </p:nvSpPr>
        <p:spPr>
          <a:xfrm>
            <a:off x="2895600" y="3178056"/>
            <a:ext cx="1400039"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solidFill>
                  <a:schemeClr val="bg1"/>
                </a:solidFill>
              </a:rPr>
              <a:t>Testing</a:t>
            </a:r>
            <a:r>
              <a:rPr lang="en-IE" sz="1400" dirty="0">
                <a:solidFill>
                  <a:schemeClr val="bg1"/>
                </a:solidFill>
              </a:rPr>
              <a:t> </a:t>
            </a:r>
          </a:p>
        </p:txBody>
      </p:sp>
      <p:sp>
        <p:nvSpPr>
          <p:cNvPr id="36" name="Chevron 9">
            <a:extLst>
              <a:ext uri="{FF2B5EF4-FFF2-40B4-BE49-F238E27FC236}">
                <a16:creationId xmlns:a16="http://schemas.microsoft.com/office/drawing/2014/main" id="{AC1ECA5A-D508-450F-B959-4637D48F734E}"/>
              </a:ext>
            </a:extLst>
          </p:cNvPr>
          <p:cNvSpPr/>
          <p:nvPr/>
        </p:nvSpPr>
        <p:spPr>
          <a:xfrm>
            <a:off x="5257800" y="3178056"/>
            <a:ext cx="1447801"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err="1">
                <a:solidFill>
                  <a:schemeClr val="bg1">
                    <a:lumMod val="95000"/>
                  </a:schemeClr>
                </a:solidFill>
              </a:rPr>
              <a:t>Ansible</a:t>
            </a:r>
            <a:endParaRPr lang="en-IE" sz="1400" dirty="0">
              <a:solidFill>
                <a:schemeClr val="bg1">
                  <a:lumMod val="95000"/>
                </a:schemeClr>
              </a:solidFill>
            </a:endParaRPr>
          </a:p>
        </p:txBody>
      </p:sp>
      <p:sp>
        <p:nvSpPr>
          <p:cNvPr id="37" name="Chevron 10">
            <a:extLst>
              <a:ext uri="{FF2B5EF4-FFF2-40B4-BE49-F238E27FC236}">
                <a16:creationId xmlns:a16="http://schemas.microsoft.com/office/drawing/2014/main" id="{10A50EF7-F6B2-4619-9488-49B9765E3F38}"/>
              </a:ext>
            </a:extLst>
          </p:cNvPr>
          <p:cNvSpPr/>
          <p:nvPr/>
        </p:nvSpPr>
        <p:spPr>
          <a:xfrm>
            <a:off x="4114800" y="3178056"/>
            <a:ext cx="1400038"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err="1">
                <a:solidFill>
                  <a:schemeClr val="bg1"/>
                </a:solidFill>
              </a:rPr>
              <a:t>Artifactory</a:t>
            </a:r>
            <a:endParaRPr lang="en-IE" sz="1400" dirty="0">
              <a:solidFill>
                <a:schemeClr val="bg1"/>
              </a:solidFill>
            </a:endParaRPr>
          </a:p>
        </p:txBody>
      </p:sp>
      <p:sp>
        <p:nvSpPr>
          <p:cNvPr id="38" name="Chevron 12">
            <a:extLst>
              <a:ext uri="{FF2B5EF4-FFF2-40B4-BE49-F238E27FC236}">
                <a16:creationId xmlns:a16="http://schemas.microsoft.com/office/drawing/2014/main" id="{F5365739-0C30-4B41-A908-435C102F4E11}"/>
              </a:ext>
            </a:extLst>
          </p:cNvPr>
          <p:cNvSpPr/>
          <p:nvPr/>
        </p:nvSpPr>
        <p:spPr>
          <a:xfrm>
            <a:off x="1828800" y="3178056"/>
            <a:ext cx="1269452"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solidFill>
                  <a:schemeClr val="bg1">
                    <a:lumMod val="95000"/>
                  </a:schemeClr>
                </a:solidFill>
              </a:rPr>
              <a:t>Workspace</a:t>
            </a:r>
            <a:endParaRPr lang="en-IE" sz="1400" dirty="0">
              <a:solidFill>
                <a:schemeClr val="bg1">
                  <a:lumMod val="95000"/>
                </a:schemeClr>
              </a:solidFill>
            </a:endParaRPr>
          </a:p>
        </p:txBody>
      </p:sp>
      <p:sp>
        <p:nvSpPr>
          <p:cNvPr id="39" name="Rectangle 38">
            <a:extLst>
              <a:ext uri="{FF2B5EF4-FFF2-40B4-BE49-F238E27FC236}">
                <a16:creationId xmlns:a16="http://schemas.microsoft.com/office/drawing/2014/main" id="{4698F4A5-762A-42EE-A803-147B3D85F4BA}"/>
              </a:ext>
            </a:extLst>
          </p:cNvPr>
          <p:cNvSpPr/>
          <p:nvPr/>
        </p:nvSpPr>
        <p:spPr>
          <a:xfrm>
            <a:off x="1313402" y="1733550"/>
            <a:ext cx="1524849" cy="731928"/>
          </a:xfrm>
          <a:prstGeom prst="rect">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GitHub</a:t>
            </a:r>
            <a:endParaRPr lang="en-IE" sz="2000" dirty="0"/>
          </a:p>
          <a:p>
            <a:pPr algn="ctr"/>
            <a:r>
              <a:rPr lang="en-IE" sz="1400" dirty="0" err="1"/>
              <a:t>CrowSoft</a:t>
            </a:r>
            <a:endParaRPr lang="en-IE" sz="1400" dirty="0"/>
          </a:p>
        </p:txBody>
      </p:sp>
      <p:cxnSp>
        <p:nvCxnSpPr>
          <p:cNvPr id="40" name="Straight Arrow Connector 39">
            <a:extLst>
              <a:ext uri="{FF2B5EF4-FFF2-40B4-BE49-F238E27FC236}">
                <a16:creationId xmlns:a16="http://schemas.microsoft.com/office/drawing/2014/main" id="{1C69173C-2DC2-4FBF-83A1-B6A341515965}"/>
              </a:ext>
            </a:extLst>
          </p:cNvPr>
          <p:cNvCxnSpPr>
            <a:cxnSpLocks/>
          </p:cNvCxnSpPr>
          <p:nvPr/>
        </p:nvCxnSpPr>
        <p:spPr>
          <a:xfrm flipV="1">
            <a:off x="1600200" y="2492255"/>
            <a:ext cx="0" cy="665196"/>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C48786-C351-432B-83C8-3A2DE93E6043}"/>
              </a:ext>
            </a:extLst>
          </p:cNvPr>
          <p:cNvCxnSpPr>
            <a:cxnSpLocks/>
          </p:cNvCxnSpPr>
          <p:nvPr/>
        </p:nvCxnSpPr>
        <p:spPr>
          <a:xfrm>
            <a:off x="2514600" y="2459804"/>
            <a:ext cx="28670" cy="668829"/>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0558D79-5A75-424E-9529-2EDCFD78098E}"/>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3" name="Rectangle 52">
            <a:extLst>
              <a:ext uri="{FF2B5EF4-FFF2-40B4-BE49-F238E27FC236}">
                <a16:creationId xmlns:a16="http://schemas.microsoft.com/office/drawing/2014/main" id="{4AA812E0-AB79-47B9-871E-D576F1CF2FC5}"/>
              </a:ext>
            </a:extLst>
          </p:cNvPr>
          <p:cNvSpPr/>
          <p:nvPr/>
        </p:nvSpPr>
        <p:spPr bwMode="auto">
          <a:xfrm>
            <a:off x="8507600" y="4324350"/>
            <a:ext cx="366724" cy="3048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4" name="TextBox 53">
            <a:extLst>
              <a:ext uri="{FF2B5EF4-FFF2-40B4-BE49-F238E27FC236}">
                <a16:creationId xmlns:a16="http://schemas.microsoft.com/office/drawing/2014/main" id="{BB65B443-6AB3-4323-955C-9C526A7C27FC}"/>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55" name="Rectangle 54">
            <a:extLst>
              <a:ext uri="{FF2B5EF4-FFF2-40B4-BE49-F238E27FC236}">
                <a16:creationId xmlns:a16="http://schemas.microsoft.com/office/drawing/2014/main" id="{29EE0BCA-C858-4381-BC18-C59723AEB84C}"/>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679988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ppt_w</p:attrName>
                                        </p:attrNameLst>
                                      </p:cBhvr>
                                      <p:tavLst>
                                        <p:tav tm="0">
                                          <p:val>
                                            <p:fltVal val="0"/>
                                          </p:val>
                                        </p:tav>
                                        <p:tav tm="100000">
                                          <p:val>
                                            <p:strVal val="#ppt_w"/>
                                          </p:val>
                                        </p:tav>
                                      </p:tavLst>
                                    </p:anim>
                                    <p:anim calcmode="lin" valueType="num">
                                      <p:cBhvr>
                                        <p:cTn id="19" dur="500" fill="hold"/>
                                        <p:tgtEl>
                                          <p:spTgt spid="39"/>
                                        </p:tgtEl>
                                        <p:attrNameLst>
                                          <p:attrName>ppt_h</p:attrName>
                                        </p:attrNameLst>
                                      </p:cBhvr>
                                      <p:tavLst>
                                        <p:tav tm="0">
                                          <p:val>
                                            <p:fltVal val="0"/>
                                          </p:val>
                                        </p:tav>
                                        <p:tav tm="100000">
                                          <p:val>
                                            <p:strVal val="#ppt_h"/>
                                          </p:val>
                                        </p:tav>
                                      </p:tavLst>
                                    </p:anim>
                                    <p:animEffect transition="in" filter="fade">
                                      <p:cBhvr>
                                        <p:cTn id="20" dur="500"/>
                                        <p:tgtEl>
                                          <p:spTgt spid="39"/>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p:cTn id="54" dur="500" fill="hold"/>
                                        <p:tgtEl>
                                          <p:spTgt spid="37"/>
                                        </p:tgtEl>
                                        <p:attrNameLst>
                                          <p:attrName>ppt_w</p:attrName>
                                        </p:attrNameLst>
                                      </p:cBhvr>
                                      <p:tavLst>
                                        <p:tav tm="0">
                                          <p:val>
                                            <p:fltVal val="0"/>
                                          </p:val>
                                        </p:tav>
                                        <p:tav tm="100000">
                                          <p:val>
                                            <p:strVal val="#ppt_w"/>
                                          </p:val>
                                        </p:tav>
                                      </p:tavLst>
                                    </p:anim>
                                    <p:anim calcmode="lin" valueType="num">
                                      <p:cBhvr>
                                        <p:cTn id="55" dur="500" fill="hold"/>
                                        <p:tgtEl>
                                          <p:spTgt spid="37"/>
                                        </p:tgtEl>
                                        <p:attrNameLst>
                                          <p:attrName>ppt_h</p:attrName>
                                        </p:attrNameLst>
                                      </p:cBhvr>
                                      <p:tavLst>
                                        <p:tav tm="0">
                                          <p:val>
                                            <p:fltVal val="0"/>
                                          </p:val>
                                        </p:tav>
                                        <p:tav tm="100000">
                                          <p:val>
                                            <p:strVal val="#ppt_h"/>
                                          </p:val>
                                        </p:tav>
                                      </p:tavLst>
                                    </p:anim>
                                    <p:animEffect transition="in" filter="fade">
                                      <p:cBhvr>
                                        <p:cTn id="56" dur="500"/>
                                        <p:tgtEl>
                                          <p:spTgt spid="37"/>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animEffect transition="in" filter="fade">
                                      <p:cBhvr>
                                        <p:cTn id="62" dur="500"/>
                                        <p:tgtEl>
                                          <p:spTgt spid="36"/>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p:cTn id="66" dur="500" fill="hold"/>
                                        <p:tgtEl>
                                          <p:spTgt spid="33"/>
                                        </p:tgtEl>
                                        <p:attrNameLst>
                                          <p:attrName>ppt_w</p:attrName>
                                        </p:attrNameLst>
                                      </p:cBhvr>
                                      <p:tavLst>
                                        <p:tav tm="0">
                                          <p:val>
                                            <p:fltVal val="0"/>
                                          </p:val>
                                        </p:tav>
                                        <p:tav tm="100000">
                                          <p:val>
                                            <p:strVal val="#ppt_w"/>
                                          </p:val>
                                        </p:tav>
                                      </p:tavLst>
                                    </p:anim>
                                    <p:anim calcmode="lin" valueType="num">
                                      <p:cBhvr>
                                        <p:cTn id="67" dur="500" fill="hold"/>
                                        <p:tgtEl>
                                          <p:spTgt spid="33"/>
                                        </p:tgtEl>
                                        <p:attrNameLst>
                                          <p:attrName>ppt_h</p:attrName>
                                        </p:attrNameLst>
                                      </p:cBhvr>
                                      <p:tavLst>
                                        <p:tav tm="0">
                                          <p:val>
                                            <p:fltVal val="0"/>
                                          </p:val>
                                        </p:tav>
                                        <p:tav tm="100000">
                                          <p:val>
                                            <p:strVal val="#ppt_h"/>
                                          </p:val>
                                        </p:tav>
                                      </p:tavLst>
                                    </p:anim>
                                    <p:animEffect transition="in" filter="fade">
                                      <p:cBhvr>
                                        <p:cTn id="68" dur="500"/>
                                        <p:tgtEl>
                                          <p:spTgt spid="33"/>
                                        </p:tgtEl>
                                      </p:cBhvr>
                                    </p:animEffect>
                                  </p:childTnLst>
                                </p:cTn>
                              </p:par>
                            </p:childTnLst>
                          </p:cTn>
                        </p:par>
                        <p:par>
                          <p:cTn id="69" fill="hold">
                            <p:stCondLst>
                              <p:cond delay="5000"/>
                            </p:stCondLst>
                            <p:childTnLst>
                              <p:par>
                                <p:cTn id="70" presetID="1" presetClass="entr" presetSubtype="0"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33" grpId="0" animBg="1"/>
      <p:bldP spid="34" grpId="0" animBg="1"/>
      <p:bldP spid="35" grpId="0" animBg="1"/>
      <p:bldP spid="36" grpId="0" animBg="1"/>
      <p:bldP spid="37" grpId="0" animBg="1"/>
      <p:bldP spid="38" grpId="0" animBg="1"/>
      <p:bldP spid="39" grpId="0" animBg="1"/>
      <p:bldP spid="52" grpId="0" animBg="1"/>
      <p:bldP spid="53" grpId="0" animBg="1"/>
      <p:bldP spid="54" grpId="0"/>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dirty="0"/>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13</a:t>
            </a:r>
          </a:p>
        </p:txBody>
      </p:sp>
      <p:sp>
        <p:nvSpPr>
          <p:cNvPr id="19464" name="Rectangle 8"/>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Unit Testing</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 name="Rectangle 2">
            <a:extLst>
              <a:ext uri="{FF2B5EF4-FFF2-40B4-BE49-F238E27FC236}">
                <a16:creationId xmlns:a16="http://schemas.microsoft.com/office/drawing/2014/main" id="{A519CA1B-A9D1-46E0-8230-22FAE61529A1}"/>
              </a:ext>
            </a:extLst>
          </p:cNvPr>
          <p:cNvSpPr/>
          <p:nvPr/>
        </p:nvSpPr>
        <p:spPr>
          <a:xfrm>
            <a:off x="1145125" y="1274385"/>
            <a:ext cx="7143746" cy="1077218"/>
          </a:xfrm>
          <a:prstGeom prst="rect">
            <a:avLst/>
          </a:prstGeom>
        </p:spPr>
        <p:txBody>
          <a:bodyPr wrap="square">
            <a:spAutoFit/>
          </a:bodyPr>
          <a:lstStyle/>
          <a:p>
            <a:pPr marL="285750" indent="-285750" algn="l">
              <a:buFont typeface="Arial" panose="020B0604020202020204" pitchFamily="34" charset="0"/>
              <a:buChar char="•"/>
            </a:pPr>
            <a:r>
              <a:rPr lang="en-IE" sz="1600" dirty="0" err="1"/>
              <a:t>Nunit</a:t>
            </a:r>
            <a:r>
              <a:rPr lang="en-IE" sz="1600" dirty="0"/>
              <a:t> for </a:t>
            </a:r>
            <a:r>
              <a:rPr lang="en-IE" sz="1600" dirty="0" err="1"/>
              <a:t>.Net</a:t>
            </a:r>
            <a:r>
              <a:rPr lang="en-IE" sz="1600" dirty="0"/>
              <a:t> Framework</a:t>
            </a:r>
          </a:p>
          <a:p>
            <a:pPr marL="285750" indent="-285750" algn="l">
              <a:buFont typeface="Arial" panose="020B0604020202020204" pitchFamily="34" charset="0"/>
              <a:buChar char="•"/>
            </a:pPr>
            <a:r>
              <a:rPr lang="en-IE" sz="1600" dirty="0"/>
              <a:t>Testing Controllers Actions (CRUD)</a:t>
            </a:r>
          </a:p>
          <a:p>
            <a:pPr marL="285750" indent="-285750" algn="l">
              <a:buFont typeface="Arial" panose="020B0604020202020204" pitchFamily="34" charset="0"/>
              <a:buChar char="•"/>
            </a:pPr>
            <a:r>
              <a:rPr lang="en-IE" sz="1600" dirty="0"/>
              <a:t>Automated on Jenkins Pipeline</a:t>
            </a:r>
          </a:p>
          <a:p>
            <a:pPr marL="285750" indent="-285750" algn="l">
              <a:buFont typeface="Arial" panose="020B0604020202020204" pitchFamily="34" charset="0"/>
              <a:buChar char="•"/>
            </a:pPr>
            <a:r>
              <a:rPr lang="en-IE" sz="1600" dirty="0"/>
              <a:t>Example:</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5" name="Picture 14">
            <a:extLst>
              <a:ext uri="{FF2B5EF4-FFF2-40B4-BE49-F238E27FC236}">
                <a16:creationId xmlns:a16="http://schemas.microsoft.com/office/drawing/2014/main" id="{3D5F9E62-CBB9-4ABC-A028-1FD0C62F4F05}"/>
              </a:ext>
            </a:extLst>
          </p:cNvPr>
          <p:cNvPicPr/>
          <p:nvPr/>
        </p:nvPicPr>
        <p:blipFill>
          <a:blip r:embed="rId2" cstate="print"/>
          <a:srcRect/>
          <a:stretch>
            <a:fillRect/>
          </a:stretch>
        </p:blipFill>
        <p:spPr bwMode="auto">
          <a:xfrm>
            <a:off x="1288350" y="2633232"/>
            <a:ext cx="6818543" cy="1614918"/>
          </a:xfrm>
          <a:prstGeom prst="rect">
            <a:avLst/>
          </a:prstGeom>
          <a:noFill/>
          <a:ln w="9525">
            <a:noFill/>
            <a:miter lim="800000"/>
            <a:headEnd/>
            <a:tailEnd/>
          </a:ln>
        </p:spPr>
      </p:pic>
      <p:sp>
        <p:nvSpPr>
          <p:cNvPr id="34" name="Rectangle 33">
            <a:extLst>
              <a:ext uri="{FF2B5EF4-FFF2-40B4-BE49-F238E27FC236}">
                <a16:creationId xmlns:a16="http://schemas.microsoft.com/office/drawing/2014/main" id="{957C1640-5B2A-40CE-BBB3-E6A5B96349B5}"/>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5" name="Rectangle 34">
            <a:extLst>
              <a:ext uri="{FF2B5EF4-FFF2-40B4-BE49-F238E27FC236}">
                <a16:creationId xmlns:a16="http://schemas.microsoft.com/office/drawing/2014/main" id="{2E46C69F-309F-43F6-980E-0CFEB964B3FF}"/>
              </a:ext>
            </a:extLst>
          </p:cNvPr>
          <p:cNvSpPr/>
          <p:nvPr/>
        </p:nvSpPr>
        <p:spPr bwMode="auto">
          <a:xfrm>
            <a:off x="8507600" y="4324350"/>
            <a:ext cx="366724" cy="3048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6" name="TextBox 35">
            <a:extLst>
              <a:ext uri="{FF2B5EF4-FFF2-40B4-BE49-F238E27FC236}">
                <a16:creationId xmlns:a16="http://schemas.microsoft.com/office/drawing/2014/main" id="{1BE33F89-2CEE-433C-9AB2-2B5E5586C4F3}"/>
              </a:ext>
            </a:extLst>
          </p:cNvPr>
          <p:cNvSpPr txBox="1"/>
          <p:nvPr/>
        </p:nvSpPr>
        <p:spPr>
          <a:xfrm rot="16200000">
            <a:off x="7955543" y="3232197"/>
            <a:ext cx="1614918"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Bharathi Gadhiraju</a:t>
            </a:r>
          </a:p>
          <a:p>
            <a:pPr algn="l"/>
            <a:endParaRPr lang="en-GB" dirty="0"/>
          </a:p>
        </p:txBody>
      </p:sp>
      <p:sp>
        <p:nvSpPr>
          <p:cNvPr id="37" name="Rectangle 36">
            <a:extLst>
              <a:ext uri="{FF2B5EF4-FFF2-40B4-BE49-F238E27FC236}">
                <a16:creationId xmlns:a16="http://schemas.microsoft.com/office/drawing/2014/main" id="{D5D4844C-DA3D-4794-BA91-BFD3D465B4A7}"/>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87115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 grpId="0"/>
      <p:bldP spid="32" grpId="0" animBg="1"/>
      <p:bldP spid="34" grpId="0" animBg="1"/>
      <p:bldP spid="35" grpId="0" animBg="1"/>
      <p:bldP spid="36" grpId="0"/>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14</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err="1">
                <a:solidFill>
                  <a:srgbClr val="00B050"/>
                </a:solidFill>
                <a:latin typeface="Open Sans Light" charset="0"/>
                <a:cs typeface="Open Sans Light" charset="0"/>
                <a:sym typeface="Open Sans Light" charset="0"/>
              </a:rPr>
              <a:t>CodeQuality</a:t>
            </a:r>
            <a:r>
              <a:rPr lang="en-US" sz="2400" dirty="0">
                <a:solidFill>
                  <a:srgbClr val="00B050"/>
                </a:solidFill>
                <a:latin typeface="Open Sans Light" charset="0"/>
                <a:cs typeface="Open Sans Light" charset="0"/>
                <a:sym typeface="Open Sans Light" charset="0"/>
              </a:rPr>
              <a:t> - SonarQube</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Bharathi Gadhiraju</a:t>
            </a:r>
          </a:p>
        </p:txBody>
      </p:sp>
      <p:grpSp>
        <p:nvGrpSpPr>
          <p:cNvPr id="23" name="Group 3">
            <a:extLst>
              <a:ext uri="{FF2B5EF4-FFF2-40B4-BE49-F238E27FC236}">
                <a16:creationId xmlns:a16="http://schemas.microsoft.com/office/drawing/2014/main" id="{7E3FE691-4D1B-40C8-A630-8A333924AD30}"/>
              </a:ext>
            </a:extLst>
          </p:cNvPr>
          <p:cNvGrpSpPr>
            <a:grpSpLocks/>
          </p:cNvGrpSpPr>
          <p:nvPr/>
        </p:nvGrpSpPr>
        <p:grpSpPr bwMode="auto">
          <a:xfrm>
            <a:off x="3432572" y="1716286"/>
            <a:ext cx="4724400" cy="2909888"/>
            <a:chOff x="0" y="0"/>
            <a:chExt cx="7936" cy="4888"/>
          </a:xfrm>
        </p:grpSpPr>
        <p:sp>
          <p:nvSpPr>
            <p:cNvPr id="24" name="Rectangle 1">
              <a:extLst>
                <a:ext uri="{FF2B5EF4-FFF2-40B4-BE49-F238E27FC236}">
                  <a16:creationId xmlns:a16="http://schemas.microsoft.com/office/drawing/2014/main" id="{31D78481-9317-4287-9FB1-D437FC0529CE}"/>
                </a:ext>
              </a:extLst>
            </p:cNvPr>
            <p:cNvSpPr>
              <a:spLocks/>
            </p:cNvSpPr>
            <p:nvPr/>
          </p:nvSpPr>
          <p:spPr bwMode="auto">
            <a:xfrm>
              <a:off x="0" y="0"/>
              <a:ext cx="3856" cy="4888"/>
            </a:xfrm>
            <a:prstGeom prst="rect">
              <a:avLst/>
            </a:prstGeom>
            <a:solidFill>
              <a:srgbClr val="00B050"/>
            </a:solidFill>
            <a:ln w="25400">
              <a:noFill/>
              <a:miter lim="800000"/>
              <a:headEnd/>
              <a:tailEnd/>
            </a:ln>
          </p:spPr>
          <p:txBody>
            <a:bodyPr lIns="0" tIns="0" rIns="0" bIns="0"/>
            <a:lstStyle/>
            <a:p>
              <a:endParaRPr lang="en-US" dirty="0"/>
            </a:p>
          </p:txBody>
        </p:sp>
        <p:sp>
          <p:nvSpPr>
            <p:cNvPr id="25" name="Rectangle 2">
              <a:extLst>
                <a:ext uri="{FF2B5EF4-FFF2-40B4-BE49-F238E27FC236}">
                  <a16:creationId xmlns:a16="http://schemas.microsoft.com/office/drawing/2014/main" id="{5EDB7EBF-2FAB-45CA-96FE-FA0B6FF838E0}"/>
                </a:ext>
              </a:extLst>
            </p:cNvPr>
            <p:cNvSpPr>
              <a:spLocks/>
            </p:cNvSpPr>
            <p:nvPr/>
          </p:nvSpPr>
          <p:spPr bwMode="auto">
            <a:xfrm>
              <a:off x="4080" y="0"/>
              <a:ext cx="3856" cy="4888"/>
            </a:xfrm>
            <a:prstGeom prst="rect">
              <a:avLst/>
            </a:prstGeom>
            <a:solidFill>
              <a:srgbClr val="00B050"/>
            </a:solidFill>
            <a:ln w="25400">
              <a:noFill/>
              <a:miter lim="800000"/>
              <a:headEnd/>
              <a:tailEnd/>
            </a:ln>
          </p:spPr>
          <p:txBody>
            <a:bodyPr lIns="0" tIns="0" rIns="0" bIns="0"/>
            <a:lstStyle/>
            <a:p>
              <a:pPr>
                <a:defRPr/>
              </a:pPr>
              <a:endParaRPr lang="en-US" dirty="0"/>
            </a:p>
          </p:txBody>
        </p:sp>
      </p:grpSp>
      <p:sp>
        <p:nvSpPr>
          <p:cNvPr id="42" name="Rectangle 10">
            <a:extLst>
              <a:ext uri="{FF2B5EF4-FFF2-40B4-BE49-F238E27FC236}">
                <a16:creationId xmlns:a16="http://schemas.microsoft.com/office/drawing/2014/main" id="{5FE1A619-6D01-42E6-9CC1-F269CC580EAD}"/>
              </a:ext>
            </a:extLst>
          </p:cNvPr>
          <p:cNvSpPr>
            <a:spLocks/>
          </p:cNvSpPr>
          <p:nvPr/>
        </p:nvSpPr>
        <p:spPr bwMode="auto">
          <a:xfrm>
            <a:off x="3653797" y="1775243"/>
            <a:ext cx="1876425" cy="21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GB" sz="1400" b="1" spc="-1" dirty="0">
                <a:solidFill>
                  <a:schemeClr val="bg1"/>
                </a:solidFill>
                <a:latin typeface="Open Sans"/>
              </a:rPr>
              <a:t>Monitoring Tool</a:t>
            </a:r>
            <a:br>
              <a:rPr lang="en-GB" sz="1400" spc="-1" dirty="0">
                <a:solidFill>
                  <a:schemeClr val="bg1"/>
                </a:solidFill>
                <a:latin typeface="Open Sans"/>
              </a:rPr>
            </a:br>
            <a:r>
              <a:rPr lang="en-GB" sz="1200" spc="-1" dirty="0" err="1">
                <a:solidFill>
                  <a:schemeClr val="bg1"/>
                </a:solidFill>
                <a:latin typeface="Open Sans"/>
              </a:rPr>
              <a:t>Monit</a:t>
            </a:r>
            <a:r>
              <a:rPr lang="en-GB" sz="1200" spc="-1" dirty="0">
                <a:solidFill>
                  <a:schemeClr val="bg1"/>
                </a:solidFill>
                <a:latin typeface="Open Sans"/>
              </a:rPr>
              <a:t> Setup for CrowSoft</a:t>
            </a:r>
            <a:endParaRPr lang="en-GB" sz="900" spc="-1" dirty="0">
              <a:solidFill>
                <a:schemeClr val="bg1"/>
              </a:solidFill>
              <a:latin typeface="Open Sans"/>
            </a:endParaRPr>
          </a:p>
          <a:p>
            <a:endParaRPr lang="en-US" sz="900" dirty="0">
              <a:solidFill>
                <a:schemeClr val="bg1"/>
              </a:solidFill>
              <a:latin typeface="Open Sans" charset="0"/>
              <a:cs typeface="Open Sans" charset="0"/>
              <a:sym typeface="Open Sans" charset="0"/>
            </a:endParaRPr>
          </a:p>
        </p:txBody>
      </p:sp>
      <p:sp>
        <p:nvSpPr>
          <p:cNvPr id="51" name="Rectangle 20">
            <a:extLst>
              <a:ext uri="{FF2B5EF4-FFF2-40B4-BE49-F238E27FC236}">
                <a16:creationId xmlns:a16="http://schemas.microsoft.com/office/drawing/2014/main" id="{CE46E1BD-DFFE-4978-ACBB-8AEB570826B1}"/>
              </a:ext>
            </a:extLst>
          </p:cNvPr>
          <p:cNvSpPr>
            <a:spLocks/>
          </p:cNvSpPr>
          <p:nvPr/>
        </p:nvSpPr>
        <p:spPr bwMode="auto">
          <a:xfrm>
            <a:off x="6058859" y="1885950"/>
            <a:ext cx="1889754" cy="254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28451" algn="l">
              <a:lnSpc>
                <a:spcPct val="150000"/>
              </a:lnSpc>
            </a:pPr>
            <a:endParaRPr lang="en-US" sz="700" dirty="0">
              <a:solidFill>
                <a:srgbClr val="FFFFFF"/>
              </a:solidFill>
              <a:latin typeface="Open Sans" charset="0"/>
              <a:cs typeface="Open Sans" charset="0"/>
              <a:sym typeface="Open Sans" charset="0"/>
            </a:endParaRPr>
          </a:p>
        </p:txBody>
      </p:sp>
      <p:sp>
        <p:nvSpPr>
          <p:cNvPr id="53" name="Rectangle 52">
            <a:extLst>
              <a:ext uri="{FF2B5EF4-FFF2-40B4-BE49-F238E27FC236}">
                <a16:creationId xmlns:a16="http://schemas.microsoft.com/office/drawing/2014/main" id="{6FA33A9B-6A9B-452E-9D49-4BFD95998694}"/>
              </a:ext>
            </a:extLst>
          </p:cNvPr>
          <p:cNvSpPr/>
          <p:nvPr/>
        </p:nvSpPr>
        <p:spPr bwMode="auto">
          <a:xfrm>
            <a:off x="1003697" y="3867149"/>
            <a:ext cx="2295219" cy="759024"/>
          </a:xfrm>
          <a:prstGeom prst="rect">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defTabSz="342678"/>
            <a:endParaRPr lang="en-US" dirty="0"/>
          </a:p>
        </p:txBody>
      </p:sp>
      <p:sp>
        <p:nvSpPr>
          <p:cNvPr id="55" name="CustomShape 2">
            <a:extLst>
              <a:ext uri="{FF2B5EF4-FFF2-40B4-BE49-F238E27FC236}">
                <a16:creationId xmlns:a16="http://schemas.microsoft.com/office/drawing/2014/main" id="{2B44E5E8-09B7-4E2C-AA3C-200350BC67AE}"/>
              </a:ext>
            </a:extLst>
          </p:cNvPr>
          <p:cNvSpPr/>
          <p:nvPr/>
        </p:nvSpPr>
        <p:spPr>
          <a:xfrm>
            <a:off x="1000126" y="1716286"/>
            <a:ext cx="2298789" cy="1998464"/>
          </a:xfrm>
          <a:prstGeom prst="rect">
            <a:avLst/>
          </a:prstGeom>
          <a:solidFill>
            <a:srgbClr val="00B050"/>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1600" b="1" strike="noStrike" spc="-1" dirty="0">
                <a:solidFill>
                  <a:schemeClr val="bg1"/>
                </a:solidFill>
                <a:latin typeface="Open Sans"/>
              </a:rPr>
              <a:t>Jenkins Server</a:t>
            </a:r>
          </a:p>
          <a:p>
            <a:r>
              <a:rPr lang="en-GB" sz="1200" spc="-1" dirty="0">
                <a:solidFill>
                  <a:schemeClr val="bg1"/>
                </a:solidFill>
                <a:latin typeface="Arial"/>
              </a:rPr>
              <a:t>http://172.28.25.136:8080/</a:t>
            </a:r>
          </a:p>
          <a:p>
            <a:pPr algn="ctr"/>
            <a:endParaRPr lang="en-GB" sz="1800" b="0" strike="noStrike" spc="-1" dirty="0">
              <a:solidFill>
                <a:schemeClr val="bg1"/>
              </a:solidFill>
              <a:latin typeface="Arial"/>
            </a:endParaRPr>
          </a:p>
          <a:p>
            <a:pPr algn="ctr"/>
            <a:endParaRPr lang="en-GB" sz="1800" b="0" strike="noStrike" spc="-1" dirty="0">
              <a:latin typeface="Arial"/>
            </a:endParaRPr>
          </a:p>
          <a:p>
            <a:pPr algn="ctr"/>
            <a:endParaRPr lang="en-GB" sz="1800" b="0" strike="noStrike" spc="-1" dirty="0">
              <a:latin typeface="Arial"/>
            </a:endParaRPr>
          </a:p>
          <a:p>
            <a:pPr algn="ctr"/>
            <a:endParaRPr lang="en-GB" sz="1800" b="0" strike="noStrike" spc="-1" dirty="0">
              <a:latin typeface="Arial"/>
            </a:endParaRPr>
          </a:p>
          <a:p>
            <a:pPr algn="ctr"/>
            <a:endParaRPr lang="en-GB" sz="1800" b="0" strike="noStrike" spc="-1" dirty="0">
              <a:latin typeface="Arial"/>
            </a:endParaRPr>
          </a:p>
        </p:txBody>
      </p:sp>
      <p:sp>
        <p:nvSpPr>
          <p:cNvPr id="56" name="CustomShape 5">
            <a:extLst>
              <a:ext uri="{FF2B5EF4-FFF2-40B4-BE49-F238E27FC236}">
                <a16:creationId xmlns:a16="http://schemas.microsoft.com/office/drawing/2014/main" id="{F66E3133-A967-4C12-B9C0-AE8D0826344B}"/>
              </a:ext>
            </a:extLst>
          </p:cNvPr>
          <p:cNvSpPr/>
          <p:nvPr/>
        </p:nvSpPr>
        <p:spPr>
          <a:xfrm>
            <a:off x="1189585" y="2419350"/>
            <a:ext cx="1892983" cy="1065847"/>
          </a:xfrm>
          <a:prstGeom prst="ellipse">
            <a:avLst/>
          </a:prstGeom>
          <a:solidFill>
            <a:srgbClr val="FFFF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GB" sz="1200" strike="noStrike" spc="-1" dirty="0">
                <a:latin typeface="Open Sans"/>
              </a:rPr>
              <a:t>Job has reference </a:t>
            </a:r>
          </a:p>
          <a:p>
            <a:pPr>
              <a:lnSpc>
                <a:spcPct val="100000"/>
              </a:lnSpc>
            </a:pPr>
            <a:r>
              <a:rPr lang="en-GB" sz="1200" strike="noStrike" spc="-1" dirty="0">
                <a:latin typeface="Open Sans"/>
              </a:rPr>
              <a:t>to git for </a:t>
            </a:r>
          </a:p>
          <a:p>
            <a:r>
              <a:rPr lang="en-GB" sz="1200" strike="noStrike" spc="-1" dirty="0">
                <a:latin typeface="Open Sans"/>
              </a:rPr>
              <a:t>source code</a:t>
            </a:r>
            <a:endParaRPr lang="en-GB" sz="1600" strike="noStrike" spc="-1" dirty="0">
              <a:latin typeface="Open Sans"/>
            </a:endParaRPr>
          </a:p>
        </p:txBody>
      </p:sp>
      <p:sp>
        <p:nvSpPr>
          <p:cNvPr id="2" name="Rectangle 1">
            <a:extLst>
              <a:ext uri="{FF2B5EF4-FFF2-40B4-BE49-F238E27FC236}">
                <a16:creationId xmlns:a16="http://schemas.microsoft.com/office/drawing/2014/main" id="{AC21EE59-5285-48C8-9DCF-859879186F14}"/>
              </a:ext>
            </a:extLst>
          </p:cNvPr>
          <p:cNvSpPr/>
          <p:nvPr/>
        </p:nvSpPr>
        <p:spPr>
          <a:xfrm>
            <a:off x="1112503" y="3998952"/>
            <a:ext cx="2106218" cy="553998"/>
          </a:xfrm>
          <a:prstGeom prst="rect">
            <a:avLst/>
          </a:prstGeom>
        </p:spPr>
        <p:txBody>
          <a:bodyPr wrap="none" anchor="ctr">
            <a:spAutoFit/>
          </a:bodyPr>
          <a:lstStyle/>
          <a:p>
            <a:r>
              <a:rPr lang="en-GB" sz="1800" spc="-1" dirty="0">
                <a:solidFill>
                  <a:schemeClr val="bg1"/>
                </a:solidFill>
                <a:latin typeface="Arial"/>
              </a:rPr>
              <a:t>SonarQube Server</a:t>
            </a:r>
          </a:p>
          <a:p>
            <a:r>
              <a:rPr lang="en-GB" sz="1200" spc="-1" dirty="0">
                <a:solidFill>
                  <a:schemeClr val="bg1"/>
                </a:solidFill>
                <a:latin typeface="Arial"/>
              </a:rPr>
              <a:t>http://172.28.25.123:8088/</a:t>
            </a:r>
          </a:p>
        </p:txBody>
      </p:sp>
      <p:sp>
        <p:nvSpPr>
          <p:cNvPr id="6" name="Arrow: Down 5">
            <a:extLst>
              <a:ext uri="{FF2B5EF4-FFF2-40B4-BE49-F238E27FC236}">
                <a16:creationId xmlns:a16="http://schemas.microsoft.com/office/drawing/2014/main" id="{9A08541A-C38C-475B-BEAC-B172A0419B43}"/>
              </a:ext>
            </a:extLst>
          </p:cNvPr>
          <p:cNvSpPr/>
          <p:nvPr/>
        </p:nvSpPr>
        <p:spPr bwMode="auto">
          <a:xfrm>
            <a:off x="1219200" y="3562350"/>
            <a:ext cx="76200" cy="284203"/>
          </a:xfrm>
          <a:prstGeom prst="downArrow">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57" name="Picture 56">
            <a:extLst>
              <a:ext uri="{FF2B5EF4-FFF2-40B4-BE49-F238E27FC236}">
                <a16:creationId xmlns:a16="http://schemas.microsoft.com/office/drawing/2014/main" id="{AA996E8F-2CB7-47B9-A955-1B1EC116B169}"/>
              </a:ext>
            </a:extLst>
          </p:cNvPr>
          <p:cNvPicPr/>
          <p:nvPr/>
        </p:nvPicPr>
        <p:blipFill>
          <a:blip r:embed="rId2"/>
          <a:srcRect l="3793" t="2199"/>
          <a:stretch/>
        </p:blipFill>
        <p:spPr>
          <a:xfrm>
            <a:off x="3577764" y="2375613"/>
            <a:ext cx="1988472" cy="1262937"/>
          </a:xfrm>
          <a:prstGeom prst="rect">
            <a:avLst/>
          </a:prstGeom>
          <a:ln>
            <a:noFill/>
          </a:ln>
        </p:spPr>
      </p:pic>
      <p:pic>
        <p:nvPicPr>
          <p:cNvPr id="58" name="Picture 57">
            <a:extLst>
              <a:ext uri="{FF2B5EF4-FFF2-40B4-BE49-F238E27FC236}">
                <a16:creationId xmlns:a16="http://schemas.microsoft.com/office/drawing/2014/main" id="{5017BA9E-EDA8-4533-849B-AF8B8CA4AF8F}"/>
              </a:ext>
            </a:extLst>
          </p:cNvPr>
          <p:cNvPicPr/>
          <p:nvPr/>
        </p:nvPicPr>
        <p:blipFill rotWithShape="1">
          <a:blip r:embed="rId3"/>
          <a:srcRect r="17897"/>
          <a:stretch/>
        </p:blipFill>
        <p:spPr>
          <a:xfrm>
            <a:off x="3584714" y="3763540"/>
            <a:ext cx="2011209" cy="726805"/>
          </a:xfrm>
          <a:prstGeom prst="rect">
            <a:avLst/>
          </a:prstGeom>
          <a:ln>
            <a:noFill/>
          </a:ln>
        </p:spPr>
      </p:pic>
      <p:sp>
        <p:nvSpPr>
          <p:cNvPr id="64" name="Rectangle 10">
            <a:extLst>
              <a:ext uri="{FF2B5EF4-FFF2-40B4-BE49-F238E27FC236}">
                <a16:creationId xmlns:a16="http://schemas.microsoft.com/office/drawing/2014/main" id="{C5D4F045-BCB5-4DD1-AA17-010162C32DD1}"/>
              </a:ext>
            </a:extLst>
          </p:cNvPr>
          <p:cNvSpPr>
            <a:spLocks/>
          </p:cNvSpPr>
          <p:nvPr/>
        </p:nvSpPr>
        <p:spPr bwMode="auto">
          <a:xfrm>
            <a:off x="6019801" y="1809750"/>
            <a:ext cx="1981200" cy="21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GB" sz="1400" b="1" spc="-1" dirty="0">
                <a:solidFill>
                  <a:schemeClr val="bg1"/>
                </a:solidFill>
                <a:latin typeface="Open Sans"/>
              </a:rPr>
              <a:t>Performance Analyser</a:t>
            </a:r>
          </a:p>
          <a:p>
            <a:r>
              <a:rPr lang="en-GB" sz="1200" spc="-1" dirty="0" err="1">
                <a:solidFill>
                  <a:schemeClr val="bg1"/>
                </a:solidFill>
                <a:latin typeface="Open Sans"/>
                <a:cs typeface="Open Sans" charset="0"/>
                <a:sym typeface="Open Sans" charset="0"/>
              </a:rPr>
              <a:t>Wrk</a:t>
            </a:r>
            <a:r>
              <a:rPr lang="en-GB" sz="1200" spc="-1" dirty="0">
                <a:solidFill>
                  <a:schemeClr val="bg1"/>
                </a:solidFill>
                <a:latin typeface="Open Sans"/>
                <a:cs typeface="Open Sans" charset="0"/>
                <a:sym typeface="Open Sans" charset="0"/>
              </a:rPr>
              <a:t> Setup for CrowSoft</a:t>
            </a:r>
          </a:p>
          <a:p>
            <a:endParaRPr lang="en-GB" sz="1200" spc="-1" dirty="0">
              <a:solidFill>
                <a:schemeClr val="bg1"/>
              </a:solidFill>
              <a:latin typeface="Open Sans"/>
              <a:cs typeface="Open Sans" charset="0"/>
              <a:sym typeface="Open Sans" charset="0"/>
            </a:endParaRPr>
          </a:p>
          <a:p>
            <a:r>
              <a:rPr lang="en-GB" sz="1100" spc="-1" dirty="0">
                <a:solidFill>
                  <a:schemeClr val="bg1"/>
                </a:solidFill>
                <a:latin typeface="Times new roman"/>
              </a:rPr>
              <a:t>To run </a:t>
            </a:r>
            <a:r>
              <a:rPr lang="en-GB" sz="1100" spc="-1" dirty="0" err="1">
                <a:solidFill>
                  <a:schemeClr val="bg1"/>
                </a:solidFill>
                <a:latin typeface="Times new roman"/>
              </a:rPr>
              <a:t>wrk</a:t>
            </a:r>
            <a:r>
              <a:rPr lang="en-GB" sz="1100" spc="-1" dirty="0">
                <a:solidFill>
                  <a:schemeClr val="bg1"/>
                </a:solidFill>
                <a:latin typeface="Times new roman"/>
              </a:rPr>
              <a:t> on the application, issue the below command</a:t>
            </a:r>
          </a:p>
          <a:p>
            <a:endParaRPr lang="en-GB" sz="1100" spc="-1" dirty="0">
              <a:solidFill>
                <a:schemeClr val="bg1"/>
              </a:solidFill>
              <a:latin typeface="Arial"/>
            </a:endParaRPr>
          </a:p>
          <a:p>
            <a:r>
              <a:rPr lang="en-GB" sz="1100" spc="-1" dirty="0">
                <a:solidFill>
                  <a:schemeClr val="bg1"/>
                </a:solidFill>
                <a:latin typeface="Arial"/>
              </a:rPr>
              <a:t>$ </a:t>
            </a:r>
            <a:r>
              <a:rPr lang="en-GB" sz="1100" spc="-1" dirty="0" err="1">
                <a:solidFill>
                  <a:schemeClr val="bg1"/>
                </a:solidFill>
                <a:latin typeface="Arial"/>
              </a:rPr>
              <a:t>wrk</a:t>
            </a:r>
            <a:r>
              <a:rPr lang="en-GB" sz="1100" spc="-1" dirty="0">
                <a:solidFill>
                  <a:schemeClr val="bg1"/>
                </a:solidFill>
                <a:latin typeface="Arial"/>
              </a:rPr>
              <a:t> -c 256 -t 32 -d 10 http://172.28.25.133 </a:t>
            </a:r>
          </a:p>
          <a:p>
            <a:endParaRPr lang="en-US" sz="1100" dirty="0">
              <a:solidFill>
                <a:schemeClr val="bg1"/>
              </a:solidFill>
              <a:latin typeface="Open Sans" charset="0"/>
              <a:cs typeface="Open Sans" charset="0"/>
              <a:sym typeface="Open Sans" charset="0"/>
            </a:endParaRPr>
          </a:p>
        </p:txBody>
      </p:sp>
      <p:sp>
        <p:nvSpPr>
          <p:cNvPr id="12" name="Rectangle 11">
            <a:extLst>
              <a:ext uri="{FF2B5EF4-FFF2-40B4-BE49-F238E27FC236}">
                <a16:creationId xmlns:a16="http://schemas.microsoft.com/office/drawing/2014/main" id="{7A11FF0B-E69C-4A72-9963-4D2E5CBEAC36}"/>
              </a:ext>
            </a:extLst>
          </p:cNvPr>
          <p:cNvSpPr/>
          <p:nvPr/>
        </p:nvSpPr>
        <p:spPr bwMode="auto">
          <a:xfrm>
            <a:off x="6849463" y="3456444"/>
            <a:ext cx="99113" cy="762000"/>
          </a:xfrm>
          <a:prstGeom prst="rect">
            <a:avLst/>
          </a:prstGeom>
          <a:solidFill>
            <a:schemeClr val="tx1"/>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Arrow: Down 12">
            <a:extLst>
              <a:ext uri="{FF2B5EF4-FFF2-40B4-BE49-F238E27FC236}">
                <a16:creationId xmlns:a16="http://schemas.microsoft.com/office/drawing/2014/main" id="{7A60C555-9B3C-4F8D-84E0-E7AE03581393}"/>
              </a:ext>
            </a:extLst>
          </p:cNvPr>
          <p:cNvSpPr/>
          <p:nvPr/>
        </p:nvSpPr>
        <p:spPr bwMode="auto">
          <a:xfrm rot="5400000">
            <a:off x="6244809" y="3562370"/>
            <a:ext cx="155971" cy="1215589"/>
          </a:xfrm>
          <a:prstGeom prst="downArrow">
            <a:avLst>
              <a:gd name="adj1" fmla="val 50000"/>
              <a:gd name="adj2" fmla="val 66398"/>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9" name="Rectangle 58">
            <a:extLst>
              <a:ext uri="{FF2B5EF4-FFF2-40B4-BE49-F238E27FC236}">
                <a16:creationId xmlns:a16="http://schemas.microsoft.com/office/drawing/2014/main" id="{B3DB4B6F-89B2-461C-8D28-C2AFBA1AF58D}"/>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0" name="Rectangle 59">
            <a:extLst>
              <a:ext uri="{FF2B5EF4-FFF2-40B4-BE49-F238E27FC236}">
                <a16:creationId xmlns:a16="http://schemas.microsoft.com/office/drawing/2014/main" id="{B35F7E1E-7EE3-4EEA-92CA-0FA628270707}"/>
              </a:ext>
            </a:extLst>
          </p:cNvPr>
          <p:cNvSpPr/>
          <p:nvPr/>
        </p:nvSpPr>
        <p:spPr bwMode="auto">
          <a:xfrm>
            <a:off x="8507600" y="4324350"/>
            <a:ext cx="366724" cy="3048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61" name="TextBox 60">
            <a:extLst>
              <a:ext uri="{FF2B5EF4-FFF2-40B4-BE49-F238E27FC236}">
                <a16:creationId xmlns:a16="http://schemas.microsoft.com/office/drawing/2014/main" id="{036CDA21-961A-491F-BCC7-132DD324036E}"/>
              </a:ext>
            </a:extLst>
          </p:cNvPr>
          <p:cNvSpPr txBox="1"/>
          <p:nvPr/>
        </p:nvSpPr>
        <p:spPr>
          <a:xfrm rot="16200000">
            <a:off x="8077202" y="3353856"/>
            <a:ext cx="13716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Joji Thokala</a:t>
            </a:r>
          </a:p>
          <a:p>
            <a:pPr algn="l"/>
            <a:endParaRPr lang="en-GB" dirty="0"/>
          </a:p>
        </p:txBody>
      </p:sp>
      <p:sp>
        <p:nvSpPr>
          <p:cNvPr id="62" name="Rectangle 61">
            <a:extLst>
              <a:ext uri="{FF2B5EF4-FFF2-40B4-BE49-F238E27FC236}">
                <a16:creationId xmlns:a16="http://schemas.microsoft.com/office/drawing/2014/main" id="{32438311-45E0-44DE-A65A-6AEADE0280D2}"/>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422797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
                                        <p:tgtEl>
                                          <p:spTgt spid="5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
                                        <p:tgtEl>
                                          <p:spTgt spid="56"/>
                                        </p:tgtEl>
                                      </p:cBhvr>
                                    </p:animEffect>
                                  </p:childTnLst>
                                </p:cTn>
                              </p:par>
                            </p:childTnLst>
                          </p:cTn>
                        </p:par>
                        <p:par>
                          <p:cTn id="24" fill="hold">
                            <p:stCondLst>
                              <p:cond delay="10"/>
                            </p:stCondLst>
                            <p:childTnLst>
                              <p:par>
                                <p:cTn id="25" presetID="1" presetClass="entr" presetSubtype="0" fill="hold" nodeType="afterEffect">
                                  <p:stCondLst>
                                    <p:cond delay="150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1510"/>
                            </p:stCondLst>
                            <p:childTnLst>
                              <p:par>
                                <p:cTn id="28" presetID="1" presetClass="entr" presetSubtype="0" fill="hold" nodeType="after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par>
                          <p:cTn id="30" fill="hold">
                            <p:stCondLst>
                              <p:cond delay="1510"/>
                            </p:stCondLst>
                            <p:childTnLst>
                              <p:par>
                                <p:cTn id="31" presetID="1" presetClass="entr" presetSubtype="0"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42"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
                                        <p:tgtEl>
                                          <p:spTgt spid="42"/>
                                        </p:tgtEl>
                                      </p:cBhvr>
                                    </p:animEffect>
                                    <p:anim calcmode="lin" valueType="num">
                                      <p:cBhvr>
                                        <p:cTn id="36" dur="10" fill="hold"/>
                                        <p:tgtEl>
                                          <p:spTgt spid="42"/>
                                        </p:tgtEl>
                                        <p:attrNameLst>
                                          <p:attrName>ppt_x</p:attrName>
                                        </p:attrNameLst>
                                      </p:cBhvr>
                                      <p:tavLst>
                                        <p:tav tm="0">
                                          <p:val>
                                            <p:strVal val="#ppt_x"/>
                                          </p:val>
                                        </p:tav>
                                        <p:tav tm="100000">
                                          <p:val>
                                            <p:strVal val="#ppt_x"/>
                                          </p:val>
                                        </p:tav>
                                      </p:tavLst>
                                    </p:anim>
                                    <p:anim calcmode="lin" valueType="num">
                                      <p:cBhvr>
                                        <p:cTn id="37" dur="10" fill="hold"/>
                                        <p:tgtEl>
                                          <p:spTgt spid="42"/>
                                        </p:tgtEl>
                                        <p:attrNameLst>
                                          <p:attrName>ppt_y</p:attrName>
                                        </p:attrNameLst>
                                      </p:cBhvr>
                                      <p:tavLst>
                                        <p:tav tm="0">
                                          <p:val>
                                            <p:strVal val="#ppt_y+.1"/>
                                          </p:val>
                                        </p:tav>
                                        <p:tav tm="100000">
                                          <p:val>
                                            <p:strVal val="#ppt_y"/>
                                          </p:val>
                                        </p:tav>
                                      </p:tavLst>
                                    </p:anim>
                                  </p:childTnLst>
                                </p:cTn>
                              </p:par>
                            </p:childTnLst>
                          </p:cTn>
                        </p:par>
                        <p:par>
                          <p:cTn id="38" fill="hold">
                            <p:stCondLst>
                              <p:cond delay="1520"/>
                            </p:stCondLst>
                            <p:childTnLst>
                              <p:par>
                                <p:cTn id="39" presetID="1"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20"/>
                            </p:stCondLst>
                            <p:childTnLst>
                              <p:par>
                                <p:cTn id="42" presetID="10" presetClass="entr" presetSubtype="0" fill="hold" grpId="0" nodeType="afterEffect" nodePh="1">
                                  <p:stCondLst>
                                    <p:cond delay="0"/>
                                  </p:stCondLst>
                                  <p:endCondLst>
                                    <p:cond evt="begin" delay="0">
                                      <p:tn val="42"/>
                                    </p:cond>
                                  </p:end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2020"/>
                            </p:stCondLst>
                            <p:childTnLst>
                              <p:par>
                                <p:cTn id="48" presetID="1" presetClass="entr" presetSubtype="0"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42" grpId="0"/>
      <p:bldP spid="51" grpId="0"/>
      <p:bldP spid="53" grpId="0" animBg="1"/>
      <p:bldP spid="55" grpId="0" animBg="1"/>
      <p:bldP spid="56" grpId="0" animBg="1"/>
      <p:bldP spid="2" grpId="0"/>
      <p:bldP spid="6" grpId="0" animBg="1"/>
      <p:bldP spid="12" grpId="0" animBg="1"/>
      <p:bldP spid="13" grpId="0" animBg="1"/>
      <p:bldP spid="59" grpId="0" animBg="1"/>
      <p:bldP spid="60" grpId="0" animBg="1"/>
      <p:bldP spid="61" grpId="0"/>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Selenium Service</a:t>
            </a:r>
          </a:p>
        </p:txBody>
      </p:sp>
      <p:sp>
        <p:nvSpPr>
          <p:cNvPr id="16386" name="Rectangle 2"/>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Joji Pradhan Thokala</a:t>
            </a:r>
          </a:p>
        </p:txBody>
      </p:sp>
      <p:sp>
        <p:nvSpPr>
          <p:cNvPr id="46" name="Rectangle 2">
            <a:extLst>
              <a:ext uri="{FF2B5EF4-FFF2-40B4-BE49-F238E27FC236}">
                <a16:creationId xmlns:a16="http://schemas.microsoft.com/office/drawing/2014/main" id="{ACEEEBF5-F90C-44E5-B83B-A39846274D84}"/>
              </a:ext>
            </a:extLst>
          </p:cNvPr>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7" name="Rectangle 3">
            <a:extLst>
              <a:ext uri="{FF2B5EF4-FFF2-40B4-BE49-F238E27FC236}">
                <a16:creationId xmlns:a16="http://schemas.microsoft.com/office/drawing/2014/main" id="{308F2427-CC41-4D16-AF85-7D5466AC97E7}"/>
              </a:ext>
            </a:extLst>
          </p:cNvPr>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8" name="Rectangle 4">
            <a:extLst>
              <a:ext uri="{FF2B5EF4-FFF2-40B4-BE49-F238E27FC236}">
                <a16:creationId xmlns:a16="http://schemas.microsoft.com/office/drawing/2014/main" id="{6080DBD9-819B-449A-B311-406306910F43}"/>
              </a:ext>
            </a:extLst>
          </p:cNvPr>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 name="Rectangle 5">
            <a:extLst>
              <a:ext uri="{FF2B5EF4-FFF2-40B4-BE49-F238E27FC236}">
                <a16:creationId xmlns:a16="http://schemas.microsoft.com/office/drawing/2014/main" id="{2B0927BC-24A8-4C7F-BE94-8A6789EC3779}"/>
              </a:ext>
            </a:extLst>
          </p:cNvPr>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16</a:t>
            </a:r>
          </a:p>
        </p:txBody>
      </p:sp>
      <p:sp>
        <p:nvSpPr>
          <p:cNvPr id="15" name="Rectangle 8">
            <a:extLst>
              <a:ext uri="{FF2B5EF4-FFF2-40B4-BE49-F238E27FC236}">
                <a16:creationId xmlns:a16="http://schemas.microsoft.com/office/drawing/2014/main" id="{8D65C97A-8D29-4BDE-BFC9-347D932FBE31}"/>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sp>
        <p:nvSpPr>
          <p:cNvPr id="3" name="Rectangle 2">
            <a:extLst>
              <a:ext uri="{FF2B5EF4-FFF2-40B4-BE49-F238E27FC236}">
                <a16:creationId xmlns:a16="http://schemas.microsoft.com/office/drawing/2014/main" id="{1A7EDF10-CFC9-4347-8578-3A2EAD607161}"/>
              </a:ext>
            </a:extLst>
          </p:cNvPr>
          <p:cNvSpPr/>
          <p:nvPr/>
        </p:nvSpPr>
        <p:spPr>
          <a:xfrm>
            <a:off x="1314979" y="1531961"/>
            <a:ext cx="3395019" cy="2833661"/>
          </a:xfrm>
          <a:prstGeom prst="rect">
            <a:avLst/>
          </a:prstGeom>
        </p:spPr>
        <p:txBody>
          <a:bodyPr wrap="square">
            <a:spAutoFit/>
          </a:bodyPr>
          <a:lstStyle/>
          <a:p>
            <a:pPr marL="171450" indent="-171450" algn="l" fontAlgn="auto">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It is an open source project driver by Apache Foundation.</a:t>
            </a:r>
          </a:p>
          <a:p>
            <a:pPr marL="171450" lvl="0" indent="-171450" algn="l" fontAlgn="auto">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Free to use for both individual and Companies.</a:t>
            </a:r>
          </a:p>
          <a:p>
            <a:pPr marL="171450" lvl="0" indent="-171450" algn="l" fontAlgn="auto">
              <a:lnSpc>
                <a:spcPct val="150000"/>
              </a:lnSpc>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Conduct test on any browsers like Firefox,</a:t>
            </a:r>
          </a:p>
          <a:p>
            <a:pPr marL="171450" lvl="0" indent="-171450" algn="l" fontAlgn="auto">
              <a:lnSpc>
                <a:spcPct val="150000"/>
              </a:lnSpc>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Chrome, Internet Explorer, Opera and Safari.</a:t>
            </a:r>
          </a:p>
          <a:p>
            <a:pPr marL="171450" indent="-171450" algn="l" fontAlgn="auto">
              <a:lnSpc>
                <a:spcPct val="150000"/>
              </a:lnSpc>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Selenium runs on all popular operation systems like Windows, Linux, Mac Ubuntu.</a:t>
            </a:r>
          </a:p>
          <a:p>
            <a:pPr marL="171450" indent="-171450" algn="l" fontAlgn="auto">
              <a:lnSpc>
                <a:spcPct val="150000"/>
              </a:lnSpc>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Can write Selenium testing script in any programming language like Python, Java, C#, </a:t>
            </a:r>
            <a:r>
              <a:rPr lang="en-US" sz="1000" dirty="0" err="1">
                <a:latin typeface="Open Sans"/>
              </a:rPr>
              <a:t>.Net</a:t>
            </a:r>
            <a:r>
              <a:rPr lang="en-US" sz="1000" dirty="0">
                <a:latin typeface="Open Sans"/>
              </a:rPr>
              <a:t>, Perl and Php.</a:t>
            </a:r>
          </a:p>
          <a:p>
            <a:pPr marL="171450" indent="-171450" algn="l" fontAlgn="auto">
              <a:lnSpc>
                <a:spcPct val="150000"/>
              </a:lnSpc>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Selenium forms an integral part of Continues testing phase in DevOps life Cycle.</a:t>
            </a:r>
          </a:p>
          <a:p>
            <a:pPr marL="171450" indent="-171450" algn="l" fontAlgn="auto">
              <a:lnSpc>
                <a:spcPct val="150000"/>
              </a:lnSpc>
              <a:spcBef>
                <a:spcPts val="0"/>
              </a:spcBef>
              <a:spcAft>
                <a:spcPts val="0"/>
              </a:spcAft>
              <a:buFont typeface="Arial" panose="020B0604020202020204" pitchFamily="34" charset="0"/>
              <a:buChar char="•"/>
              <a:defRPr sz="1800" b="0" i="0" u="none" strike="noStrike" kern="0" cap="none" spc="0" baseline="0">
                <a:solidFill>
                  <a:srgbClr val="000000"/>
                </a:solidFill>
                <a:uFillTx/>
              </a:defRPr>
            </a:pPr>
            <a:r>
              <a:rPr lang="en-US" sz="1000" dirty="0">
                <a:latin typeface="Open Sans"/>
              </a:rPr>
              <a:t>Selenium can easily integrated with lots of open source tools like Jenkins, TestNG, Maven, JUnit</a:t>
            </a:r>
          </a:p>
        </p:txBody>
      </p:sp>
      <p:pic>
        <p:nvPicPr>
          <p:cNvPr id="17" name="Picture 5">
            <a:extLst>
              <a:ext uri="{FF2B5EF4-FFF2-40B4-BE49-F238E27FC236}">
                <a16:creationId xmlns:a16="http://schemas.microsoft.com/office/drawing/2014/main" id="{77FD73D9-4EA2-45A4-933D-B97EE954379F}"/>
              </a:ext>
            </a:extLst>
          </p:cNvPr>
          <p:cNvPicPr>
            <a:picLocks noChangeAspect="1"/>
          </p:cNvPicPr>
          <p:nvPr/>
        </p:nvPicPr>
        <p:blipFill>
          <a:blip r:embed="rId2"/>
          <a:stretch>
            <a:fillRect/>
          </a:stretch>
        </p:blipFill>
        <p:spPr>
          <a:xfrm>
            <a:off x="4706801" y="1462391"/>
            <a:ext cx="2977190" cy="2972799"/>
          </a:xfrm>
          <a:prstGeom prst="rect">
            <a:avLst/>
          </a:prstGeom>
          <a:noFill/>
          <a:ln cap="flat">
            <a:noFill/>
          </a:ln>
        </p:spPr>
      </p:pic>
      <p:sp>
        <p:nvSpPr>
          <p:cNvPr id="18" name="Rectangle 17">
            <a:extLst>
              <a:ext uri="{FF2B5EF4-FFF2-40B4-BE49-F238E27FC236}">
                <a16:creationId xmlns:a16="http://schemas.microsoft.com/office/drawing/2014/main" id="{B425FD35-5BEA-4B83-8999-736F444FC875}"/>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9" name="Rectangle 18">
            <a:extLst>
              <a:ext uri="{FF2B5EF4-FFF2-40B4-BE49-F238E27FC236}">
                <a16:creationId xmlns:a16="http://schemas.microsoft.com/office/drawing/2014/main" id="{64FA7D54-F130-4F0F-98D9-1B3EECEC2E3C}"/>
              </a:ext>
            </a:extLst>
          </p:cNvPr>
          <p:cNvSpPr/>
          <p:nvPr/>
        </p:nvSpPr>
        <p:spPr bwMode="auto">
          <a:xfrm>
            <a:off x="8507600" y="4324350"/>
            <a:ext cx="366724" cy="3048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20" name="TextBox 19">
            <a:extLst>
              <a:ext uri="{FF2B5EF4-FFF2-40B4-BE49-F238E27FC236}">
                <a16:creationId xmlns:a16="http://schemas.microsoft.com/office/drawing/2014/main" id="{3AB52F5F-199B-49D0-A6F7-C3CD160CCC56}"/>
              </a:ext>
            </a:extLst>
          </p:cNvPr>
          <p:cNvSpPr txBox="1"/>
          <p:nvPr/>
        </p:nvSpPr>
        <p:spPr>
          <a:xfrm rot="16200000">
            <a:off x="8077202" y="3353856"/>
            <a:ext cx="13716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Matthew Mc Colgan</a:t>
            </a:r>
          </a:p>
          <a:p>
            <a:pPr algn="l"/>
            <a:endParaRPr lang="en-GB" dirty="0"/>
          </a:p>
        </p:txBody>
      </p:sp>
      <p:sp>
        <p:nvSpPr>
          <p:cNvPr id="21" name="Rectangle 20">
            <a:extLst>
              <a:ext uri="{FF2B5EF4-FFF2-40B4-BE49-F238E27FC236}">
                <a16:creationId xmlns:a16="http://schemas.microsoft.com/office/drawing/2014/main" id="{66292186-2275-4E11-88C3-B1596369E589}"/>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6"/>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P spid="16386" grpId="0"/>
      <p:bldP spid="15" grpId="0" animBg="1"/>
      <p:bldP spid="3" grpId="0"/>
      <p:bldP spid="18" grpId="0" animBg="1"/>
      <p:bldP spid="19" grpId="0" animBg="1"/>
      <p:bldP spid="20" grpId="0"/>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962027" y="359569"/>
            <a:ext cx="662523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Selenium</a:t>
            </a:r>
          </a:p>
        </p:txBody>
      </p:sp>
      <p:sp>
        <p:nvSpPr>
          <p:cNvPr id="33795"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3796"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3797"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33798"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15</a:t>
            </a:r>
          </a:p>
        </p:txBody>
      </p:sp>
      <p:sp>
        <p:nvSpPr>
          <p:cNvPr id="35846"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Matthew Mc Colgan</a:t>
            </a:r>
          </a:p>
        </p:txBody>
      </p:sp>
      <p:sp>
        <p:nvSpPr>
          <p:cNvPr id="35847" name="AutoShape 7"/>
          <p:cNvSpPr>
            <a:spLocks/>
          </p:cNvSpPr>
          <p:nvPr/>
        </p:nvSpPr>
        <p:spPr bwMode="auto">
          <a:xfrm>
            <a:off x="5008961" y="1892501"/>
            <a:ext cx="477441" cy="392311"/>
          </a:xfrm>
          <a:custGeom>
            <a:avLst/>
            <a:gdLst>
              <a:gd name="T0" fmla="*/ 0 w 21600"/>
              <a:gd name="T1" fmla="*/ 0 h 21600"/>
              <a:gd name="T2" fmla="*/ 1273175 w 21600"/>
              <a:gd name="T3" fmla="*/ 1046162 h 21600"/>
              <a:gd name="T4" fmla="*/ 0 60000 65536"/>
              <a:gd name="T5" fmla="*/ 0 60000 65536"/>
            </a:gdLst>
            <a:ahLst/>
            <a:cxnLst>
              <a:cxn ang="T4">
                <a:pos x="T0" y="T1"/>
              </a:cxn>
              <a:cxn ang="T5">
                <a:pos x="T2" y="T3"/>
              </a:cxn>
            </a:cxnLst>
            <a:rect l="0" t="0" r="r" b="b"/>
            <a:pathLst>
              <a:path w="21600" h="21600">
                <a:moveTo>
                  <a:pt x="0" y="0"/>
                </a:moveTo>
                <a:cubicBezTo>
                  <a:pt x="8744" y="4529"/>
                  <a:pt x="16241" y="12026"/>
                  <a:pt x="2160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8" name="AutoShape 8"/>
          <p:cNvSpPr>
            <a:spLocks/>
          </p:cNvSpPr>
          <p:nvPr/>
        </p:nvSpPr>
        <p:spPr bwMode="auto">
          <a:xfrm>
            <a:off x="5486400" y="2850357"/>
            <a:ext cx="183356" cy="666155"/>
          </a:xfrm>
          <a:custGeom>
            <a:avLst/>
            <a:gdLst>
              <a:gd name="T0" fmla="*/ 484947 w 20398"/>
              <a:gd name="T1" fmla="*/ 0 h 21600"/>
              <a:gd name="T2" fmla="*/ 0 w 20398"/>
              <a:gd name="T3" fmla="*/ 1776413 h 21600"/>
              <a:gd name="T4" fmla="*/ 0 60000 65536"/>
              <a:gd name="T5" fmla="*/ 0 60000 65536"/>
            </a:gdLst>
            <a:ahLst/>
            <a:cxnLst>
              <a:cxn ang="T4">
                <a:pos x="T0" y="T1"/>
              </a:cxn>
              <a:cxn ang="T5">
                <a:pos x="T2" y="T3"/>
              </a:cxn>
            </a:cxnLst>
            <a:rect l="0" t="0" r="r" b="b"/>
            <a:pathLst>
              <a:path w="20398" h="21600">
                <a:moveTo>
                  <a:pt x="20231" y="0"/>
                </a:moveTo>
                <a:cubicBezTo>
                  <a:pt x="21600" y="7647"/>
                  <a:pt x="14507" y="15221"/>
                  <a:pt x="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9" name="AutoShape 9"/>
          <p:cNvSpPr>
            <a:spLocks/>
          </p:cNvSpPr>
          <p:nvPr/>
        </p:nvSpPr>
        <p:spPr bwMode="auto">
          <a:xfrm>
            <a:off x="4358879" y="3980261"/>
            <a:ext cx="435769" cy="22027"/>
          </a:xfrm>
          <a:custGeom>
            <a:avLst/>
            <a:gdLst>
              <a:gd name="T0" fmla="*/ 1162050 w 21600"/>
              <a:gd name="T1" fmla="*/ 0 h 16200"/>
              <a:gd name="T2" fmla="*/ 0 w 21600"/>
              <a:gd name="T3" fmla="*/ 0 h 16200"/>
              <a:gd name="T4" fmla="*/ 0 60000 65536"/>
              <a:gd name="T5" fmla="*/ 0 60000 65536"/>
            </a:gdLst>
            <a:ahLst/>
            <a:cxnLst>
              <a:cxn ang="T4">
                <a:pos x="T0" y="T1"/>
              </a:cxn>
              <a:cxn ang="T5">
                <a:pos x="T2" y="T3"/>
              </a:cxn>
            </a:cxnLst>
            <a:rect l="0" t="0" r="r" b="b"/>
            <a:pathLst>
              <a:path w="21600" h="16200">
                <a:moveTo>
                  <a:pt x="21600" y="0"/>
                </a:moveTo>
                <a:cubicBezTo>
                  <a:pt x="14472" y="21600"/>
                  <a:pt x="7128" y="21600"/>
                  <a:pt x="0"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0" name="AutoShape 10"/>
          <p:cNvSpPr>
            <a:spLocks/>
          </p:cNvSpPr>
          <p:nvPr/>
        </p:nvSpPr>
        <p:spPr bwMode="auto">
          <a:xfrm>
            <a:off x="3480199" y="2850357"/>
            <a:ext cx="182761" cy="666155"/>
          </a:xfrm>
          <a:custGeom>
            <a:avLst/>
            <a:gdLst>
              <a:gd name="T0" fmla="*/ 487363 w 20398"/>
              <a:gd name="T1" fmla="*/ 1776413 h 21600"/>
              <a:gd name="T2" fmla="*/ 3990 w 20398"/>
              <a:gd name="T3" fmla="*/ 0 h 21600"/>
              <a:gd name="T4" fmla="*/ 0 60000 65536"/>
              <a:gd name="T5" fmla="*/ 0 60000 65536"/>
            </a:gdLst>
            <a:ahLst/>
            <a:cxnLst>
              <a:cxn ang="T4">
                <a:pos x="T0" y="T1"/>
              </a:cxn>
              <a:cxn ang="T5">
                <a:pos x="T2" y="T3"/>
              </a:cxn>
            </a:cxnLst>
            <a:rect l="0" t="0" r="r" b="b"/>
            <a:pathLst>
              <a:path w="20398" h="21600">
                <a:moveTo>
                  <a:pt x="20398" y="21600"/>
                </a:moveTo>
                <a:cubicBezTo>
                  <a:pt x="5891" y="15221"/>
                  <a:pt x="-1202" y="7647"/>
                  <a:pt x="167"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1" name="AutoShape 11"/>
          <p:cNvSpPr>
            <a:spLocks/>
          </p:cNvSpPr>
          <p:nvPr/>
        </p:nvSpPr>
        <p:spPr bwMode="auto">
          <a:xfrm>
            <a:off x="3671294" y="1892501"/>
            <a:ext cx="477441" cy="392311"/>
          </a:xfrm>
          <a:custGeom>
            <a:avLst/>
            <a:gdLst>
              <a:gd name="T0" fmla="*/ 0 w 21600"/>
              <a:gd name="T1" fmla="*/ 1046162 h 21600"/>
              <a:gd name="T2" fmla="*/ 1273175 w 21600"/>
              <a:gd name="T3" fmla="*/ 0 h 21600"/>
              <a:gd name="T4" fmla="*/ 0 60000 65536"/>
              <a:gd name="T5" fmla="*/ 0 60000 65536"/>
            </a:gdLst>
            <a:ahLst/>
            <a:cxnLst>
              <a:cxn ang="T4">
                <a:pos x="T0" y="T1"/>
              </a:cxn>
              <a:cxn ang="T5">
                <a:pos x="T2" y="T3"/>
              </a:cxn>
            </a:cxnLst>
            <a:rect l="0" t="0" r="r" b="b"/>
            <a:pathLst>
              <a:path w="21600" h="21600">
                <a:moveTo>
                  <a:pt x="0" y="21600"/>
                </a:moveTo>
                <a:cubicBezTo>
                  <a:pt x="5359" y="12026"/>
                  <a:pt x="12855" y="4529"/>
                  <a:pt x="21600" y="0"/>
                </a:cubicBezTo>
              </a:path>
            </a:pathLst>
          </a:custGeom>
          <a:noFill/>
          <a:ln w="3175" cap="flat">
            <a:solidFill>
              <a:srgbClr val="00B05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5855" name="Group 15"/>
          <p:cNvGrpSpPr>
            <a:grpSpLocks/>
          </p:cNvGrpSpPr>
          <p:nvPr/>
        </p:nvGrpSpPr>
        <p:grpSpPr bwMode="auto">
          <a:xfrm>
            <a:off x="3925491" y="1528765"/>
            <a:ext cx="1254324" cy="726281"/>
            <a:chOff x="0" y="0"/>
            <a:chExt cx="2107" cy="1220"/>
          </a:xfrm>
        </p:grpSpPr>
        <p:sp>
          <p:nvSpPr>
            <p:cNvPr id="33831" name="AutoShape 12"/>
            <p:cNvSpPr>
              <a:spLocks/>
            </p:cNvSpPr>
            <p:nvPr/>
          </p:nvSpPr>
          <p:spPr bwMode="auto">
            <a:xfrm>
              <a:off x="375" y="0"/>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59" y="0"/>
                  </a:lnTo>
                  <a:cubicBezTo>
                    <a:pt x="20552" y="0"/>
                    <a:pt x="21600" y="1612"/>
                    <a:pt x="21600" y="3600"/>
                  </a:cubicBezTo>
                  <a:lnTo>
                    <a:pt x="21600" y="18000"/>
                  </a:lnTo>
                  <a:cubicBezTo>
                    <a:pt x="21600" y="19988"/>
                    <a:pt x="20552" y="21600"/>
                    <a:pt x="19259" y="21600"/>
                  </a:cubicBezTo>
                  <a:lnTo>
                    <a:pt x="2340" y="21600"/>
                  </a:lnTo>
                  <a:cubicBezTo>
                    <a:pt x="1048" y="21600"/>
                    <a:pt x="0" y="19988"/>
                    <a:pt x="0" y="18000"/>
                  </a:cubicBezTo>
                  <a:cubicBezTo>
                    <a:pt x="0" y="18000"/>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32" name="Rectangle 13"/>
            <p:cNvSpPr>
              <a:spLocks/>
            </p:cNvSpPr>
            <p:nvPr/>
          </p:nvSpPr>
          <p:spPr bwMode="auto">
            <a:xfrm>
              <a:off x="0" y="1009"/>
              <a:ext cx="2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endParaRPr lang="en-US" sz="700" dirty="0">
                <a:solidFill>
                  <a:srgbClr val="00B050"/>
                </a:solidFill>
                <a:latin typeface="Open Sans" charset="0"/>
                <a:cs typeface="Open Sans" charset="0"/>
                <a:sym typeface="Open Sans" charset="0"/>
              </a:endParaRPr>
            </a:p>
          </p:txBody>
        </p:sp>
        <p:sp>
          <p:nvSpPr>
            <p:cNvPr id="33833" name="AutoShape 14"/>
            <p:cNvSpPr>
              <a:spLocks/>
            </p:cNvSpPr>
            <p:nvPr/>
          </p:nvSpPr>
          <p:spPr bwMode="auto">
            <a:xfrm>
              <a:off x="829" y="238"/>
              <a:ext cx="439" cy="457"/>
            </a:xfrm>
            <a:custGeom>
              <a:avLst/>
              <a:gdLst>
                <a:gd name="T0" fmla="*/ 241 w 21338"/>
                <a:gd name="T1" fmla="*/ 155 h 21600"/>
                <a:gd name="T2" fmla="*/ 145 w 21338"/>
                <a:gd name="T3" fmla="*/ 206 h 21600"/>
                <a:gd name="T4" fmla="*/ 196 w 21338"/>
                <a:gd name="T5" fmla="*/ 302 h 21600"/>
                <a:gd name="T6" fmla="*/ 293 w 21338"/>
                <a:gd name="T7" fmla="*/ 251 h 21600"/>
                <a:gd name="T8" fmla="*/ 241 w 21338"/>
                <a:gd name="T9" fmla="*/ 155 h 21600"/>
                <a:gd name="T10" fmla="*/ 255 w 21338"/>
                <a:gd name="T11" fmla="*/ 241 h 21600"/>
                <a:gd name="T12" fmla="*/ 207 w 21338"/>
                <a:gd name="T13" fmla="*/ 265 h 21600"/>
                <a:gd name="T14" fmla="*/ 183 w 21338"/>
                <a:gd name="T15" fmla="*/ 216 h 21600"/>
                <a:gd name="T16" fmla="*/ 231 w 21338"/>
                <a:gd name="T17" fmla="*/ 192 h 21600"/>
                <a:gd name="T18" fmla="*/ 255 w 21338"/>
                <a:gd name="T19" fmla="*/ 241 h 21600"/>
                <a:gd name="T20" fmla="*/ 431 w 21338"/>
                <a:gd name="T21" fmla="*/ 278 h 21600"/>
                <a:gd name="T22" fmla="*/ 386 w 21338"/>
                <a:gd name="T23" fmla="*/ 254 h 21600"/>
                <a:gd name="T24" fmla="*/ 386 w 21338"/>
                <a:gd name="T25" fmla="*/ 199 h 21600"/>
                <a:gd name="T26" fmla="*/ 427 w 21338"/>
                <a:gd name="T27" fmla="*/ 172 h 21600"/>
                <a:gd name="T28" fmla="*/ 434 w 21338"/>
                <a:gd name="T29" fmla="*/ 148 h 21600"/>
                <a:gd name="T30" fmla="*/ 389 w 21338"/>
                <a:gd name="T31" fmla="*/ 72 h 21600"/>
                <a:gd name="T32" fmla="*/ 365 w 21338"/>
                <a:gd name="T33" fmla="*/ 65 h 21600"/>
                <a:gd name="T34" fmla="*/ 324 w 21338"/>
                <a:gd name="T35" fmla="*/ 93 h 21600"/>
                <a:gd name="T36" fmla="*/ 279 w 21338"/>
                <a:gd name="T37" fmla="*/ 69 h 21600"/>
                <a:gd name="T38" fmla="*/ 279 w 21338"/>
                <a:gd name="T39" fmla="*/ 17 h 21600"/>
                <a:gd name="T40" fmla="*/ 262 w 21338"/>
                <a:gd name="T41" fmla="*/ 0 h 21600"/>
                <a:gd name="T42" fmla="*/ 176 w 21338"/>
                <a:gd name="T43" fmla="*/ 0 h 21600"/>
                <a:gd name="T44" fmla="*/ 162 w 21338"/>
                <a:gd name="T45" fmla="*/ 7 h 21600"/>
                <a:gd name="T46" fmla="*/ 155 w 21338"/>
                <a:gd name="T47" fmla="*/ 21 h 21600"/>
                <a:gd name="T48" fmla="*/ 155 w 21338"/>
                <a:gd name="T49" fmla="*/ 69 h 21600"/>
                <a:gd name="T50" fmla="*/ 114 w 21338"/>
                <a:gd name="T51" fmla="*/ 93 h 21600"/>
                <a:gd name="T52" fmla="*/ 69 w 21338"/>
                <a:gd name="T53" fmla="*/ 69 h 21600"/>
                <a:gd name="T54" fmla="*/ 55 w 21338"/>
                <a:gd name="T55" fmla="*/ 69 h 21600"/>
                <a:gd name="T56" fmla="*/ 45 w 21338"/>
                <a:gd name="T57" fmla="*/ 79 h 21600"/>
                <a:gd name="T58" fmla="*/ 0 w 21338"/>
                <a:gd name="T59" fmla="*/ 155 h 21600"/>
                <a:gd name="T60" fmla="*/ 0 w 21338"/>
                <a:gd name="T61" fmla="*/ 168 h 21600"/>
                <a:gd name="T62" fmla="*/ 10 w 21338"/>
                <a:gd name="T63" fmla="*/ 179 h 21600"/>
                <a:gd name="T64" fmla="*/ 52 w 21338"/>
                <a:gd name="T65" fmla="*/ 203 h 21600"/>
                <a:gd name="T66" fmla="*/ 52 w 21338"/>
                <a:gd name="T67" fmla="*/ 254 h 21600"/>
                <a:gd name="T68" fmla="*/ 10 w 21338"/>
                <a:gd name="T69" fmla="*/ 278 h 21600"/>
                <a:gd name="T70" fmla="*/ 4 w 21338"/>
                <a:gd name="T71" fmla="*/ 306 h 21600"/>
                <a:gd name="T72" fmla="*/ 45 w 21338"/>
                <a:gd name="T73" fmla="*/ 381 h 21600"/>
                <a:gd name="T74" fmla="*/ 72 w 21338"/>
                <a:gd name="T75" fmla="*/ 388 h 21600"/>
                <a:gd name="T76" fmla="*/ 114 w 21338"/>
                <a:gd name="T77" fmla="*/ 364 h 21600"/>
                <a:gd name="T78" fmla="*/ 159 w 21338"/>
                <a:gd name="T79" fmla="*/ 388 h 21600"/>
                <a:gd name="T80" fmla="*/ 159 w 21338"/>
                <a:gd name="T81" fmla="*/ 440 h 21600"/>
                <a:gd name="T82" fmla="*/ 165 w 21338"/>
                <a:gd name="T83" fmla="*/ 454 h 21600"/>
                <a:gd name="T84" fmla="*/ 179 w 21338"/>
                <a:gd name="T85" fmla="*/ 457 h 21600"/>
                <a:gd name="T86" fmla="*/ 265 w 21338"/>
                <a:gd name="T87" fmla="*/ 457 h 21600"/>
                <a:gd name="T88" fmla="*/ 283 w 21338"/>
                <a:gd name="T89" fmla="*/ 436 h 21600"/>
                <a:gd name="T90" fmla="*/ 283 w 21338"/>
                <a:gd name="T91" fmla="*/ 388 h 21600"/>
                <a:gd name="T92" fmla="*/ 327 w 21338"/>
                <a:gd name="T93" fmla="*/ 361 h 21600"/>
                <a:gd name="T94" fmla="*/ 369 w 21338"/>
                <a:gd name="T95" fmla="*/ 385 h 21600"/>
                <a:gd name="T96" fmla="*/ 383 w 21338"/>
                <a:gd name="T97" fmla="*/ 388 h 21600"/>
                <a:gd name="T98" fmla="*/ 396 w 21338"/>
                <a:gd name="T99" fmla="*/ 378 h 21600"/>
                <a:gd name="T100" fmla="*/ 438 w 21338"/>
                <a:gd name="T101" fmla="*/ 302 h 21600"/>
                <a:gd name="T102" fmla="*/ 431 w 21338"/>
                <a:gd name="T103" fmla="*/ 278 h 21600"/>
                <a:gd name="T104" fmla="*/ 321 w 21338"/>
                <a:gd name="T105" fmla="*/ 261 h 21600"/>
                <a:gd name="T106" fmla="*/ 186 w 21338"/>
                <a:gd name="T107" fmla="*/ 330 h 21600"/>
                <a:gd name="T108" fmla="*/ 117 w 21338"/>
                <a:gd name="T109" fmla="*/ 196 h 21600"/>
                <a:gd name="T110" fmla="*/ 252 w 21338"/>
                <a:gd name="T111" fmla="*/ 127 h 21600"/>
                <a:gd name="T112" fmla="*/ 321 w 21338"/>
                <a:gd name="T113" fmla="*/ 261 h 21600"/>
                <a:gd name="T114" fmla="*/ 321 w 21338"/>
                <a:gd name="T115" fmla="*/ 261 h 216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4"/>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4"/>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5859" name="Group 19"/>
          <p:cNvGrpSpPr>
            <a:grpSpLocks/>
          </p:cNvGrpSpPr>
          <p:nvPr/>
        </p:nvGrpSpPr>
        <p:grpSpPr bwMode="auto">
          <a:xfrm>
            <a:off x="4950024" y="2294932"/>
            <a:ext cx="1095970" cy="750689"/>
            <a:chOff x="0" y="0"/>
            <a:chExt cx="1840" cy="1261"/>
          </a:xfrm>
        </p:grpSpPr>
        <p:sp>
          <p:nvSpPr>
            <p:cNvPr id="33828" name="AutoShape 16"/>
            <p:cNvSpPr>
              <a:spLocks/>
            </p:cNvSpPr>
            <p:nvPr/>
          </p:nvSpPr>
          <p:spPr bwMode="auto">
            <a:xfrm>
              <a:off x="420" y="0"/>
              <a:ext cx="1420" cy="925"/>
            </a:xfrm>
            <a:custGeom>
              <a:avLst/>
              <a:gdLst>
                <a:gd name="T0" fmla="*/ 0 w 21600"/>
                <a:gd name="T1" fmla="*/ 3600 h 21600"/>
                <a:gd name="T2" fmla="*/ 2340 w 21600"/>
                <a:gd name="T3" fmla="*/ 0 h 21600"/>
                <a:gd name="T4" fmla="*/ 19260 w 21600"/>
                <a:gd name="T5" fmla="*/ 0 h 21600"/>
                <a:gd name="T6" fmla="*/ 21600 w 21600"/>
                <a:gd name="T7" fmla="*/ 3600 h 21600"/>
                <a:gd name="T8" fmla="*/ 21600 w 21600"/>
                <a:gd name="T9" fmla="*/ 17999 h 21600"/>
                <a:gd name="T10" fmla="*/ 19260 w 21600"/>
                <a:gd name="T11" fmla="*/ 21600 h 21600"/>
                <a:gd name="T12" fmla="*/ 2340 w 21600"/>
                <a:gd name="T13" fmla="*/ 21600 h 21600"/>
                <a:gd name="T14" fmla="*/ 0 w 21600"/>
                <a:gd name="T15" fmla="*/ 17999 h 21600"/>
                <a:gd name="T16" fmla="*/ 0 w 21600"/>
                <a:gd name="T17" fmla="*/ 3600 h 21600"/>
                <a:gd name="T18" fmla="*/ 0 w 21600"/>
                <a:gd name="T19" fmla="*/ 3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3829" name="AutoShape 17"/>
            <p:cNvSpPr>
              <a:spLocks/>
            </p:cNvSpPr>
            <p:nvPr/>
          </p:nvSpPr>
          <p:spPr bwMode="auto">
            <a:xfrm>
              <a:off x="841" y="259"/>
              <a:ext cx="641" cy="387"/>
            </a:xfrm>
            <a:custGeom>
              <a:avLst/>
              <a:gdLst>
                <a:gd name="T0" fmla="*/ 622 w 21600"/>
                <a:gd name="T1" fmla="*/ 145 h 21600"/>
                <a:gd name="T2" fmla="*/ 581 w 21600"/>
                <a:gd name="T3" fmla="*/ 145 h 21600"/>
                <a:gd name="T4" fmla="*/ 468 w 21600"/>
                <a:gd name="T5" fmla="*/ 41 h 21600"/>
                <a:gd name="T6" fmla="*/ 468 w 21600"/>
                <a:gd name="T7" fmla="*/ 19 h 21600"/>
                <a:gd name="T8" fmla="*/ 449 w 21600"/>
                <a:gd name="T9" fmla="*/ 0 h 21600"/>
                <a:gd name="T10" fmla="*/ 396 w 21600"/>
                <a:gd name="T11" fmla="*/ 0 h 21600"/>
                <a:gd name="T12" fmla="*/ 377 w 21600"/>
                <a:gd name="T13" fmla="*/ 19 h 21600"/>
                <a:gd name="T14" fmla="*/ 377 w 21600"/>
                <a:gd name="T15" fmla="*/ 86 h 21600"/>
                <a:gd name="T16" fmla="*/ 321 w 21600"/>
                <a:gd name="T17" fmla="*/ 86 h 21600"/>
                <a:gd name="T18" fmla="*/ 302 w 21600"/>
                <a:gd name="T19" fmla="*/ 104 h 21600"/>
                <a:gd name="T20" fmla="*/ 321 w 21600"/>
                <a:gd name="T21" fmla="*/ 123 h 21600"/>
                <a:gd name="T22" fmla="*/ 377 w 21600"/>
                <a:gd name="T23" fmla="*/ 123 h 21600"/>
                <a:gd name="T24" fmla="*/ 377 w 21600"/>
                <a:gd name="T25" fmla="*/ 257 h 21600"/>
                <a:gd name="T26" fmla="*/ 321 w 21600"/>
                <a:gd name="T27" fmla="*/ 257 h 21600"/>
                <a:gd name="T28" fmla="*/ 302 w 21600"/>
                <a:gd name="T29" fmla="*/ 275 h 21600"/>
                <a:gd name="T30" fmla="*/ 321 w 21600"/>
                <a:gd name="T31" fmla="*/ 294 h 21600"/>
                <a:gd name="T32" fmla="*/ 377 w 21600"/>
                <a:gd name="T33" fmla="*/ 294 h 21600"/>
                <a:gd name="T34" fmla="*/ 377 w 21600"/>
                <a:gd name="T35" fmla="*/ 368 h 21600"/>
                <a:gd name="T36" fmla="*/ 396 w 21600"/>
                <a:gd name="T37" fmla="*/ 387 h 21600"/>
                <a:gd name="T38" fmla="*/ 449 w 21600"/>
                <a:gd name="T39" fmla="*/ 387 h 21600"/>
                <a:gd name="T40" fmla="*/ 468 w 21600"/>
                <a:gd name="T41" fmla="*/ 368 h 21600"/>
                <a:gd name="T42" fmla="*/ 468 w 21600"/>
                <a:gd name="T43" fmla="*/ 342 h 21600"/>
                <a:gd name="T44" fmla="*/ 581 w 21600"/>
                <a:gd name="T45" fmla="*/ 238 h 21600"/>
                <a:gd name="T46" fmla="*/ 622 w 21600"/>
                <a:gd name="T47" fmla="*/ 238 h 21600"/>
                <a:gd name="T48" fmla="*/ 641 w 21600"/>
                <a:gd name="T49" fmla="*/ 220 h 21600"/>
                <a:gd name="T50" fmla="*/ 641 w 21600"/>
                <a:gd name="T51" fmla="*/ 164 h 21600"/>
                <a:gd name="T52" fmla="*/ 622 w 21600"/>
                <a:gd name="T53" fmla="*/ 145 h 21600"/>
                <a:gd name="T54" fmla="*/ 245 w 21600"/>
                <a:gd name="T55" fmla="*/ 0 h 21600"/>
                <a:gd name="T56" fmla="*/ 192 w 21600"/>
                <a:gd name="T57" fmla="*/ 0 h 21600"/>
                <a:gd name="T58" fmla="*/ 173 w 21600"/>
                <a:gd name="T59" fmla="*/ 19 h 21600"/>
                <a:gd name="T60" fmla="*/ 173 w 21600"/>
                <a:gd name="T61" fmla="*/ 41 h 21600"/>
                <a:gd name="T62" fmla="*/ 60 w 21600"/>
                <a:gd name="T63" fmla="*/ 145 h 21600"/>
                <a:gd name="T64" fmla="*/ 19 w 21600"/>
                <a:gd name="T65" fmla="*/ 145 h 21600"/>
                <a:gd name="T66" fmla="*/ 0 w 21600"/>
                <a:gd name="T67" fmla="*/ 164 h 21600"/>
                <a:gd name="T68" fmla="*/ 0 w 21600"/>
                <a:gd name="T69" fmla="*/ 220 h 21600"/>
                <a:gd name="T70" fmla="*/ 19 w 21600"/>
                <a:gd name="T71" fmla="*/ 238 h 21600"/>
                <a:gd name="T72" fmla="*/ 60 w 21600"/>
                <a:gd name="T73" fmla="*/ 238 h 21600"/>
                <a:gd name="T74" fmla="*/ 173 w 21600"/>
                <a:gd name="T75" fmla="*/ 342 h 21600"/>
                <a:gd name="T76" fmla="*/ 173 w 21600"/>
                <a:gd name="T77" fmla="*/ 368 h 21600"/>
                <a:gd name="T78" fmla="*/ 192 w 21600"/>
                <a:gd name="T79" fmla="*/ 387 h 21600"/>
                <a:gd name="T80" fmla="*/ 245 w 21600"/>
                <a:gd name="T81" fmla="*/ 387 h 21600"/>
                <a:gd name="T82" fmla="*/ 264 w 21600"/>
                <a:gd name="T83" fmla="*/ 368 h 21600"/>
                <a:gd name="T84" fmla="*/ 264 w 21600"/>
                <a:gd name="T85" fmla="*/ 294 h 21600"/>
                <a:gd name="T86" fmla="*/ 204 w 21600"/>
                <a:gd name="T87" fmla="*/ 294 h 21600"/>
                <a:gd name="T88" fmla="*/ 185 w 21600"/>
                <a:gd name="T89" fmla="*/ 275 h 21600"/>
                <a:gd name="T90" fmla="*/ 204 w 21600"/>
                <a:gd name="T91" fmla="*/ 257 h 21600"/>
                <a:gd name="T92" fmla="*/ 264 w 21600"/>
                <a:gd name="T93" fmla="*/ 257 h 21600"/>
                <a:gd name="T94" fmla="*/ 264 w 21600"/>
                <a:gd name="T95" fmla="*/ 123 h 21600"/>
                <a:gd name="T96" fmla="*/ 204 w 21600"/>
                <a:gd name="T97" fmla="*/ 123 h 21600"/>
                <a:gd name="T98" fmla="*/ 185 w 21600"/>
                <a:gd name="T99" fmla="*/ 104 h 21600"/>
                <a:gd name="T100" fmla="*/ 204 w 21600"/>
                <a:gd name="T101" fmla="*/ 86 h 21600"/>
                <a:gd name="T102" fmla="*/ 264 w 21600"/>
                <a:gd name="T103" fmla="*/ 86 h 21600"/>
                <a:gd name="T104" fmla="*/ 264 w 21600"/>
                <a:gd name="T105" fmla="*/ 19 h 21600"/>
                <a:gd name="T106" fmla="*/ 245 w 21600"/>
                <a:gd name="T107" fmla="*/ 0 h 21600"/>
                <a:gd name="T108" fmla="*/ 24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30" name="Rectangle 18"/>
            <p:cNvSpPr>
              <a:spLocks/>
            </p:cNvSpPr>
            <p:nvPr/>
          </p:nvSpPr>
          <p:spPr bwMode="auto">
            <a:xfrm>
              <a:off x="0" y="1050"/>
              <a:ext cx="9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grpSp>
        <p:nvGrpSpPr>
          <p:cNvPr id="35865" name="Group 25"/>
          <p:cNvGrpSpPr>
            <a:grpSpLocks/>
          </p:cNvGrpSpPr>
          <p:nvPr/>
        </p:nvGrpSpPr>
        <p:grpSpPr bwMode="auto">
          <a:xfrm>
            <a:off x="4798221" y="3323037"/>
            <a:ext cx="845939" cy="748903"/>
            <a:chOff x="0" y="0"/>
            <a:chExt cx="1421" cy="1257"/>
          </a:xfrm>
        </p:grpSpPr>
        <p:sp>
          <p:nvSpPr>
            <p:cNvPr id="33823" name="AutoShape 20"/>
            <p:cNvSpPr>
              <a:spLocks/>
            </p:cNvSpPr>
            <p:nvPr/>
          </p:nvSpPr>
          <p:spPr bwMode="auto">
            <a:xfrm>
              <a:off x="0" y="332"/>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1" y="0"/>
                  </a:cubicBezTo>
                  <a:lnTo>
                    <a:pt x="19260" y="0"/>
                  </a:lnTo>
                  <a:cubicBezTo>
                    <a:pt x="20552" y="0"/>
                    <a:pt x="21600" y="1612"/>
                    <a:pt x="21600" y="3600"/>
                  </a:cubicBezTo>
                  <a:lnTo>
                    <a:pt x="21600" y="17999"/>
                  </a:lnTo>
                  <a:cubicBezTo>
                    <a:pt x="21600" y="19988"/>
                    <a:pt x="20552" y="21600"/>
                    <a:pt x="19260" y="21600"/>
                  </a:cubicBezTo>
                  <a:lnTo>
                    <a:pt x="2341"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3824" name="Group 23"/>
            <p:cNvGrpSpPr>
              <a:grpSpLocks/>
            </p:cNvGrpSpPr>
            <p:nvPr/>
          </p:nvGrpSpPr>
          <p:grpSpPr bwMode="auto">
            <a:xfrm>
              <a:off x="423" y="581"/>
              <a:ext cx="615" cy="475"/>
              <a:chOff x="0" y="0"/>
              <a:chExt cx="614" cy="474"/>
            </a:xfrm>
          </p:grpSpPr>
          <p:sp>
            <p:nvSpPr>
              <p:cNvPr id="33826" name="Freeform 21"/>
              <p:cNvSpPr>
                <a:spLocks/>
              </p:cNvSpPr>
              <p:nvPr/>
            </p:nvSpPr>
            <p:spPr bwMode="auto">
              <a:xfrm>
                <a:off x="211" y="385"/>
                <a:ext cx="193" cy="89"/>
              </a:xfrm>
              <a:custGeom>
                <a:avLst/>
                <a:gdLst>
                  <a:gd name="T0" fmla="*/ 2 w 20251"/>
                  <a:gd name="T1" fmla="*/ 0 h 21600"/>
                  <a:gd name="T2" fmla="*/ 2 w 20251"/>
                  <a:gd name="T3" fmla="*/ 0 h 21600"/>
                  <a:gd name="T4" fmla="*/ 2 w 20251"/>
                  <a:gd name="T5" fmla="*/ 0 h 21600"/>
                  <a:gd name="T6" fmla="*/ 2 w 20251"/>
                  <a:gd name="T7" fmla="*/ 0 h 21600"/>
                  <a:gd name="T8" fmla="*/ 0 w 20251"/>
                  <a:gd name="T9" fmla="*/ 0 h 21600"/>
                  <a:gd name="T10" fmla="*/ 0 w 20251"/>
                  <a:gd name="T11" fmla="*/ 0 h 21600"/>
                  <a:gd name="T12" fmla="*/ 0 w 20251"/>
                  <a:gd name="T13" fmla="*/ 0 h 21600"/>
                  <a:gd name="T14" fmla="*/ 0 w 20251"/>
                  <a:gd name="T15" fmla="*/ 0 h 21600"/>
                  <a:gd name="T16" fmla="*/ 0 w 20251"/>
                  <a:gd name="T17" fmla="*/ 0 h 21600"/>
                  <a:gd name="T18" fmla="*/ 1 w 20251"/>
                  <a:gd name="T19" fmla="*/ 0 h 21600"/>
                  <a:gd name="T20" fmla="*/ 1 w 20251"/>
                  <a:gd name="T21" fmla="*/ 0 h 21600"/>
                  <a:gd name="T22" fmla="*/ 2 w 20251"/>
                  <a:gd name="T23" fmla="*/ 0 h 21600"/>
                  <a:gd name="T24" fmla="*/ 2 w 20251"/>
                  <a:gd name="T25" fmla="*/ 0 h 21600"/>
                  <a:gd name="T26" fmla="*/ 2 w 20251"/>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251" h="2160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moveTo>
                      <a:pt x="19920" y="188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7" name="AutoShape 22"/>
              <p:cNvSpPr>
                <a:spLocks/>
              </p:cNvSpPr>
              <p:nvPr/>
            </p:nvSpPr>
            <p:spPr bwMode="auto">
              <a:xfrm>
                <a:off x="0" y="0"/>
                <a:ext cx="614" cy="376"/>
              </a:xfrm>
              <a:custGeom>
                <a:avLst/>
                <a:gdLst>
                  <a:gd name="T0" fmla="*/ 599 w 21600"/>
                  <a:gd name="T1" fmla="*/ 0 h 21600"/>
                  <a:gd name="T2" fmla="*/ 16 w 21600"/>
                  <a:gd name="T3" fmla="*/ 0 h 21600"/>
                  <a:gd name="T4" fmla="*/ 0 w 21600"/>
                  <a:gd name="T5" fmla="*/ 16 h 21600"/>
                  <a:gd name="T6" fmla="*/ 0 w 21600"/>
                  <a:gd name="T7" fmla="*/ 360 h 21600"/>
                  <a:gd name="T8" fmla="*/ 16 w 21600"/>
                  <a:gd name="T9" fmla="*/ 376 h 21600"/>
                  <a:gd name="T10" fmla="*/ 232 w 21600"/>
                  <a:gd name="T11" fmla="*/ 376 h 21600"/>
                  <a:gd name="T12" fmla="*/ 244 w 21600"/>
                  <a:gd name="T13" fmla="*/ 376 h 21600"/>
                  <a:gd name="T14" fmla="*/ 371 w 21600"/>
                  <a:gd name="T15" fmla="*/ 376 h 21600"/>
                  <a:gd name="T16" fmla="*/ 384 w 21600"/>
                  <a:gd name="T17" fmla="*/ 376 h 21600"/>
                  <a:gd name="T18" fmla="*/ 599 w 21600"/>
                  <a:gd name="T19" fmla="*/ 376 h 21600"/>
                  <a:gd name="T20" fmla="*/ 614 w 21600"/>
                  <a:gd name="T21" fmla="*/ 360 h 21600"/>
                  <a:gd name="T22" fmla="*/ 614 w 21600"/>
                  <a:gd name="T23" fmla="*/ 16 h 21600"/>
                  <a:gd name="T24" fmla="*/ 599 w 21600"/>
                  <a:gd name="T25" fmla="*/ 0 h 21600"/>
                  <a:gd name="T26" fmla="*/ 589 w 21600"/>
                  <a:gd name="T27" fmla="*/ 349 h 21600"/>
                  <a:gd name="T28" fmla="*/ 24 w 21600"/>
                  <a:gd name="T29" fmla="*/ 349 h 21600"/>
                  <a:gd name="T30" fmla="*/ 24 w 21600"/>
                  <a:gd name="T31" fmla="*/ 27 h 21600"/>
                  <a:gd name="T32" fmla="*/ 589 w 21600"/>
                  <a:gd name="T33" fmla="*/ 27 h 21600"/>
                  <a:gd name="T34" fmla="*/ 589 w 21600"/>
                  <a:gd name="T35" fmla="*/ 349 h 21600"/>
                  <a:gd name="T36" fmla="*/ 589 w 21600"/>
                  <a:gd name="T37" fmla="*/ 349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moveTo>
                      <a:pt x="20708" y="2003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3825" name="Rectangle 24"/>
            <p:cNvSpPr>
              <a:spLocks/>
            </p:cNvSpPr>
            <p:nvPr/>
          </p:nvSpPr>
          <p:spPr bwMode="auto">
            <a:xfrm>
              <a:off x="0"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grpSp>
        <p:nvGrpSpPr>
          <p:cNvPr id="35871" name="Group 31"/>
          <p:cNvGrpSpPr>
            <a:grpSpLocks/>
          </p:cNvGrpSpPr>
          <p:nvPr/>
        </p:nvGrpSpPr>
        <p:grpSpPr bwMode="auto">
          <a:xfrm>
            <a:off x="3499247" y="3323037"/>
            <a:ext cx="845344" cy="748903"/>
            <a:chOff x="0" y="0"/>
            <a:chExt cx="1420" cy="1257"/>
          </a:xfrm>
        </p:grpSpPr>
        <p:sp>
          <p:nvSpPr>
            <p:cNvPr id="33818" name="AutoShape 26"/>
            <p:cNvSpPr>
              <a:spLocks/>
            </p:cNvSpPr>
            <p:nvPr/>
          </p:nvSpPr>
          <p:spPr bwMode="auto">
            <a:xfrm>
              <a:off x="0" y="332"/>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9" name="Rectangle 27"/>
            <p:cNvSpPr>
              <a:spLocks/>
            </p:cNvSpPr>
            <p:nvPr/>
          </p:nvSpPr>
          <p:spPr bwMode="auto">
            <a:xfrm>
              <a:off x="382"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nvGrpSpPr>
            <p:cNvPr id="33820" name="Group 30"/>
            <p:cNvGrpSpPr>
              <a:grpSpLocks/>
            </p:cNvGrpSpPr>
            <p:nvPr/>
          </p:nvGrpSpPr>
          <p:grpSpPr bwMode="auto">
            <a:xfrm>
              <a:off x="478" y="582"/>
              <a:ext cx="457" cy="457"/>
              <a:chOff x="0" y="0"/>
              <a:chExt cx="456" cy="457"/>
            </a:xfrm>
          </p:grpSpPr>
          <p:sp>
            <p:nvSpPr>
              <p:cNvPr id="33821" name="AutoShape 28"/>
              <p:cNvSpPr>
                <a:spLocks/>
              </p:cNvSpPr>
              <p:nvPr/>
            </p:nvSpPr>
            <p:spPr bwMode="auto">
              <a:xfrm>
                <a:off x="0" y="0"/>
                <a:ext cx="443" cy="353"/>
              </a:xfrm>
              <a:custGeom>
                <a:avLst/>
                <a:gdLst>
                  <a:gd name="T0" fmla="*/ 37 w 21600"/>
                  <a:gd name="T1" fmla="*/ 322 h 21600"/>
                  <a:gd name="T2" fmla="*/ 37 w 21600"/>
                  <a:gd name="T3" fmla="*/ 69 h 21600"/>
                  <a:gd name="T4" fmla="*/ 416 w 21600"/>
                  <a:gd name="T5" fmla="*/ 69 h 21600"/>
                  <a:gd name="T6" fmla="*/ 416 w 21600"/>
                  <a:gd name="T7" fmla="*/ 144 h 21600"/>
                  <a:gd name="T8" fmla="*/ 443 w 21600"/>
                  <a:gd name="T9" fmla="*/ 175 h 21600"/>
                  <a:gd name="T10" fmla="*/ 443 w 21600"/>
                  <a:gd name="T11" fmla="*/ 7 h 21600"/>
                  <a:gd name="T12" fmla="*/ 436 w 21600"/>
                  <a:gd name="T13" fmla="*/ 0 h 21600"/>
                  <a:gd name="T14" fmla="*/ 10 w 21600"/>
                  <a:gd name="T15" fmla="*/ 0 h 21600"/>
                  <a:gd name="T16" fmla="*/ 0 w 21600"/>
                  <a:gd name="T17" fmla="*/ 7 h 21600"/>
                  <a:gd name="T18" fmla="*/ 0 w 21600"/>
                  <a:gd name="T19" fmla="*/ 346 h 21600"/>
                  <a:gd name="T20" fmla="*/ 10 w 21600"/>
                  <a:gd name="T21" fmla="*/ 353 h 21600"/>
                  <a:gd name="T22" fmla="*/ 116 w 21600"/>
                  <a:gd name="T23" fmla="*/ 353 h 21600"/>
                  <a:gd name="T24" fmla="*/ 109 w 21600"/>
                  <a:gd name="T25" fmla="*/ 322 h 21600"/>
                  <a:gd name="T26" fmla="*/ 37 w 21600"/>
                  <a:gd name="T27" fmla="*/ 322 h 21600"/>
                  <a:gd name="T28" fmla="*/ 365 w 21600"/>
                  <a:gd name="T29" fmla="*/ 10 h 21600"/>
                  <a:gd name="T30" fmla="*/ 406 w 21600"/>
                  <a:gd name="T31" fmla="*/ 10 h 21600"/>
                  <a:gd name="T32" fmla="*/ 406 w 21600"/>
                  <a:gd name="T33" fmla="*/ 51 h 21600"/>
                  <a:gd name="T34" fmla="*/ 365 w 21600"/>
                  <a:gd name="T35" fmla="*/ 51 h 21600"/>
                  <a:gd name="T36" fmla="*/ 365 w 21600"/>
                  <a:gd name="T37" fmla="*/ 10 h 21600"/>
                  <a:gd name="T38" fmla="*/ 303 w 21600"/>
                  <a:gd name="T39" fmla="*/ 10 h 21600"/>
                  <a:gd name="T40" fmla="*/ 344 w 21600"/>
                  <a:gd name="T41" fmla="*/ 10 h 21600"/>
                  <a:gd name="T42" fmla="*/ 344 w 21600"/>
                  <a:gd name="T43" fmla="*/ 51 h 21600"/>
                  <a:gd name="T44" fmla="*/ 303 w 21600"/>
                  <a:gd name="T45" fmla="*/ 51 h 21600"/>
                  <a:gd name="T46" fmla="*/ 303 w 21600"/>
                  <a:gd name="T47" fmla="*/ 10 h 21600"/>
                  <a:gd name="T48" fmla="*/ 303 w 21600"/>
                  <a:gd name="T49" fmla="*/ 1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828" y="19713"/>
                    </a:moveTo>
                    <a:cubicBezTo>
                      <a:pt x="1828" y="4194"/>
                      <a:pt x="1828" y="4194"/>
                      <a:pt x="1828" y="4194"/>
                    </a:cubicBezTo>
                    <a:cubicBezTo>
                      <a:pt x="20271" y="4194"/>
                      <a:pt x="20271" y="4194"/>
                      <a:pt x="20271" y="4194"/>
                    </a:cubicBezTo>
                    <a:cubicBezTo>
                      <a:pt x="20271" y="8808"/>
                      <a:pt x="20271" y="8808"/>
                      <a:pt x="20271" y="8808"/>
                    </a:cubicBezTo>
                    <a:cubicBezTo>
                      <a:pt x="20769" y="9437"/>
                      <a:pt x="21268" y="10066"/>
                      <a:pt x="21600" y="10695"/>
                    </a:cubicBezTo>
                    <a:cubicBezTo>
                      <a:pt x="21600" y="419"/>
                      <a:pt x="21600" y="419"/>
                      <a:pt x="21600" y="419"/>
                    </a:cubicBezTo>
                    <a:cubicBezTo>
                      <a:pt x="21600" y="210"/>
                      <a:pt x="21434" y="0"/>
                      <a:pt x="21268" y="0"/>
                    </a:cubicBezTo>
                    <a:cubicBezTo>
                      <a:pt x="498" y="0"/>
                      <a:pt x="498" y="0"/>
                      <a:pt x="498" y="0"/>
                    </a:cubicBezTo>
                    <a:cubicBezTo>
                      <a:pt x="166" y="0"/>
                      <a:pt x="0" y="210"/>
                      <a:pt x="0" y="419"/>
                    </a:cubicBezTo>
                    <a:cubicBezTo>
                      <a:pt x="0" y="21181"/>
                      <a:pt x="0" y="21181"/>
                      <a:pt x="0" y="21181"/>
                    </a:cubicBezTo>
                    <a:cubicBezTo>
                      <a:pt x="0" y="21390"/>
                      <a:pt x="166" y="21600"/>
                      <a:pt x="498" y="21600"/>
                    </a:cubicBezTo>
                    <a:cubicBezTo>
                      <a:pt x="5649" y="21600"/>
                      <a:pt x="5649" y="21600"/>
                      <a:pt x="5649" y="21600"/>
                    </a:cubicBezTo>
                    <a:cubicBezTo>
                      <a:pt x="5483" y="20971"/>
                      <a:pt x="5317" y="20342"/>
                      <a:pt x="5317" y="19713"/>
                    </a:cubicBezTo>
                    <a:lnTo>
                      <a:pt x="1828" y="19713"/>
                    </a:lnTo>
                    <a:close/>
                    <a:moveTo>
                      <a:pt x="17778" y="629"/>
                    </a:moveTo>
                    <a:cubicBezTo>
                      <a:pt x="19772" y="629"/>
                      <a:pt x="19772" y="629"/>
                      <a:pt x="19772" y="629"/>
                    </a:cubicBezTo>
                    <a:cubicBezTo>
                      <a:pt x="19772" y="3146"/>
                      <a:pt x="19772" y="3146"/>
                      <a:pt x="19772" y="3146"/>
                    </a:cubicBezTo>
                    <a:cubicBezTo>
                      <a:pt x="17778" y="3146"/>
                      <a:pt x="17778" y="3146"/>
                      <a:pt x="17778" y="3146"/>
                    </a:cubicBezTo>
                    <a:lnTo>
                      <a:pt x="17778" y="629"/>
                    </a:lnTo>
                    <a:close/>
                    <a:moveTo>
                      <a:pt x="14788" y="629"/>
                    </a:moveTo>
                    <a:cubicBezTo>
                      <a:pt x="16782" y="629"/>
                      <a:pt x="16782" y="629"/>
                      <a:pt x="16782" y="629"/>
                    </a:cubicBezTo>
                    <a:cubicBezTo>
                      <a:pt x="16782" y="3146"/>
                      <a:pt x="16782" y="3146"/>
                      <a:pt x="16782" y="3146"/>
                    </a:cubicBezTo>
                    <a:cubicBezTo>
                      <a:pt x="14788" y="3146"/>
                      <a:pt x="14788" y="3146"/>
                      <a:pt x="14788" y="3146"/>
                    </a:cubicBezTo>
                    <a:lnTo>
                      <a:pt x="14788" y="629"/>
                    </a:lnTo>
                    <a:close/>
                    <a:moveTo>
                      <a:pt x="14788" y="62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2" name="AutoShape 29"/>
              <p:cNvSpPr>
                <a:spLocks/>
              </p:cNvSpPr>
              <p:nvPr/>
            </p:nvSpPr>
            <p:spPr bwMode="auto">
              <a:xfrm>
                <a:off x="125" y="120"/>
                <a:ext cx="331" cy="337"/>
              </a:xfrm>
              <a:custGeom>
                <a:avLst/>
                <a:gdLst>
                  <a:gd name="T0" fmla="*/ 235 w 21600"/>
                  <a:gd name="T1" fmla="*/ 279 h 21600"/>
                  <a:gd name="T2" fmla="*/ 174 w 21600"/>
                  <a:gd name="T3" fmla="*/ 337 h 21600"/>
                  <a:gd name="T4" fmla="*/ 157 w 21600"/>
                  <a:gd name="T5" fmla="*/ 337 h 21600"/>
                  <a:gd name="T6" fmla="*/ 96 w 21600"/>
                  <a:gd name="T7" fmla="*/ 279 h 21600"/>
                  <a:gd name="T8" fmla="*/ 157 w 21600"/>
                  <a:gd name="T9" fmla="*/ 337 h 21600"/>
                  <a:gd name="T10" fmla="*/ 38 w 21600"/>
                  <a:gd name="T11" fmla="*/ 279 h 21600"/>
                  <a:gd name="T12" fmla="*/ 102 w 21600"/>
                  <a:gd name="T13" fmla="*/ 323 h 21600"/>
                  <a:gd name="T14" fmla="*/ 256 w 21600"/>
                  <a:gd name="T15" fmla="*/ 279 h 21600"/>
                  <a:gd name="T16" fmla="*/ 229 w 21600"/>
                  <a:gd name="T17" fmla="*/ 323 h 21600"/>
                  <a:gd name="T18" fmla="*/ 273 w 21600"/>
                  <a:gd name="T19" fmla="*/ 179 h 21600"/>
                  <a:gd name="T20" fmla="*/ 304 w 21600"/>
                  <a:gd name="T21" fmla="*/ 258 h 21600"/>
                  <a:gd name="T22" fmla="*/ 174 w 21600"/>
                  <a:gd name="T23" fmla="*/ 258 h 21600"/>
                  <a:gd name="T24" fmla="*/ 256 w 21600"/>
                  <a:gd name="T25" fmla="*/ 179 h 21600"/>
                  <a:gd name="T26" fmla="*/ 174 w 21600"/>
                  <a:gd name="T27" fmla="*/ 258 h 21600"/>
                  <a:gd name="T28" fmla="*/ 75 w 21600"/>
                  <a:gd name="T29" fmla="*/ 179 h 21600"/>
                  <a:gd name="T30" fmla="*/ 157 w 21600"/>
                  <a:gd name="T31" fmla="*/ 258 h 21600"/>
                  <a:gd name="T32" fmla="*/ 24 w 21600"/>
                  <a:gd name="T33" fmla="*/ 258 h 21600"/>
                  <a:gd name="T34" fmla="*/ 58 w 21600"/>
                  <a:gd name="T35" fmla="*/ 179 h 21600"/>
                  <a:gd name="T36" fmla="*/ 24 w 21600"/>
                  <a:gd name="T37" fmla="*/ 258 h 21600"/>
                  <a:gd name="T38" fmla="*/ 263 w 21600"/>
                  <a:gd name="T39" fmla="*/ 79 h 21600"/>
                  <a:gd name="T40" fmla="*/ 331 w 21600"/>
                  <a:gd name="T41" fmla="*/ 158 h 21600"/>
                  <a:gd name="T42" fmla="*/ 174 w 21600"/>
                  <a:gd name="T43" fmla="*/ 158 h 21600"/>
                  <a:gd name="T44" fmla="*/ 242 w 21600"/>
                  <a:gd name="T45" fmla="*/ 79 h 21600"/>
                  <a:gd name="T46" fmla="*/ 174 w 21600"/>
                  <a:gd name="T47" fmla="*/ 158 h 21600"/>
                  <a:gd name="T48" fmla="*/ 89 w 21600"/>
                  <a:gd name="T49" fmla="*/ 79 h 21600"/>
                  <a:gd name="T50" fmla="*/ 157 w 21600"/>
                  <a:gd name="T51" fmla="*/ 158 h 21600"/>
                  <a:gd name="T52" fmla="*/ 0 w 21600"/>
                  <a:gd name="T53" fmla="*/ 158 h 21600"/>
                  <a:gd name="T54" fmla="*/ 68 w 21600"/>
                  <a:gd name="T55" fmla="*/ 79 h 21600"/>
                  <a:gd name="T56" fmla="*/ 0 w 21600"/>
                  <a:gd name="T57" fmla="*/ 158 h 21600"/>
                  <a:gd name="T58" fmla="*/ 229 w 21600"/>
                  <a:gd name="T59" fmla="*/ 14 h 21600"/>
                  <a:gd name="T60" fmla="*/ 256 w 21600"/>
                  <a:gd name="T61" fmla="*/ 58 h 21600"/>
                  <a:gd name="T62" fmla="*/ 174 w 21600"/>
                  <a:gd name="T63" fmla="*/ 0 h 21600"/>
                  <a:gd name="T64" fmla="*/ 235 w 21600"/>
                  <a:gd name="T65" fmla="*/ 58 h 21600"/>
                  <a:gd name="T66" fmla="*/ 96 w 21600"/>
                  <a:gd name="T67" fmla="*/ 58 h 21600"/>
                  <a:gd name="T68" fmla="*/ 157 w 21600"/>
                  <a:gd name="T69" fmla="*/ 0 h 21600"/>
                  <a:gd name="T70" fmla="*/ 96 w 21600"/>
                  <a:gd name="T71" fmla="*/ 58 h 21600"/>
                  <a:gd name="T72" fmla="*/ 102 w 21600"/>
                  <a:gd name="T73" fmla="*/ 14 h 21600"/>
                  <a:gd name="T74" fmla="*/ 38 w 21600"/>
                  <a:gd name="T75" fmla="*/ 5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11357" y="17853"/>
                    </a:moveTo>
                    <a:cubicBezTo>
                      <a:pt x="15365" y="17853"/>
                      <a:pt x="15365" y="17853"/>
                      <a:pt x="15365" y="17853"/>
                    </a:cubicBezTo>
                    <a:cubicBezTo>
                      <a:pt x="14474" y="19616"/>
                      <a:pt x="13361" y="20939"/>
                      <a:pt x="12247" y="21380"/>
                    </a:cubicBezTo>
                    <a:cubicBezTo>
                      <a:pt x="12025" y="21380"/>
                      <a:pt x="11579" y="21380"/>
                      <a:pt x="11357" y="21600"/>
                    </a:cubicBezTo>
                    <a:lnTo>
                      <a:pt x="11357" y="17853"/>
                    </a:lnTo>
                    <a:close/>
                    <a:moveTo>
                      <a:pt x="10243" y="21600"/>
                    </a:moveTo>
                    <a:cubicBezTo>
                      <a:pt x="9798" y="21380"/>
                      <a:pt x="9575" y="21380"/>
                      <a:pt x="9353" y="21380"/>
                    </a:cubicBezTo>
                    <a:cubicBezTo>
                      <a:pt x="8239" y="20939"/>
                      <a:pt x="7126" y="19616"/>
                      <a:pt x="6235" y="17853"/>
                    </a:cubicBezTo>
                    <a:cubicBezTo>
                      <a:pt x="10243" y="17853"/>
                      <a:pt x="10243" y="17853"/>
                      <a:pt x="10243" y="17853"/>
                    </a:cubicBezTo>
                    <a:lnTo>
                      <a:pt x="10243" y="21600"/>
                    </a:lnTo>
                    <a:close/>
                    <a:moveTo>
                      <a:pt x="6680" y="20718"/>
                    </a:moveTo>
                    <a:cubicBezTo>
                      <a:pt x="5122" y="20057"/>
                      <a:pt x="3563" y="18955"/>
                      <a:pt x="2449" y="17853"/>
                    </a:cubicBezTo>
                    <a:cubicBezTo>
                      <a:pt x="4899" y="17853"/>
                      <a:pt x="4899" y="17853"/>
                      <a:pt x="4899" y="17853"/>
                    </a:cubicBezTo>
                    <a:cubicBezTo>
                      <a:pt x="5344" y="18955"/>
                      <a:pt x="6012" y="19837"/>
                      <a:pt x="6680" y="20718"/>
                    </a:cubicBezTo>
                    <a:close/>
                    <a:moveTo>
                      <a:pt x="14920" y="20718"/>
                    </a:moveTo>
                    <a:cubicBezTo>
                      <a:pt x="15588" y="19837"/>
                      <a:pt x="16256" y="18955"/>
                      <a:pt x="16701" y="17853"/>
                    </a:cubicBezTo>
                    <a:cubicBezTo>
                      <a:pt x="18928" y="17853"/>
                      <a:pt x="18928" y="17853"/>
                      <a:pt x="18928" y="17853"/>
                    </a:cubicBezTo>
                    <a:cubicBezTo>
                      <a:pt x="18037" y="18955"/>
                      <a:pt x="16478" y="20057"/>
                      <a:pt x="14920" y="20718"/>
                    </a:cubicBezTo>
                    <a:close/>
                    <a:moveTo>
                      <a:pt x="17146" y="16531"/>
                    </a:moveTo>
                    <a:cubicBezTo>
                      <a:pt x="17592" y="14988"/>
                      <a:pt x="17814" y="13224"/>
                      <a:pt x="17814" y="11461"/>
                    </a:cubicBezTo>
                    <a:cubicBezTo>
                      <a:pt x="21600" y="11461"/>
                      <a:pt x="21600" y="11461"/>
                      <a:pt x="21600" y="11461"/>
                    </a:cubicBezTo>
                    <a:cubicBezTo>
                      <a:pt x="21600" y="13224"/>
                      <a:pt x="20932" y="14988"/>
                      <a:pt x="19819" y="16531"/>
                    </a:cubicBezTo>
                    <a:lnTo>
                      <a:pt x="17146" y="16531"/>
                    </a:lnTo>
                    <a:close/>
                    <a:moveTo>
                      <a:pt x="11357" y="16531"/>
                    </a:moveTo>
                    <a:cubicBezTo>
                      <a:pt x="11357" y="11461"/>
                      <a:pt x="11357" y="11461"/>
                      <a:pt x="11357" y="11461"/>
                    </a:cubicBezTo>
                    <a:cubicBezTo>
                      <a:pt x="16701" y="11461"/>
                      <a:pt x="16701" y="11461"/>
                      <a:pt x="16701" y="11461"/>
                    </a:cubicBezTo>
                    <a:cubicBezTo>
                      <a:pt x="16701" y="13224"/>
                      <a:pt x="16256" y="14988"/>
                      <a:pt x="15810" y="16531"/>
                    </a:cubicBezTo>
                    <a:lnTo>
                      <a:pt x="11357" y="16531"/>
                    </a:lnTo>
                    <a:close/>
                    <a:moveTo>
                      <a:pt x="5790" y="16531"/>
                    </a:moveTo>
                    <a:cubicBezTo>
                      <a:pt x="5344" y="14988"/>
                      <a:pt x="4899" y="13224"/>
                      <a:pt x="4899" y="11461"/>
                    </a:cubicBezTo>
                    <a:cubicBezTo>
                      <a:pt x="10243" y="11461"/>
                      <a:pt x="10243" y="11461"/>
                      <a:pt x="10243" y="11461"/>
                    </a:cubicBezTo>
                    <a:cubicBezTo>
                      <a:pt x="10243" y="16531"/>
                      <a:pt x="10243" y="16531"/>
                      <a:pt x="10243" y="16531"/>
                    </a:cubicBezTo>
                    <a:lnTo>
                      <a:pt x="5790" y="16531"/>
                    </a:lnTo>
                    <a:close/>
                    <a:moveTo>
                      <a:pt x="1559" y="16531"/>
                    </a:moveTo>
                    <a:cubicBezTo>
                      <a:pt x="668" y="14988"/>
                      <a:pt x="0" y="13224"/>
                      <a:pt x="0" y="11461"/>
                    </a:cubicBezTo>
                    <a:cubicBezTo>
                      <a:pt x="3786" y="11461"/>
                      <a:pt x="3786" y="11461"/>
                      <a:pt x="3786" y="11461"/>
                    </a:cubicBezTo>
                    <a:cubicBezTo>
                      <a:pt x="3786" y="13224"/>
                      <a:pt x="4008" y="14988"/>
                      <a:pt x="4454" y="16531"/>
                    </a:cubicBezTo>
                    <a:lnTo>
                      <a:pt x="1559" y="16531"/>
                    </a:lnTo>
                    <a:close/>
                    <a:moveTo>
                      <a:pt x="17814" y="10139"/>
                    </a:moveTo>
                    <a:cubicBezTo>
                      <a:pt x="17814" y="8375"/>
                      <a:pt x="17592" y="6612"/>
                      <a:pt x="17146" y="5069"/>
                    </a:cubicBezTo>
                    <a:cubicBezTo>
                      <a:pt x="20041" y="5069"/>
                      <a:pt x="20041" y="5069"/>
                      <a:pt x="20041" y="5069"/>
                    </a:cubicBezTo>
                    <a:cubicBezTo>
                      <a:pt x="20932" y="6392"/>
                      <a:pt x="21600" y="8375"/>
                      <a:pt x="21600" y="10139"/>
                    </a:cubicBezTo>
                    <a:lnTo>
                      <a:pt x="17814" y="10139"/>
                    </a:lnTo>
                    <a:close/>
                    <a:moveTo>
                      <a:pt x="11357" y="10139"/>
                    </a:moveTo>
                    <a:cubicBezTo>
                      <a:pt x="11357" y="5069"/>
                      <a:pt x="11357" y="5069"/>
                      <a:pt x="11357" y="5069"/>
                    </a:cubicBezTo>
                    <a:cubicBezTo>
                      <a:pt x="15810" y="5069"/>
                      <a:pt x="15810" y="5069"/>
                      <a:pt x="15810" y="5069"/>
                    </a:cubicBezTo>
                    <a:cubicBezTo>
                      <a:pt x="16256" y="6612"/>
                      <a:pt x="16701" y="8375"/>
                      <a:pt x="16701" y="10139"/>
                    </a:cubicBezTo>
                    <a:lnTo>
                      <a:pt x="11357" y="10139"/>
                    </a:lnTo>
                    <a:close/>
                    <a:moveTo>
                      <a:pt x="4899" y="10139"/>
                    </a:moveTo>
                    <a:cubicBezTo>
                      <a:pt x="4899" y="8375"/>
                      <a:pt x="5344" y="6612"/>
                      <a:pt x="5790" y="5069"/>
                    </a:cubicBezTo>
                    <a:cubicBezTo>
                      <a:pt x="10243" y="5069"/>
                      <a:pt x="10243" y="5069"/>
                      <a:pt x="10243" y="5069"/>
                    </a:cubicBezTo>
                    <a:cubicBezTo>
                      <a:pt x="10243" y="10139"/>
                      <a:pt x="10243" y="10139"/>
                      <a:pt x="10243" y="10139"/>
                    </a:cubicBezTo>
                    <a:lnTo>
                      <a:pt x="4899" y="10139"/>
                    </a:lnTo>
                    <a:close/>
                    <a:moveTo>
                      <a:pt x="0" y="10139"/>
                    </a:moveTo>
                    <a:cubicBezTo>
                      <a:pt x="0" y="8375"/>
                      <a:pt x="668" y="6392"/>
                      <a:pt x="1559" y="4849"/>
                    </a:cubicBezTo>
                    <a:cubicBezTo>
                      <a:pt x="4454" y="5069"/>
                      <a:pt x="4454" y="5069"/>
                      <a:pt x="4454" y="5069"/>
                    </a:cubicBezTo>
                    <a:cubicBezTo>
                      <a:pt x="4008" y="6612"/>
                      <a:pt x="3786" y="8375"/>
                      <a:pt x="3786" y="10139"/>
                    </a:cubicBezTo>
                    <a:lnTo>
                      <a:pt x="0" y="10139"/>
                    </a:lnTo>
                    <a:close/>
                    <a:moveTo>
                      <a:pt x="16701" y="3747"/>
                    </a:moveTo>
                    <a:cubicBezTo>
                      <a:pt x="16256" y="2645"/>
                      <a:pt x="15588" y="1763"/>
                      <a:pt x="14920" y="882"/>
                    </a:cubicBezTo>
                    <a:cubicBezTo>
                      <a:pt x="16478" y="1543"/>
                      <a:pt x="18037" y="2424"/>
                      <a:pt x="19151" y="3747"/>
                    </a:cubicBezTo>
                    <a:lnTo>
                      <a:pt x="16701" y="3747"/>
                    </a:lnTo>
                    <a:close/>
                    <a:moveTo>
                      <a:pt x="11357" y="3747"/>
                    </a:moveTo>
                    <a:cubicBezTo>
                      <a:pt x="11357" y="0"/>
                      <a:pt x="11357" y="0"/>
                      <a:pt x="11357" y="0"/>
                    </a:cubicBezTo>
                    <a:cubicBezTo>
                      <a:pt x="11579" y="0"/>
                      <a:pt x="12025" y="0"/>
                      <a:pt x="12247" y="0"/>
                    </a:cubicBezTo>
                    <a:cubicBezTo>
                      <a:pt x="13361" y="661"/>
                      <a:pt x="14474" y="1984"/>
                      <a:pt x="15365" y="3747"/>
                    </a:cubicBezTo>
                    <a:lnTo>
                      <a:pt x="11357" y="3747"/>
                    </a:lnTo>
                    <a:close/>
                    <a:moveTo>
                      <a:pt x="6235" y="3747"/>
                    </a:moveTo>
                    <a:cubicBezTo>
                      <a:pt x="7126" y="1984"/>
                      <a:pt x="8239" y="661"/>
                      <a:pt x="9353" y="0"/>
                    </a:cubicBezTo>
                    <a:cubicBezTo>
                      <a:pt x="9575" y="0"/>
                      <a:pt x="9798" y="0"/>
                      <a:pt x="10243" y="0"/>
                    </a:cubicBezTo>
                    <a:cubicBezTo>
                      <a:pt x="10243" y="3747"/>
                      <a:pt x="10243" y="3747"/>
                      <a:pt x="10243" y="3747"/>
                    </a:cubicBezTo>
                    <a:lnTo>
                      <a:pt x="6235" y="3747"/>
                    </a:lnTo>
                    <a:close/>
                    <a:moveTo>
                      <a:pt x="2449" y="3747"/>
                    </a:moveTo>
                    <a:cubicBezTo>
                      <a:pt x="3563" y="2424"/>
                      <a:pt x="5122" y="1543"/>
                      <a:pt x="6680" y="882"/>
                    </a:cubicBezTo>
                    <a:cubicBezTo>
                      <a:pt x="6012" y="1543"/>
                      <a:pt x="5344" y="2645"/>
                      <a:pt x="4899" y="3747"/>
                    </a:cubicBezTo>
                    <a:lnTo>
                      <a:pt x="2449" y="3747"/>
                    </a:lnTo>
                    <a:close/>
                    <a:moveTo>
                      <a:pt x="2449" y="37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35875" name="Group 35"/>
          <p:cNvGrpSpPr>
            <a:grpSpLocks/>
          </p:cNvGrpSpPr>
          <p:nvPr/>
        </p:nvGrpSpPr>
        <p:grpSpPr bwMode="auto">
          <a:xfrm>
            <a:off x="3098007" y="2294932"/>
            <a:ext cx="1088827" cy="750689"/>
            <a:chOff x="0" y="0"/>
            <a:chExt cx="1829" cy="1261"/>
          </a:xfrm>
        </p:grpSpPr>
        <p:sp>
          <p:nvSpPr>
            <p:cNvPr id="33815" name="AutoShape 32"/>
            <p:cNvSpPr>
              <a:spLocks/>
            </p:cNvSpPr>
            <p:nvPr/>
          </p:nvSpPr>
          <p:spPr bwMode="auto">
            <a:xfrm>
              <a:off x="0" y="0"/>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3" y="0"/>
                    <a:pt x="21600" y="1612"/>
                    <a:pt x="21600" y="3600"/>
                  </a:cubicBezTo>
                  <a:lnTo>
                    <a:pt x="21600" y="17999"/>
                  </a:lnTo>
                  <a:cubicBezTo>
                    <a:pt x="21600" y="19988"/>
                    <a:pt x="20553"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6" name="AutoShape 33"/>
            <p:cNvSpPr>
              <a:spLocks/>
            </p:cNvSpPr>
            <p:nvPr/>
          </p:nvSpPr>
          <p:spPr bwMode="auto">
            <a:xfrm>
              <a:off x="525" y="259"/>
              <a:ext cx="333" cy="449"/>
            </a:xfrm>
            <a:custGeom>
              <a:avLst/>
              <a:gdLst>
                <a:gd name="T0" fmla="*/ 12 w 19946"/>
                <a:gd name="T1" fmla="*/ 22 h 21355"/>
                <a:gd name="T2" fmla="*/ 9 w 19946"/>
                <a:gd name="T3" fmla="*/ 19 h 21355"/>
                <a:gd name="T4" fmla="*/ 101 w 19946"/>
                <a:gd name="T5" fmla="*/ 241 h 21355"/>
                <a:gd name="T6" fmla="*/ 98 w 19946"/>
                <a:gd name="T7" fmla="*/ 351 h 21355"/>
                <a:gd name="T8" fmla="*/ 0 w 19946"/>
                <a:gd name="T9" fmla="*/ 395 h 21355"/>
                <a:gd name="T10" fmla="*/ 110 w 19946"/>
                <a:gd name="T11" fmla="*/ 373 h 21355"/>
                <a:gd name="T12" fmla="*/ 150 w 19946"/>
                <a:gd name="T13" fmla="*/ 442 h 21355"/>
                <a:gd name="T14" fmla="*/ 171 w 19946"/>
                <a:gd name="T15" fmla="*/ 429 h 21355"/>
                <a:gd name="T16" fmla="*/ 205 w 19946"/>
                <a:gd name="T17" fmla="*/ 388 h 21355"/>
                <a:gd name="T18" fmla="*/ 211 w 19946"/>
                <a:gd name="T19" fmla="*/ 363 h 21355"/>
                <a:gd name="T20" fmla="*/ 134 w 19946"/>
                <a:gd name="T21" fmla="*/ 344 h 21355"/>
                <a:gd name="T22" fmla="*/ 315 w 19946"/>
                <a:gd name="T23" fmla="*/ 332 h 21355"/>
                <a:gd name="T24" fmla="*/ 312 w 19946"/>
                <a:gd name="T25" fmla="*/ 329 h 21355"/>
                <a:gd name="T26" fmla="*/ 284 w 19946"/>
                <a:gd name="T27" fmla="*/ 269 h 21355"/>
                <a:gd name="T28" fmla="*/ 275 w 19946"/>
                <a:gd name="T29" fmla="*/ 269 h 21355"/>
                <a:gd name="T30" fmla="*/ 220 w 19946"/>
                <a:gd name="T31" fmla="*/ 122 h 21355"/>
                <a:gd name="T32" fmla="*/ 141 w 19946"/>
                <a:gd name="T33" fmla="*/ 197 h 21355"/>
                <a:gd name="T34" fmla="*/ 214 w 19946"/>
                <a:gd name="T35" fmla="*/ 116 h 21355"/>
                <a:gd name="T36" fmla="*/ 70 w 19946"/>
                <a:gd name="T37" fmla="*/ 59 h 21355"/>
                <a:gd name="T38" fmla="*/ 70 w 19946"/>
                <a:gd name="T39" fmla="*/ 50 h 21355"/>
                <a:gd name="T40" fmla="*/ 31 w 19946"/>
                <a:gd name="T41" fmla="*/ 12 h 21355"/>
                <a:gd name="T42" fmla="*/ 28 w 19946"/>
                <a:gd name="T43" fmla="*/ 22 h 21355"/>
                <a:gd name="T44" fmla="*/ 312 w 19946"/>
                <a:gd name="T45" fmla="*/ 313 h 21355"/>
                <a:gd name="T46" fmla="*/ 284 w 19946"/>
                <a:gd name="T47" fmla="*/ 203 h 21355"/>
                <a:gd name="T48" fmla="*/ 260 w 19946"/>
                <a:gd name="T49" fmla="*/ 59 h 21355"/>
                <a:gd name="T50" fmla="*/ 214 w 19946"/>
                <a:gd name="T51" fmla="*/ 116 h 21355"/>
                <a:gd name="T52" fmla="*/ 220 w 19946"/>
                <a:gd name="T53" fmla="*/ 122 h 21355"/>
                <a:gd name="T54" fmla="*/ 275 w 19946"/>
                <a:gd name="T55" fmla="*/ 75 h 21355"/>
                <a:gd name="T56" fmla="*/ 275 w 19946"/>
                <a:gd name="T57" fmla="*/ 188 h 21355"/>
                <a:gd name="T58" fmla="*/ 284 w 19946"/>
                <a:gd name="T59" fmla="*/ 56 h 21355"/>
                <a:gd name="T60" fmla="*/ 318 w 19946"/>
                <a:gd name="T61" fmla="*/ 41 h 21355"/>
                <a:gd name="T62" fmla="*/ 293 w 19946"/>
                <a:gd name="T63" fmla="*/ 16 h 21355"/>
                <a:gd name="T64" fmla="*/ 278 w 19946"/>
                <a:gd name="T65" fmla="*/ 50 h 21355"/>
                <a:gd name="T66" fmla="*/ 150 w 19946"/>
                <a:gd name="T67" fmla="*/ 59 h 21355"/>
                <a:gd name="T68" fmla="*/ 260 w 19946"/>
                <a:gd name="T69" fmla="*/ 59 h 213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17" name="Rectangle 34"/>
            <p:cNvSpPr>
              <a:spLocks/>
            </p:cNvSpPr>
            <p:nvPr/>
          </p:nvSpPr>
          <p:spPr bwMode="auto">
            <a:xfrm>
              <a:off x="863" y="1050"/>
              <a:ext cx="9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sp>
        <p:nvSpPr>
          <p:cNvPr id="35876" name="Rectangle 36"/>
          <p:cNvSpPr>
            <a:spLocks/>
          </p:cNvSpPr>
          <p:nvPr/>
        </p:nvSpPr>
        <p:spPr bwMode="auto">
          <a:xfrm>
            <a:off x="5120282" y="1438275"/>
            <a:ext cx="158531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GB" sz="1100" b="1" dirty="0">
                <a:solidFill>
                  <a:schemeClr val="tx1"/>
                </a:solidFill>
                <a:latin typeface="Open Sans"/>
                <a:cs typeface="Open Sans Light" charset="0"/>
                <a:sym typeface="Open Sans Light" charset="0"/>
              </a:rPr>
              <a:t>Selenium WebDriver </a:t>
            </a:r>
            <a:br>
              <a:rPr lang="en-GB" sz="1200" dirty="0">
                <a:solidFill>
                  <a:schemeClr val="tx1"/>
                </a:solidFill>
                <a:latin typeface="Open Sans"/>
                <a:cs typeface="Open Sans Light" charset="0"/>
                <a:sym typeface="Open Sans Light" charset="0"/>
              </a:rPr>
            </a:br>
            <a:r>
              <a:rPr lang="en-GB" sz="1050" dirty="0">
                <a:solidFill>
                  <a:schemeClr val="tx1"/>
                </a:solidFill>
                <a:latin typeface="Open Sans"/>
                <a:cs typeface="Open Sans Light" charset="0"/>
                <a:sym typeface="Open Sans Light" charset="0"/>
              </a:rPr>
              <a:t>is a UI testing framework</a:t>
            </a:r>
            <a:endParaRPr lang="en-US" sz="700" dirty="0">
              <a:solidFill>
                <a:schemeClr val="tx1"/>
              </a:solidFill>
              <a:latin typeface="Open Sans"/>
              <a:cs typeface="Open Sans" charset="0"/>
              <a:sym typeface="Open Sans" charset="0"/>
            </a:endParaRPr>
          </a:p>
        </p:txBody>
      </p:sp>
      <p:sp>
        <p:nvSpPr>
          <p:cNvPr id="35877" name="Rectangle 37"/>
          <p:cNvSpPr>
            <a:spLocks/>
          </p:cNvSpPr>
          <p:nvPr/>
        </p:nvSpPr>
        <p:spPr bwMode="auto">
          <a:xfrm>
            <a:off x="6163270" y="2190750"/>
            <a:ext cx="15192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GB" sz="1200" b="1" dirty="0">
                <a:solidFill>
                  <a:schemeClr val="tx1"/>
                </a:solidFill>
                <a:latin typeface="Open Sans"/>
                <a:cs typeface="Open Sans Light" charset="0"/>
                <a:sym typeface="Open Sans Light" charset="0"/>
              </a:rPr>
              <a:t>Test Project </a:t>
            </a:r>
            <a:br>
              <a:rPr lang="en-GB" sz="1200" dirty="0">
                <a:solidFill>
                  <a:schemeClr val="tx1"/>
                </a:solidFill>
                <a:latin typeface="Open Sans Light" charset="0"/>
                <a:cs typeface="Open Sans Light" charset="0"/>
                <a:sym typeface="Open Sans Light" charset="0"/>
              </a:rPr>
            </a:br>
            <a:r>
              <a:rPr lang="en-GB" sz="1050" dirty="0">
                <a:solidFill>
                  <a:schemeClr val="tx1"/>
                </a:solidFill>
                <a:latin typeface="Open Sans"/>
                <a:cs typeface="Open Sans Light" charset="0"/>
                <a:sym typeface="Open Sans Light" charset="0"/>
              </a:rPr>
              <a:t>created on Visual Studio</a:t>
            </a:r>
            <a:endParaRPr lang="en-US" sz="1200" dirty="0">
              <a:solidFill>
                <a:schemeClr val="tx1"/>
              </a:solidFill>
              <a:latin typeface="Open Sans"/>
              <a:cs typeface="Open Sans" charset="0"/>
              <a:sym typeface="Open Sans" charset="0"/>
            </a:endParaRPr>
          </a:p>
        </p:txBody>
      </p:sp>
      <p:sp>
        <p:nvSpPr>
          <p:cNvPr id="35878" name="Rectangle 38"/>
          <p:cNvSpPr>
            <a:spLocks/>
          </p:cNvSpPr>
          <p:nvPr/>
        </p:nvSpPr>
        <p:spPr bwMode="auto">
          <a:xfrm>
            <a:off x="5801321" y="3409950"/>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b="1" dirty="0">
                <a:solidFill>
                  <a:schemeClr val="tx1"/>
                </a:solidFill>
                <a:latin typeface="Open Sans"/>
                <a:cs typeface="Open Sans Light" charset="0"/>
                <a:sym typeface="Open Sans Light" charset="0"/>
              </a:rPr>
              <a:t>Test cases created</a:t>
            </a:r>
            <a:endParaRPr lang="en-US" sz="1200" b="1" dirty="0">
              <a:solidFill>
                <a:schemeClr val="tx1"/>
              </a:solidFill>
              <a:latin typeface="Open Sans"/>
              <a:cs typeface="Open Sans" charset="0"/>
              <a:sym typeface="Open Sans" charset="0"/>
            </a:endParaRPr>
          </a:p>
        </p:txBody>
      </p:sp>
      <p:sp>
        <p:nvSpPr>
          <p:cNvPr id="35879" name="Rectangle 39"/>
          <p:cNvSpPr>
            <a:spLocks/>
          </p:cNvSpPr>
          <p:nvPr/>
        </p:nvSpPr>
        <p:spPr bwMode="auto">
          <a:xfrm>
            <a:off x="1919883" y="34194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b="1" dirty="0">
                <a:solidFill>
                  <a:schemeClr val="tx1"/>
                </a:solidFill>
                <a:latin typeface="Open Sans Light" charset="0"/>
                <a:cs typeface="Open Sans Light" charset="0"/>
                <a:sym typeface="Open Sans Light" charset="0"/>
              </a:rPr>
              <a:t>Automated via Jenkins</a:t>
            </a:r>
            <a:endParaRPr lang="en-US" sz="1200" b="1" dirty="0">
              <a:solidFill>
                <a:schemeClr val="tx1"/>
              </a:solidFill>
              <a:latin typeface="Open Sans" charset="0"/>
              <a:cs typeface="Open Sans" charset="0"/>
              <a:sym typeface="Open Sans" charset="0"/>
            </a:endParaRPr>
          </a:p>
        </p:txBody>
      </p:sp>
      <p:sp>
        <p:nvSpPr>
          <p:cNvPr id="35880" name="Rectangle 40"/>
          <p:cNvSpPr>
            <a:spLocks/>
          </p:cNvSpPr>
          <p:nvPr/>
        </p:nvSpPr>
        <p:spPr bwMode="auto">
          <a:xfrm>
            <a:off x="393502" y="2200275"/>
            <a:ext cx="254555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dirty="0" err="1">
                <a:solidFill>
                  <a:schemeClr val="tx1"/>
                </a:solidFill>
                <a:latin typeface="Open Sans Light" charset="0"/>
                <a:cs typeface="Open Sans Light" charset="0"/>
                <a:sym typeface="Open Sans Light" charset="0"/>
              </a:rPr>
              <a:t>options.AddArgument</a:t>
            </a:r>
            <a:r>
              <a:rPr lang="en-US" sz="1200" dirty="0">
                <a:solidFill>
                  <a:schemeClr val="tx1"/>
                </a:solidFill>
                <a:latin typeface="Open Sans Light" charset="0"/>
                <a:cs typeface="Open Sans Light" charset="0"/>
                <a:sym typeface="Open Sans Light" charset="0"/>
              </a:rPr>
              <a:t>("--headless");</a:t>
            </a:r>
            <a:endParaRPr lang="en-US" sz="1200" dirty="0">
              <a:solidFill>
                <a:schemeClr val="tx1"/>
              </a:solidFill>
              <a:latin typeface="Open Sans" charset="0"/>
              <a:cs typeface="Open Sans" charset="0"/>
              <a:sym typeface="Open Sans" charset="0"/>
            </a:endParaRPr>
          </a:p>
        </p:txBody>
      </p:sp>
      <p:sp>
        <p:nvSpPr>
          <p:cNvPr id="60" name="Rectangle 59">
            <a:extLst>
              <a:ext uri="{FF2B5EF4-FFF2-40B4-BE49-F238E27FC236}">
                <a16:creationId xmlns:a16="http://schemas.microsoft.com/office/drawing/2014/main" id="{C78E551E-9FEE-484D-B1FE-EFFE39513852}"/>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1" name="Rectangle 60">
            <a:extLst>
              <a:ext uri="{FF2B5EF4-FFF2-40B4-BE49-F238E27FC236}">
                <a16:creationId xmlns:a16="http://schemas.microsoft.com/office/drawing/2014/main" id="{7B1D2EE0-0970-48AD-BB7B-1EE942A285D7}"/>
              </a:ext>
            </a:extLst>
          </p:cNvPr>
          <p:cNvSpPr/>
          <p:nvPr/>
        </p:nvSpPr>
        <p:spPr bwMode="auto">
          <a:xfrm>
            <a:off x="8507600" y="4324350"/>
            <a:ext cx="366724" cy="3048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62" name="TextBox 61">
            <a:extLst>
              <a:ext uri="{FF2B5EF4-FFF2-40B4-BE49-F238E27FC236}">
                <a16:creationId xmlns:a16="http://schemas.microsoft.com/office/drawing/2014/main" id="{AB81F6A1-60D6-44A0-894F-203E49CFA2C7}"/>
              </a:ext>
            </a:extLst>
          </p:cNvPr>
          <p:cNvSpPr txBox="1"/>
          <p:nvPr/>
        </p:nvSpPr>
        <p:spPr>
          <a:xfrm rot="16200000">
            <a:off x="8023625" y="3300279"/>
            <a:ext cx="1478754"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Mary Walsh</a:t>
            </a:r>
          </a:p>
          <a:p>
            <a:pPr algn="l"/>
            <a:endParaRPr lang="en-GB" dirty="0"/>
          </a:p>
        </p:txBody>
      </p:sp>
      <p:sp>
        <p:nvSpPr>
          <p:cNvPr id="63" name="Rectangle 62">
            <a:extLst>
              <a:ext uri="{FF2B5EF4-FFF2-40B4-BE49-F238E27FC236}">
                <a16:creationId xmlns:a16="http://schemas.microsoft.com/office/drawing/2014/main" id="{C4449073-2BA0-436F-96E4-EBC5CA87D16F}"/>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89316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1"/>
                                        </p:tgtEl>
                                        <p:attrNameLst>
                                          <p:attrName>style.visibility</p:attrName>
                                        </p:attrNameLst>
                                      </p:cBhvr>
                                      <p:to>
                                        <p:strVal val="visible"/>
                                      </p:to>
                                    </p:set>
                                    <p:animEffect transition="in" filter="wipe(left)">
                                      <p:cBhvr>
                                        <p:cTn id="7" dur="1000"/>
                                        <p:tgtEl>
                                          <p:spTgt spid="3584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5846"/>
                                        </p:tgtEl>
                                        <p:attrNameLst>
                                          <p:attrName>style.visibility</p:attrName>
                                        </p:attrNameLst>
                                      </p:cBhvr>
                                      <p:to>
                                        <p:strVal val="visible"/>
                                      </p:to>
                                    </p:set>
                                    <p:anim calcmode="lin" valueType="num">
                                      <p:cBhvr>
                                        <p:cTn id="11" dur="500" fill="hold"/>
                                        <p:tgtEl>
                                          <p:spTgt spid="35846"/>
                                        </p:tgtEl>
                                        <p:attrNameLst>
                                          <p:attrName>ppt_w</p:attrName>
                                        </p:attrNameLst>
                                      </p:cBhvr>
                                      <p:tavLst>
                                        <p:tav tm="0">
                                          <p:val>
                                            <p:strVal val="#ppt_w*0.70"/>
                                          </p:val>
                                        </p:tav>
                                        <p:tav tm="100000">
                                          <p:val>
                                            <p:strVal val="#ppt_w"/>
                                          </p:val>
                                        </p:tav>
                                      </p:tavLst>
                                    </p:anim>
                                    <p:anim calcmode="lin" valueType="num">
                                      <p:cBhvr>
                                        <p:cTn id="12" dur="500" fill="hold"/>
                                        <p:tgtEl>
                                          <p:spTgt spid="35846"/>
                                        </p:tgtEl>
                                        <p:attrNameLst>
                                          <p:attrName>ppt_h</p:attrName>
                                        </p:attrNameLst>
                                      </p:cBhvr>
                                      <p:tavLst>
                                        <p:tav tm="0">
                                          <p:val>
                                            <p:strVal val="#ppt_h"/>
                                          </p:val>
                                        </p:tav>
                                        <p:tav tm="100000">
                                          <p:val>
                                            <p:strVal val="#ppt_h"/>
                                          </p:val>
                                        </p:tav>
                                      </p:tavLst>
                                    </p:anim>
                                    <p:animEffect transition="in" filter="fade">
                                      <p:cBhvr>
                                        <p:cTn id="13" dur="500"/>
                                        <p:tgtEl>
                                          <p:spTgt spid="35846"/>
                                        </p:tgtEl>
                                      </p:cBhvr>
                                    </p:animEffect>
                                  </p:childTnLst>
                                </p:cTn>
                              </p:par>
                            </p:childTnLst>
                          </p:cTn>
                        </p:par>
                        <p:par>
                          <p:cTn id="14" fill="hold">
                            <p:stCondLst>
                              <p:cond delay="1600"/>
                            </p:stCondLst>
                            <p:childTnLst>
                              <p:par>
                                <p:cTn id="15" presetID="53" presetClass="entr" presetSubtype="16" fill="hold" nodeType="afterEffect">
                                  <p:stCondLst>
                                    <p:cond delay="0"/>
                                  </p:stCondLst>
                                  <p:childTnLst>
                                    <p:set>
                                      <p:cBhvr>
                                        <p:cTn id="16" dur="1" fill="hold">
                                          <p:stCondLst>
                                            <p:cond delay="0"/>
                                          </p:stCondLst>
                                        </p:cTn>
                                        <p:tgtEl>
                                          <p:spTgt spid="35855"/>
                                        </p:tgtEl>
                                        <p:attrNameLst>
                                          <p:attrName>style.visibility</p:attrName>
                                        </p:attrNameLst>
                                      </p:cBhvr>
                                      <p:to>
                                        <p:strVal val="visible"/>
                                      </p:to>
                                    </p:set>
                                    <p:anim calcmode="lin" valueType="num">
                                      <p:cBhvr>
                                        <p:cTn id="17" dur="500" fill="hold"/>
                                        <p:tgtEl>
                                          <p:spTgt spid="35855"/>
                                        </p:tgtEl>
                                        <p:attrNameLst>
                                          <p:attrName>ppt_w</p:attrName>
                                        </p:attrNameLst>
                                      </p:cBhvr>
                                      <p:tavLst>
                                        <p:tav tm="0">
                                          <p:val>
                                            <p:fltVal val="0"/>
                                          </p:val>
                                        </p:tav>
                                        <p:tav tm="100000">
                                          <p:val>
                                            <p:strVal val="#ppt_w"/>
                                          </p:val>
                                        </p:tav>
                                      </p:tavLst>
                                    </p:anim>
                                    <p:anim calcmode="lin" valueType="num">
                                      <p:cBhvr>
                                        <p:cTn id="18" dur="500" fill="hold"/>
                                        <p:tgtEl>
                                          <p:spTgt spid="35855"/>
                                        </p:tgtEl>
                                        <p:attrNameLst>
                                          <p:attrName>ppt_h</p:attrName>
                                        </p:attrNameLst>
                                      </p:cBhvr>
                                      <p:tavLst>
                                        <p:tav tm="0">
                                          <p:val>
                                            <p:fltVal val="0"/>
                                          </p:val>
                                        </p:tav>
                                        <p:tav tm="100000">
                                          <p:val>
                                            <p:strVal val="#ppt_h"/>
                                          </p:val>
                                        </p:tav>
                                      </p:tavLst>
                                    </p:anim>
                                    <p:animEffect transition="in" filter="fade">
                                      <p:cBhvr>
                                        <p:cTn id="19" dur="500"/>
                                        <p:tgtEl>
                                          <p:spTgt spid="35855"/>
                                        </p:tgtEl>
                                      </p:cBhvr>
                                    </p:animEffect>
                                  </p:childTnLst>
                                </p:cTn>
                              </p:par>
                            </p:childTnLst>
                          </p:cTn>
                        </p:par>
                        <p:par>
                          <p:cTn id="20" fill="hold">
                            <p:stCondLst>
                              <p:cond delay="2100"/>
                            </p:stCondLst>
                            <p:childTnLst>
                              <p:par>
                                <p:cTn id="21" presetID="22" presetClass="entr" presetSubtype="8" fill="hold" grpId="0" nodeType="afterEffect">
                                  <p:stCondLst>
                                    <p:cond delay="0"/>
                                  </p:stCondLst>
                                  <p:childTnLst>
                                    <p:set>
                                      <p:cBhvr>
                                        <p:cTn id="22" dur="1" fill="hold">
                                          <p:stCondLst>
                                            <p:cond delay="0"/>
                                          </p:stCondLst>
                                        </p:cTn>
                                        <p:tgtEl>
                                          <p:spTgt spid="35876"/>
                                        </p:tgtEl>
                                        <p:attrNameLst>
                                          <p:attrName>style.visibility</p:attrName>
                                        </p:attrNameLst>
                                      </p:cBhvr>
                                      <p:to>
                                        <p:strVal val="visible"/>
                                      </p:to>
                                    </p:set>
                                    <p:animEffect transition="in" filter="wipe(left)">
                                      <p:cBhvr>
                                        <p:cTn id="23" dur="500"/>
                                        <p:tgtEl>
                                          <p:spTgt spid="35876"/>
                                        </p:tgtEl>
                                      </p:cBhvr>
                                    </p:animEffect>
                                  </p:childTnLst>
                                </p:cTn>
                              </p:par>
                            </p:childTnLst>
                          </p:cTn>
                        </p:par>
                        <p:par>
                          <p:cTn id="24" fill="hold">
                            <p:stCondLst>
                              <p:cond delay="2600"/>
                            </p:stCondLst>
                            <p:childTnLst>
                              <p:par>
                                <p:cTn id="25" presetID="22" presetClass="entr" presetSubtype="1" fill="hold" grpId="0" nodeType="after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wipe(up)">
                                      <p:cBhvr>
                                        <p:cTn id="27" dur="500"/>
                                        <p:tgtEl>
                                          <p:spTgt spid="35847"/>
                                        </p:tgtEl>
                                      </p:cBhvr>
                                    </p:animEffect>
                                  </p:childTnLst>
                                </p:cTn>
                              </p:par>
                            </p:childTnLst>
                          </p:cTn>
                        </p:par>
                        <p:par>
                          <p:cTn id="28" fill="hold">
                            <p:stCondLst>
                              <p:cond delay="3100"/>
                            </p:stCondLst>
                            <p:childTnLst>
                              <p:par>
                                <p:cTn id="29" presetID="53" presetClass="entr" presetSubtype="16" fill="hold" nodeType="afterEffect">
                                  <p:stCondLst>
                                    <p:cond delay="0"/>
                                  </p:stCondLst>
                                  <p:childTnLst>
                                    <p:set>
                                      <p:cBhvr>
                                        <p:cTn id="30" dur="1" fill="hold">
                                          <p:stCondLst>
                                            <p:cond delay="0"/>
                                          </p:stCondLst>
                                        </p:cTn>
                                        <p:tgtEl>
                                          <p:spTgt spid="35859"/>
                                        </p:tgtEl>
                                        <p:attrNameLst>
                                          <p:attrName>style.visibility</p:attrName>
                                        </p:attrNameLst>
                                      </p:cBhvr>
                                      <p:to>
                                        <p:strVal val="visible"/>
                                      </p:to>
                                    </p:set>
                                    <p:anim calcmode="lin" valueType="num">
                                      <p:cBhvr>
                                        <p:cTn id="31" dur="500" fill="hold"/>
                                        <p:tgtEl>
                                          <p:spTgt spid="35859"/>
                                        </p:tgtEl>
                                        <p:attrNameLst>
                                          <p:attrName>ppt_w</p:attrName>
                                        </p:attrNameLst>
                                      </p:cBhvr>
                                      <p:tavLst>
                                        <p:tav tm="0">
                                          <p:val>
                                            <p:fltVal val="0"/>
                                          </p:val>
                                        </p:tav>
                                        <p:tav tm="100000">
                                          <p:val>
                                            <p:strVal val="#ppt_w"/>
                                          </p:val>
                                        </p:tav>
                                      </p:tavLst>
                                    </p:anim>
                                    <p:anim calcmode="lin" valueType="num">
                                      <p:cBhvr>
                                        <p:cTn id="32" dur="500" fill="hold"/>
                                        <p:tgtEl>
                                          <p:spTgt spid="35859"/>
                                        </p:tgtEl>
                                        <p:attrNameLst>
                                          <p:attrName>ppt_h</p:attrName>
                                        </p:attrNameLst>
                                      </p:cBhvr>
                                      <p:tavLst>
                                        <p:tav tm="0">
                                          <p:val>
                                            <p:fltVal val="0"/>
                                          </p:val>
                                        </p:tav>
                                        <p:tav tm="100000">
                                          <p:val>
                                            <p:strVal val="#ppt_h"/>
                                          </p:val>
                                        </p:tav>
                                      </p:tavLst>
                                    </p:anim>
                                    <p:animEffect transition="in" filter="fade">
                                      <p:cBhvr>
                                        <p:cTn id="33" dur="500"/>
                                        <p:tgtEl>
                                          <p:spTgt spid="35859"/>
                                        </p:tgtEl>
                                      </p:cBhvr>
                                    </p:animEffect>
                                  </p:childTnLst>
                                </p:cTn>
                              </p:par>
                            </p:childTnLst>
                          </p:cTn>
                        </p:par>
                        <p:par>
                          <p:cTn id="34" fill="hold">
                            <p:stCondLst>
                              <p:cond delay="3600"/>
                            </p:stCondLst>
                            <p:childTnLst>
                              <p:par>
                                <p:cTn id="35" presetID="22" presetClass="entr" presetSubtype="8" fill="hold" grpId="0" nodeType="afterEffect">
                                  <p:stCondLst>
                                    <p:cond delay="0"/>
                                  </p:stCondLst>
                                  <p:childTnLst>
                                    <p:set>
                                      <p:cBhvr>
                                        <p:cTn id="36" dur="1" fill="hold">
                                          <p:stCondLst>
                                            <p:cond delay="0"/>
                                          </p:stCondLst>
                                        </p:cTn>
                                        <p:tgtEl>
                                          <p:spTgt spid="35877"/>
                                        </p:tgtEl>
                                        <p:attrNameLst>
                                          <p:attrName>style.visibility</p:attrName>
                                        </p:attrNameLst>
                                      </p:cBhvr>
                                      <p:to>
                                        <p:strVal val="visible"/>
                                      </p:to>
                                    </p:set>
                                    <p:animEffect transition="in" filter="wipe(left)">
                                      <p:cBhvr>
                                        <p:cTn id="37" dur="500"/>
                                        <p:tgtEl>
                                          <p:spTgt spid="35877"/>
                                        </p:tgtEl>
                                      </p:cBhvr>
                                    </p:animEffect>
                                  </p:childTnLst>
                                </p:cTn>
                              </p:par>
                            </p:childTnLst>
                          </p:cTn>
                        </p:par>
                        <p:par>
                          <p:cTn id="38" fill="hold">
                            <p:stCondLst>
                              <p:cond delay="410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4600"/>
                            </p:stCondLst>
                            <p:childTnLst>
                              <p:par>
                                <p:cTn id="43" presetID="53" presetClass="entr" presetSubtype="16" fill="hold" nodeType="afterEffect">
                                  <p:stCondLst>
                                    <p:cond delay="0"/>
                                  </p:stCondLst>
                                  <p:childTnLst>
                                    <p:set>
                                      <p:cBhvr>
                                        <p:cTn id="44" dur="1" fill="hold">
                                          <p:stCondLst>
                                            <p:cond delay="0"/>
                                          </p:stCondLst>
                                        </p:cTn>
                                        <p:tgtEl>
                                          <p:spTgt spid="35865"/>
                                        </p:tgtEl>
                                        <p:attrNameLst>
                                          <p:attrName>style.visibility</p:attrName>
                                        </p:attrNameLst>
                                      </p:cBhvr>
                                      <p:to>
                                        <p:strVal val="visible"/>
                                      </p:to>
                                    </p:set>
                                    <p:anim calcmode="lin" valueType="num">
                                      <p:cBhvr>
                                        <p:cTn id="45" dur="500" fill="hold"/>
                                        <p:tgtEl>
                                          <p:spTgt spid="35865"/>
                                        </p:tgtEl>
                                        <p:attrNameLst>
                                          <p:attrName>ppt_w</p:attrName>
                                        </p:attrNameLst>
                                      </p:cBhvr>
                                      <p:tavLst>
                                        <p:tav tm="0">
                                          <p:val>
                                            <p:fltVal val="0"/>
                                          </p:val>
                                        </p:tav>
                                        <p:tav tm="100000">
                                          <p:val>
                                            <p:strVal val="#ppt_w"/>
                                          </p:val>
                                        </p:tav>
                                      </p:tavLst>
                                    </p:anim>
                                    <p:anim calcmode="lin" valueType="num">
                                      <p:cBhvr>
                                        <p:cTn id="46" dur="500" fill="hold"/>
                                        <p:tgtEl>
                                          <p:spTgt spid="35865"/>
                                        </p:tgtEl>
                                        <p:attrNameLst>
                                          <p:attrName>ppt_h</p:attrName>
                                        </p:attrNameLst>
                                      </p:cBhvr>
                                      <p:tavLst>
                                        <p:tav tm="0">
                                          <p:val>
                                            <p:fltVal val="0"/>
                                          </p:val>
                                        </p:tav>
                                        <p:tav tm="100000">
                                          <p:val>
                                            <p:strVal val="#ppt_h"/>
                                          </p:val>
                                        </p:tav>
                                      </p:tavLst>
                                    </p:anim>
                                    <p:animEffect transition="in" filter="fade">
                                      <p:cBhvr>
                                        <p:cTn id="47" dur="500"/>
                                        <p:tgtEl>
                                          <p:spTgt spid="35865"/>
                                        </p:tgtEl>
                                      </p:cBhvr>
                                    </p:animEffect>
                                  </p:childTnLst>
                                </p:cTn>
                              </p:par>
                            </p:childTnLst>
                          </p:cTn>
                        </p:par>
                        <p:par>
                          <p:cTn id="48" fill="hold">
                            <p:stCondLst>
                              <p:cond delay="5100"/>
                            </p:stCondLst>
                            <p:childTnLst>
                              <p:par>
                                <p:cTn id="49" presetID="22" presetClass="entr" presetSubtype="8" fill="hold" grpId="0" nodeType="afterEffect">
                                  <p:stCondLst>
                                    <p:cond delay="0"/>
                                  </p:stCondLst>
                                  <p:childTnLst>
                                    <p:set>
                                      <p:cBhvr>
                                        <p:cTn id="50" dur="1" fill="hold">
                                          <p:stCondLst>
                                            <p:cond delay="0"/>
                                          </p:stCondLst>
                                        </p:cTn>
                                        <p:tgtEl>
                                          <p:spTgt spid="35878"/>
                                        </p:tgtEl>
                                        <p:attrNameLst>
                                          <p:attrName>style.visibility</p:attrName>
                                        </p:attrNameLst>
                                      </p:cBhvr>
                                      <p:to>
                                        <p:strVal val="visible"/>
                                      </p:to>
                                    </p:set>
                                    <p:animEffect transition="in" filter="wipe(left)">
                                      <p:cBhvr>
                                        <p:cTn id="51" dur="500"/>
                                        <p:tgtEl>
                                          <p:spTgt spid="35878"/>
                                        </p:tgtEl>
                                      </p:cBhvr>
                                    </p:animEffect>
                                  </p:childTnLst>
                                </p:cTn>
                              </p:par>
                            </p:childTnLst>
                          </p:cTn>
                        </p:par>
                        <p:par>
                          <p:cTn id="52" fill="hold">
                            <p:stCondLst>
                              <p:cond delay="5600"/>
                            </p:stCondLst>
                            <p:childTnLst>
                              <p:par>
                                <p:cTn id="53" presetID="22" presetClass="entr" presetSubtype="2" fill="hold" grpId="0" nodeType="afterEffect">
                                  <p:stCondLst>
                                    <p:cond delay="0"/>
                                  </p:stCondLst>
                                  <p:childTnLst>
                                    <p:set>
                                      <p:cBhvr>
                                        <p:cTn id="54" dur="1" fill="hold">
                                          <p:stCondLst>
                                            <p:cond delay="0"/>
                                          </p:stCondLst>
                                        </p:cTn>
                                        <p:tgtEl>
                                          <p:spTgt spid="35849"/>
                                        </p:tgtEl>
                                        <p:attrNameLst>
                                          <p:attrName>style.visibility</p:attrName>
                                        </p:attrNameLst>
                                      </p:cBhvr>
                                      <p:to>
                                        <p:strVal val="visible"/>
                                      </p:to>
                                    </p:set>
                                    <p:animEffect transition="in" filter="wipe(right)">
                                      <p:cBhvr>
                                        <p:cTn id="55" dur="500"/>
                                        <p:tgtEl>
                                          <p:spTgt spid="35849"/>
                                        </p:tgtEl>
                                      </p:cBhvr>
                                    </p:animEffect>
                                  </p:childTnLst>
                                </p:cTn>
                              </p:par>
                            </p:childTnLst>
                          </p:cTn>
                        </p:par>
                        <p:par>
                          <p:cTn id="56" fill="hold">
                            <p:stCondLst>
                              <p:cond delay="6100"/>
                            </p:stCondLst>
                            <p:childTnLst>
                              <p:par>
                                <p:cTn id="57" presetID="53" presetClass="entr" presetSubtype="16" fill="hold" nodeType="afterEffect">
                                  <p:stCondLst>
                                    <p:cond delay="0"/>
                                  </p:stCondLst>
                                  <p:childTnLst>
                                    <p:set>
                                      <p:cBhvr>
                                        <p:cTn id="58" dur="1" fill="hold">
                                          <p:stCondLst>
                                            <p:cond delay="0"/>
                                          </p:stCondLst>
                                        </p:cTn>
                                        <p:tgtEl>
                                          <p:spTgt spid="35871"/>
                                        </p:tgtEl>
                                        <p:attrNameLst>
                                          <p:attrName>style.visibility</p:attrName>
                                        </p:attrNameLst>
                                      </p:cBhvr>
                                      <p:to>
                                        <p:strVal val="visible"/>
                                      </p:to>
                                    </p:set>
                                    <p:anim calcmode="lin" valueType="num">
                                      <p:cBhvr>
                                        <p:cTn id="59" dur="500" fill="hold"/>
                                        <p:tgtEl>
                                          <p:spTgt spid="35871"/>
                                        </p:tgtEl>
                                        <p:attrNameLst>
                                          <p:attrName>ppt_w</p:attrName>
                                        </p:attrNameLst>
                                      </p:cBhvr>
                                      <p:tavLst>
                                        <p:tav tm="0">
                                          <p:val>
                                            <p:fltVal val="0"/>
                                          </p:val>
                                        </p:tav>
                                        <p:tav tm="100000">
                                          <p:val>
                                            <p:strVal val="#ppt_w"/>
                                          </p:val>
                                        </p:tav>
                                      </p:tavLst>
                                    </p:anim>
                                    <p:anim calcmode="lin" valueType="num">
                                      <p:cBhvr>
                                        <p:cTn id="60" dur="500" fill="hold"/>
                                        <p:tgtEl>
                                          <p:spTgt spid="35871"/>
                                        </p:tgtEl>
                                        <p:attrNameLst>
                                          <p:attrName>ppt_h</p:attrName>
                                        </p:attrNameLst>
                                      </p:cBhvr>
                                      <p:tavLst>
                                        <p:tav tm="0">
                                          <p:val>
                                            <p:fltVal val="0"/>
                                          </p:val>
                                        </p:tav>
                                        <p:tav tm="100000">
                                          <p:val>
                                            <p:strVal val="#ppt_h"/>
                                          </p:val>
                                        </p:tav>
                                      </p:tavLst>
                                    </p:anim>
                                    <p:animEffect transition="in" filter="fade">
                                      <p:cBhvr>
                                        <p:cTn id="61" dur="500"/>
                                        <p:tgtEl>
                                          <p:spTgt spid="35871"/>
                                        </p:tgtEl>
                                      </p:cBhvr>
                                    </p:animEffect>
                                  </p:childTnLst>
                                </p:cTn>
                              </p:par>
                            </p:childTnLst>
                          </p:cTn>
                        </p:par>
                        <p:par>
                          <p:cTn id="62" fill="hold">
                            <p:stCondLst>
                              <p:cond delay="6600"/>
                            </p:stCondLst>
                            <p:childTnLst>
                              <p:par>
                                <p:cTn id="63" presetID="22" presetClass="entr" presetSubtype="2" fill="hold" grpId="0" nodeType="afterEffect">
                                  <p:stCondLst>
                                    <p:cond delay="0"/>
                                  </p:stCondLst>
                                  <p:childTnLst>
                                    <p:set>
                                      <p:cBhvr>
                                        <p:cTn id="64" dur="1" fill="hold">
                                          <p:stCondLst>
                                            <p:cond delay="0"/>
                                          </p:stCondLst>
                                        </p:cTn>
                                        <p:tgtEl>
                                          <p:spTgt spid="35879"/>
                                        </p:tgtEl>
                                        <p:attrNameLst>
                                          <p:attrName>style.visibility</p:attrName>
                                        </p:attrNameLst>
                                      </p:cBhvr>
                                      <p:to>
                                        <p:strVal val="visible"/>
                                      </p:to>
                                    </p:set>
                                    <p:animEffect transition="in" filter="wipe(right)">
                                      <p:cBhvr>
                                        <p:cTn id="65" dur="500"/>
                                        <p:tgtEl>
                                          <p:spTgt spid="35879"/>
                                        </p:tgtEl>
                                      </p:cBhvr>
                                    </p:animEffect>
                                  </p:childTnLst>
                                </p:cTn>
                              </p:par>
                            </p:childTnLst>
                          </p:cTn>
                        </p:par>
                        <p:par>
                          <p:cTn id="66" fill="hold">
                            <p:stCondLst>
                              <p:cond delay="7100"/>
                            </p:stCondLst>
                            <p:childTnLst>
                              <p:par>
                                <p:cTn id="67" presetID="22" presetClass="entr" presetSubtype="4" fill="hold" grpId="0" nodeType="afterEffect">
                                  <p:stCondLst>
                                    <p:cond delay="0"/>
                                  </p:stCondLst>
                                  <p:childTnLst>
                                    <p:set>
                                      <p:cBhvr>
                                        <p:cTn id="68" dur="1" fill="hold">
                                          <p:stCondLst>
                                            <p:cond delay="0"/>
                                          </p:stCondLst>
                                        </p:cTn>
                                        <p:tgtEl>
                                          <p:spTgt spid="35850"/>
                                        </p:tgtEl>
                                        <p:attrNameLst>
                                          <p:attrName>style.visibility</p:attrName>
                                        </p:attrNameLst>
                                      </p:cBhvr>
                                      <p:to>
                                        <p:strVal val="visible"/>
                                      </p:to>
                                    </p:set>
                                    <p:animEffect transition="in" filter="wipe(down)">
                                      <p:cBhvr>
                                        <p:cTn id="69" dur="500"/>
                                        <p:tgtEl>
                                          <p:spTgt spid="35850"/>
                                        </p:tgtEl>
                                      </p:cBhvr>
                                    </p:animEffect>
                                  </p:childTnLst>
                                </p:cTn>
                              </p:par>
                            </p:childTnLst>
                          </p:cTn>
                        </p:par>
                        <p:par>
                          <p:cTn id="70" fill="hold">
                            <p:stCondLst>
                              <p:cond delay="7600"/>
                            </p:stCondLst>
                            <p:childTnLst>
                              <p:par>
                                <p:cTn id="71" presetID="53" presetClass="entr" presetSubtype="16" fill="hold" nodeType="afterEffect">
                                  <p:stCondLst>
                                    <p:cond delay="0"/>
                                  </p:stCondLst>
                                  <p:childTnLst>
                                    <p:set>
                                      <p:cBhvr>
                                        <p:cTn id="72" dur="1" fill="hold">
                                          <p:stCondLst>
                                            <p:cond delay="0"/>
                                          </p:stCondLst>
                                        </p:cTn>
                                        <p:tgtEl>
                                          <p:spTgt spid="35875"/>
                                        </p:tgtEl>
                                        <p:attrNameLst>
                                          <p:attrName>style.visibility</p:attrName>
                                        </p:attrNameLst>
                                      </p:cBhvr>
                                      <p:to>
                                        <p:strVal val="visible"/>
                                      </p:to>
                                    </p:set>
                                    <p:anim calcmode="lin" valueType="num">
                                      <p:cBhvr>
                                        <p:cTn id="73" dur="500" fill="hold"/>
                                        <p:tgtEl>
                                          <p:spTgt spid="35875"/>
                                        </p:tgtEl>
                                        <p:attrNameLst>
                                          <p:attrName>ppt_w</p:attrName>
                                        </p:attrNameLst>
                                      </p:cBhvr>
                                      <p:tavLst>
                                        <p:tav tm="0">
                                          <p:val>
                                            <p:fltVal val="0"/>
                                          </p:val>
                                        </p:tav>
                                        <p:tav tm="100000">
                                          <p:val>
                                            <p:strVal val="#ppt_w"/>
                                          </p:val>
                                        </p:tav>
                                      </p:tavLst>
                                    </p:anim>
                                    <p:anim calcmode="lin" valueType="num">
                                      <p:cBhvr>
                                        <p:cTn id="74" dur="500" fill="hold"/>
                                        <p:tgtEl>
                                          <p:spTgt spid="35875"/>
                                        </p:tgtEl>
                                        <p:attrNameLst>
                                          <p:attrName>ppt_h</p:attrName>
                                        </p:attrNameLst>
                                      </p:cBhvr>
                                      <p:tavLst>
                                        <p:tav tm="0">
                                          <p:val>
                                            <p:fltVal val="0"/>
                                          </p:val>
                                        </p:tav>
                                        <p:tav tm="100000">
                                          <p:val>
                                            <p:strVal val="#ppt_h"/>
                                          </p:val>
                                        </p:tav>
                                      </p:tavLst>
                                    </p:anim>
                                    <p:animEffect transition="in" filter="fade">
                                      <p:cBhvr>
                                        <p:cTn id="75" dur="500"/>
                                        <p:tgtEl>
                                          <p:spTgt spid="35875"/>
                                        </p:tgtEl>
                                      </p:cBhvr>
                                    </p:animEffect>
                                  </p:childTnLst>
                                </p:cTn>
                              </p:par>
                            </p:childTnLst>
                          </p:cTn>
                        </p:par>
                        <p:par>
                          <p:cTn id="76" fill="hold">
                            <p:stCondLst>
                              <p:cond delay="8100"/>
                            </p:stCondLst>
                            <p:childTnLst>
                              <p:par>
                                <p:cTn id="77" presetID="22" presetClass="entr" presetSubtype="2" fill="hold" grpId="0" nodeType="afterEffect">
                                  <p:stCondLst>
                                    <p:cond delay="0"/>
                                  </p:stCondLst>
                                  <p:childTnLst>
                                    <p:set>
                                      <p:cBhvr>
                                        <p:cTn id="78" dur="1" fill="hold">
                                          <p:stCondLst>
                                            <p:cond delay="0"/>
                                          </p:stCondLst>
                                        </p:cTn>
                                        <p:tgtEl>
                                          <p:spTgt spid="35880"/>
                                        </p:tgtEl>
                                        <p:attrNameLst>
                                          <p:attrName>style.visibility</p:attrName>
                                        </p:attrNameLst>
                                      </p:cBhvr>
                                      <p:to>
                                        <p:strVal val="visible"/>
                                      </p:to>
                                    </p:set>
                                    <p:animEffect transition="in" filter="wipe(right)">
                                      <p:cBhvr>
                                        <p:cTn id="79" dur="500"/>
                                        <p:tgtEl>
                                          <p:spTgt spid="35880"/>
                                        </p:tgtEl>
                                      </p:cBhvr>
                                    </p:animEffect>
                                  </p:childTnLst>
                                </p:cTn>
                              </p:par>
                            </p:childTnLst>
                          </p:cTn>
                        </p:par>
                        <p:par>
                          <p:cTn id="80" fill="hold">
                            <p:stCondLst>
                              <p:cond delay="8600"/>
                            </p:stCondLst>
                            <p:childTnLst>
                              <p:par>
                                <p:cTn id="81" presetID="22" presetClass="entr" presetSubtype="8" fill="hold" grpId="0" nodeType="afterEffect">
                                  <p:stCondLst>
                                    <p:cond delay="0"/>
                                  </p:stCondLst>
                                  <p:childTnLst>
                                    <p:set>
                                      <p:cBhvr>
                                        <p:cTn id="82" dur="1" fill="hold">
                                          <p:stCondLst>
                                            <p:cond delay="0"/>
                                          </p:stCondLst>
                                        </p:cTn>
                                        <p:tgtEl>
                                          <p:spTgt spid="35851"/>
                                        </p:tgtEl>
                                        <p:attrNameLst>
                                          <p:attrName>style.visibility</p:attrName>
                                        </p:attrNameLst>
                                      </p:cBhvr>
                                      <p:to>
                                        <p:strVal val="visible"/>
                                      </p:to>
                                    </p:set>
                                    <p:animEffect transition="in" filter="wipe(left)">
                                      <p:cBhvr>
                                        <p:cTn id="83" dur="500"/>
                                        <p:tgtEl>
                                          <p:spTgt spid="35851"/>
                                        </p:tgtEl>
                                      </p:cBhvr>
                                    </p:animEffect>
                                  </p:childTnLst>
                                </p:cTn>
                              </p:par>
                            </p:childTnLst>
                          </p:cTn>
                        </p:par>
                        <p:par>
                          <p:cTn id="84" fill="hold">
                            <p:stCondLst>
                              <p:cond delay="9100"/>
                            </p:stCondLst>
                            <p:childTnLst>
                              <p:par>
                                <p:cTn id="85" presetID="26" presetClass="emph" presetSubtype="0" fill="hold" nodeType="afterEffect">
                                  <p:stCondLst>
                                    <p:cond delay="0"/>
                                  </p:stCondLst>
                                  <p:childTnLst>
                                    <p:animEffect transition="out" filter="fade">
                                      <p:cBhvr>
                                        <p:cTn id="86" dur="500" tmFilter="0, 0; .2, .5; .8, .5; 1, 0"/>
                                        <p:tgtEl>
                                          <p:spTgt spid="35855"/>
                                        </p:tgtEl>
                                      </p:cBhvr>
                                    </p:animEffect>
                                    <p:animScale>
                                      <p:cBhvr>
                                        <p:cTn id="87" dur="250" autoRev="1" fill="hold"/>
                                        <p:tgtEl>
                                          <p:spTgt spid="35855"/>
                                        </p:tgtEl>
                                      </p:cBhvr>
                                      <p:by x="105000" y="105000"/>
                                    </p:animScale>
                                  </p:childTnLst>
                                </p:cTn>
                              </p:par>
                            </p:childTnLst>
                          </p:cTn>
                        </p:par>
                        <p:par>
                          <p:cTn id="88" fill="hold">
                            <p:stCondLst>
                              <p:cond delay="9600"/>
                            </p:stCondLst>
                            <p:childTnLst>
                              <p:par>
                                <p:cTn id="89" presetID="1" presetClass="entr" presetSubtype="0" fill="hold" grpId="0" nodeType="after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35846" grpId="0"/>
      <p:bldP spid="35847" grpId="0" animBg="1"/>
      <p:bldP spid="35848" grpId="0" animBg="1"/>
      <p:bldP spid="35849" grpId="0" animBg="1"/>
      <p:bldP spid="35850" grpId="0" animBg="1"/>
      <p:bldP spid="35851" grpId="0" animBg="1"/>
      <p:bldP spid="35876" grpId="0"/>
      <p:bldP spid="35877" grpId="0"/>
      <p:bldP spid="35878" grpId="0"/>
      <p:bldP spid="35879" grpId="0"/>
      <p:bldP spid="35880" grpId="0"/>
      <p:bldP spid="60" grpId="0" animBg="1"/>
      <p:bldP spid="61" grpId="0" animBg="1"/>
      <p:bldP spid="62" grpId="0"/>
      <p:bldP spid="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p:cNvSpPr>
          <p:nvPr/>
        </p:nvSpPr>
        <p:spPr bwMode="auto">
          <a:xfrm>
            <a:off x="7877175" y="481014"/>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2531"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2532" name="Rectangle 3"/>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22533" name="Rectangle 4"/>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17</a:t>
            </a:r>
          </a:p>
        </p:txBody>
      </p:sp>
      <p:sp>
        <p:nvSpPr>
          <p:cNvPr id="24581"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Artifactory</a:t>
            </a:r>
          </a:p>
        </p:txBody>
      </p:sp>
      <p:sp>
        <p:nvSpPr>
          <p:cNvPr id="24582"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Mary Walsh</a:t>
            </a:r>
          </a:p>
        </p:txBody>
      </p:sp>
      <p:sp>
        <p:nvSpPr>
          <p:cNvPr id="24583" name="Rectangle 7"/>
          <p:cNvSpPr>
            <a:spLocks/>
          </p:cNvSpPr>
          <p:nvPr/>
        </p:nvSpPr>
        <p:spPr bwMode="auto">
          <a:xfrm>
            <a:off x="1003698" y="1630563"/>
            <a:ext cx="2295525" cy="919163"/>
          </a:xfrm>
          <a:prstGeom prst="rect">
            <a:avLst/>
          </a:prstGeom>
          <a:solidFill>
            <a:srgbClr val="00B050"/>
          </a:solidFill>
          <a:ln w="25400">
            <a:solidFill>
              <a:schemeClr val="tx1">
                <a:alpha val="0"/>
              </a:schemeClr>
            </a:solidFill>
            <a:miter lim="800000"/>
            <a:headEnd/>
            <a:tailEnd/>
          </a:ln>
        </p:spPr>
        <p:txBody>
          <a:bodyPr lIns="0" tIns="0" rIns="0" bIns="0"/>
          <a:lstStyle/>
          <a:p>
            <a:endParaRPr lang="en-US" dirty="0"/>
          </a:p>
        </p:txBody>
      </p:sp>
      <p:sp>
        <p:nvSpPr>
          <p:cNvPr id="24584" name="Rectangle 8"/>
          <p:cNvSpPr>
            <a:spLocks/>
          </p:cNvSpPr>
          <p:nvPr/>
        </p:nvSpPr>
        <p:spPr bwMode="auto">
          <a:xfrm>
            <a:off x="3432574" y="1630563"/>
            <a:ext cx="2295525" cy="919163"/>
          </a:xfrm>
          <a:prstGeom prst="rect">
            <a:avLst/>
          </a:prstGeom>
          <a:solidFill>
            <a:srgbClr val="00B050"/>
          </a:solidFill>
          <a:ln w="25400">
            <a:noFill/>
            <a:miter lim="800000"/>
            <a:headEnd/>
            <a:tailEnd/>
          </a:ln>
        </p:spPr>
        <p:txBody>
          <a:bodyPr lIns="0" tIns="0" rIns="0" bIns="0"/>
          <a:lstStyle/>
          <a:p>
            <a:endParaRPr lang="en-US"/>
          </a:p>
        </p:txBody>
      </p:sp>
      <p:sp>
        <p:nvSpPr>
          <p:cNvPr id="24585" name="Rectangle 9"/>
          <p:cNvSpPr>
            <a:spLocks/>
          </p:cNvSpPr>
          <p:nvPr/>
        </p:nvSpPr>
        <p:spPr bwMode="auto">
          <a:xfrm>
            <a:off x="5861448" y="1630563"/>
            <a:ext cx="2295525" cy="919163"/>
          </a:xfrm>
          <a:prstGeom prst="rect">
            <a:avLst/>
          </a:prstGeom>
          <a:solidFill>
            <a:srgbClr val="00B050"/>
          </a:solidFill>
          <a:ln w="25400">
            <a:noFill/>
            <a:miter lim="800000"/>
            <a:headEnd/>
            <a:tailEnd/>
          </a:ln>
        </p:spPr>
        <p:txBody>
          <a:bodyPr lIns="0" tIns="0" rIns="0" bIns="0"/>
          <a:lstStyle/>
          <a:p>
            <a:pPr>
              <a:defRPr/>
            </a:pPr>
            <a:endParaRPr lang="en-US"/>
          </a:p>
        </p:txBody>
      </p:sp>
      <p:sp>
        <p:nvSpPr>
          <p:cNvPr id="24586" name="Rectangle 10"/>
          <p:cNvSpPr>
            <a:spLocks/>
          </p:cNvSpPr>
          <p:nvPr/>
        </p:nvSpPr>
        <p:spPr bwMode="auto">
          <a:xfrm>
            <a:off x="5861448" y="2668787"/>
            <a:ext cx="2295525" cy="91916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4587" name="Rectangle 11"/>
          <p:cNvSpPr>
            <a:spLocks/>
          </p:cNvSpPr>
          <p:nvPr/>
        </p:nvSpPr>
        <p:spPr bwMode="auto">
          <a:xfrm>
            <a:off x="5861448" y="3707012"/>
            <a:ext cx="2295525" cy="91916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4588" name="Rectangle 12"/>
          <p:cNvSpPr>
            <a:spLocks/>
          </p:cNvSpPr>
          <p:nvPr/>
        </p:nvSpPr>
        <p:spPr bwMode="auto">
          <a:xfrm>
            <a:off x="1003697" y="2668786"/>
            <a:ext cx="4724400" cy="1957388"/>
          </a:xfrm>
          <a:prstGeom prst="rect">
            <a:avLst/>
          </a:prstGeom>
          <a:solidFill>
            <a:srgbClr val="00B050"/>
          </a:solidFill>
          <a:ln w="25400">
            <a:solidFill>
              <a:schemeClr val="tx1">
                <a:alpha val="0"/>
              </a:schemeClr>
            </a:solidFill>
            <a:miter lim="800000"/>
            <a:headEnd/>
            <a:tailEnd/>
          </a:ln>
          <a:effectLst>
            <a:glow rad="63500">
              <a:schemeClr val="accent3">
                <a:satMod val="175000"/>
                <a:alpha val="40000"/>
              </a:schemeClr>
            </a:glow>
          </a:effectLst>
        </p:spPr>
        <p:txBody>
          <a:bodyPr lIns="0" tIns="0" rIns="0" bIns="0" anchor="ctr"/>
          <a:lstStyle/>
          <a:p>
            <a:endParaRPr lang="en-US" dirty="0"/>
          </a:p>
        </p:txBody>
      </p:sp>
      <p:sp>
        <p:nvSpPr>
          <p:cNvPr id="22581" name="Rectangle 17"/>
          <p:cNvSpPr>
            <a:spLocks/>
          </p:cNvSpPr>
          <p:nvPr/>
        </p:nvSpPr>
        <p:spPr bwMode="auto">
          <a:xfrm>
            <a:off x="1881188" y="1895477"/>
            <a:ext cx="11953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Central</a:t>
            </a:r>
          </a:p>
          <a:p>
            <a:pPr algn="l"/>
            <a:r>
              <a:rPr lang="en-US" sz="1400" dirty="0">
                <a:solidFill>
                  <a:srgbClr val="FFFFFF"/>
                </a:solidFill>
                <a:latin typeface="Open Sans Light" charset="0"/>
                <a:cs typeface="Open Sans Light" charset="0"/>
                <a:sym typeface="Open Sans Light" charset="0"/>
              </a:rPr>
              <a:t>Location</a:t>
            </a:r>
          </a:p>
        </p:txBody>
      </p:sp>
      <p:grpSp>
        <p:nvGrpSpPr>
          <p:cNvPr id="24597" name="Group 21"/>
          <p:cNvGrpSpPr>
            <a:grpSpLocks/>
          </p:cNvGrpSpPr>
          <p:nvPr/>
        </p:nvGrpSpPr>
        <p:grpSpPr bwMode="auto">
          <a:xfrm>
            <a:off x="3781426" y="1885952"/>
            <a:ext cx="1695450" cy="504825"/>
            <a:chOff x="0" y="84"/>
            <a:chExt cx="2848" cy="848"/>
          </a:xfrm>
        </p:grpSpPr>
        <p:sp>
          <p:nvSpPr>
            <p:cNvPr id="22578" name="AutoShape 19"/>
            <p:cNvSpPr>
              <a:spLocks/>
            </p:cNvSpPr>
            <p:nvPr/>
          </p:nvSpPr>
          <p:spPr bwMode="auto">
            <a:xfrm>
              <a:off x="0" y="188"/>
              <a:ext cx="632" cy="560"/>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9" name="Rectangle 20"/>
            <p:cNvSpPr>
              <a:spLocks/>
            </p:cNvSpPr>
            <p:nvPr/>
          </p:nvSpPr>
          <p:spPr bwMode="auto">
            <a:xfrm>
              <a:off x="840" y="84"/>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Build Once</a:t>
              </a:r>
            </a:p>
            <a:p>
              <a:pPr algn="l"/>
              <a:r>
                <a:rPr lang="en-US" sz="1400" dirty="0">
                  <a:solidFill>
                    <a:srgbClr val="FFFFFF"/>
                  </a:solidFill>
                  <a:latin typeface="Open Sans Light" charset="0"/>
                  <a:cs typeface="Open Sans Light" charset="0"/>
                  <a:sym typeface="Open Sans Light" charset="0"/>
                </a:rPr>
                <a:t>Deploy Often</a:t>
              </a:r>
            </a:p>
          </p:txBody>
        </p:sp>
      </p:grpSp>
      <p:sp>
        <p:nvSpPr>
          <p:cNvPr id="22575" name="Rectangle 25"/>
          <p:cNvSpPr>
            <a:spLocks/>
          </p:cNvSpPr>
          <p:nvPr/>
        </p:nvSpPr>
        <p:spPr bwMode="auto">
          <a:xfrm>
            <a:off x="6710365" y="1866900"/>
            <a:ext cx="11953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Groups</a:t>
            </a:r>
          </a:p>
          <a:p>
            <a:pPr algn="l"/>
            <a:r>
              <a:rPr lang="en-US" sz="1400" dirty="0">
                <a:solidFill>
                  <a:srgbClr val="FFFFFF"/>
                </a:solidFill>
                <a:latin typeface="Open Sans Light" charset="0"/>
                <a:cs typeface="Open Sans Light" charset="0"/>
                <a:sym typeface="Open Sans Light" charset="0"/>
              </a:rPr>
              <a:t>Permissions</a:t>
            </a:r>
          </a:p>
        </p:txBody>
      </p:sp>
      <p:sp>
        <p:nvSpPr>
          <p:cNvPr id="22571" name="Rectangle 30"/>
          <p:cNvSpPr>
            <a:spLocks/>
          </p:cNvSpPr>
          <p:nvPr/>
        </p:nvSpPr>
        <p:spPr bwMode="auto">
          <a:xfrm>
            <a:off x="6710362" y="2981327"/>
            <a:ext cx="1195388" cy="41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Limit</a:t>
            </a:r>
          </a:p>
          <a:p>
            <a:pPr algn="l"/>
            <a:r>
              <a:rPr lang="en-US" sz="1400" dirty="0">
                <a:solidFill>
                  <a:srgbClr val="FFFFFF"/>
                </a:solidFill>
                <a:latin typeface="Open Sans Light" charset="0"/>
                <a:cs typeface="Open Sans Light" charset="0"/>
                <a:sym typeface="Open Sans Light" charset="0"/>
              </a:rPr>
              <a:t>Access</a:t>
            </a:r>
          </a:p>
        </p:txBody>
      </p:sp>
      <p:sp>
        <p:nvSpPr>
          <p:cNvPr id="22569" name="Rectangle 33"/>
          <p:cNvSpPr>
            <a:spLocks/>
          </p:cNvSpPr>
          <p:nvPr/>
        </p:nvSpPr>
        <p:spPr bwMode="auto">
          <a:xfrm>
            <a:off x="6709946" y="3952877"/>
            <a:ext cx="119580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Deploy</a:t>
            </a:r>
          </a:p>
          <a:p>
            <a:pPr algn="l"/>
            <a:r>
              <a:rPr lang="en-US" sz="1400" dirty="0">
                <a:solidFill>
                  <a:srgbClr val="FFFFFF"/>
                </a:solidFill>
                <a:latin typeface="Open Sans Light" charset="0"/>
                <a:cs typeface="Open Sans Light" charset="0"/>
                <a:sym typeface="Open Sans Light" charset="0"/>
              </a:rPr>
              <a:t>One Location</a:t>
            </a:r>
          </a:p>
        </p:txBody>
      </p:sp>
      <p:sp>
        <p:nvSpPr>
          <p:cNvPr id="2" name="Rectangle 1"/>
          <p:cNvSpPr/>
          <p:nvPr/>
        </p:nvSpPr>
        <p:spPr>
          <a:xfrm>
            <a:off x="7787386" y="1139811"/>
            <a:ext cx="655830" cy="199996"/>
          </a:xfrm>
          <a:prstGeom prst="rect">
            <a:avLst/>
          </a:prstGeom>
        </p:spPr>
        <p:txBody>
          <a:bodyPr wrap="none" lIns="91381" tIns="45691" rIns="91381" bIns="45691">
            <a:spAutoFit/>
          </a:bodyPr>
          <a:lstStyle/>
          <a:p>
            <a:r>
              <a:rPr lang="en-US" sz="700" dirty="0">
                <a:solidFill>
                  <a:srgbClr val="FFFFFF"/>
                </a:solidFill>
                <a:latin typeface="Open Sans" charset="0"/>
                <a:cs typeface="Open Sans" charset="0"/>
                <a:sym typeface="Open Sans" charset="0"/>
              </a:rPr>
              <a:t>Retouching</a:t>
            </a:r>
            <a:endParaRPr lang="en-US" dirty="0"/>
          </a:p>
        </p:txBody>
      </p:sp>
      <p:sp>
        <p:nvSpPr>
          <p:cNvPr id="60" name="AutoShape 19">
            <a:extLst>
              <a:ext uri="{FF2B5EF4-FFF2-40B4-BE49-F238E27FC236}">
                <a16:creationId xmlns:a16="http://schemas.microsoft.com/office/drawing/2014/main" id="{21414400-4CA7-44CE-BF72-00E44981896B}"/>
              </a:ext>
            </a:extLst>
          </p:cNvPr>
          <p:cNvSpPr>
            <a:spLocks/>
          </p:cNvSpPr>
          <p:nvPr/>
        </p:nvSpPr>
        <p:spPr bwMode="auto">
          <a:xfrm>
            <a:off x="1351418" y="1947864"/>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19">
            <a:extLst>
              <a:ext uri="{FF2B5EF4-FFF2-40B4-BE49-F238E27FC236}">
                <a16:creationId xmlns:a16="http://schemas.microsoft.com/office/drawing/2014/main" id="{6D51B735-0695-4A54-B57C-813DEF997528}"/>
              </a:ext>
            </a:extLst>
          </p:cNvPr>
          <p:cNvSpPr>
            <a:spLocks/>
          </p:cNvSpPr>
          <p:nvPr/>
        </p:nvSpPr>
        <p:spPr bwMode="auto">
          <a:xfrm>
            <a:off x="6202791" y="1936753"/>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9">
            <a:extLst>
              <a:ext uri="{FF2B5EF4-FFF2-40B4-BE49-F238E27FC236}">
                <a16:creationId xmlns:a16="http://schemas.microsoft.com/office/drawing/2014/main" id="{667C988D-35E9-47EB-8F53-74250C808C4C}"/>
              </a:ext>
            </a:extLst>
          </p:cNvPr>
          <p:cNvSpPr>
            <a:spLocks/>
          </p:cNvSpPr>
          <p:nvPr/>
        </p:nvSpPr>
        <p:spPr bwMode="auto">
          <a:xfrm>
            <a:off x="6207100" y="3020319"/>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9">
            <a:extLst>
              <a:ext uri="{FF2B5EF4-FFF2-40B4-BE49-F238E27FC236}">
                <a16:creationId xmlns:a16="http://schemas.microsoft.com/office/drawing/2014/main" id="{1D9827AF-EA96-41BC-BAB7-84B69E604831}"/>
              </a:ext>
            </a:extLst>
          </p:cNvPr>
          <p:cNvSpPr>
            <a:spLocks/>
          </p:cNvSpPr>
          <p:nvPr/>
        </p:nvSpPr>
        <p:spPr bwMode="auto">
          <a:xfrm>
            <a:off x="6207415" y="3999905"/>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pic>
        <p:nvPicPr>
          <p:cNvPr id="5" name="Picture 4">
            <a:extLst>
              <a:ext uri="{FF2B5EF4-FFF2-40B4-BE49-F238E27FC236}">
                <a16:creationId xmlns:a16="http://schemas.microsoft.com/office/drawing/2014/main" id="{6979F267-276B-41C8-ACA2-1CFF2CC1C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799" y="2647950"/>
            <a:ext cx="4895850" cy="2000250"/>
          </a:xfrm>
          <a:prstGeom prst="rect">
            <a:avLst/>
          </a:prstGeom>
        </p:spPr>
      </p:pic>
      <p:sp>
        <p:nvSpPr>
          <p:cNvPr id="34" name="Rectangle 33">
            <a:extLst>
              <a:ext uri="{FF2B5EF4-FFF2-40B4-BE49-F238E27FC236}">
                <a16:creationId xmlns:a16="http://schemas.microsoft.com/office/drawing/2014/main" id="{D86443D7-FFE3-428A-8C3F-AA7F332FBE36}"/>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5" name="Rectangle 34">
            <a:extLst>
              <a:ext uri="{FF2B5EF4-FFF2-40B4-BE49-F238E27FC236}">
                <a16:creationId xmlns:a16="http://schemas.microsoft.com/office/drawing/2014/main" id="{DA2D2CD2-3303-4502-8B9B-5A354B417150}"/>
              </a:ext>
            </a:extLst>
          </p:cNvPr>
          <p:cNvSpPr/>
          <p:nvPr/>
        </p:nvSpPr>
        <p:spPr bwMode="auto">
          <a:xfrm>
            <a:off x="8507600" y="4324350"/>
            <a:ext cx="366724" cy="3048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6" name="TextBox 35">
            <a:extLst>
              <a:ext uri="{FF2B5EF4-FFF2-40B4-BE49-F238E27FC236}">
                <a16:creationId xmlns:a16="http://schemas.microsoft.com/office/drawing/2014/main" id="{A2044B8D-5B23-4252-8D85-5421049C1447}"/>
              </a:ext>
            </a:extLst>
          </p:cNvPr>
          <p:cNvSpPr txBox="1"/>
          <p:nvPr/>
        </p:nvSpPr>
        <p:spPr>
          <a:xfrm rot="16200000">
            <a:off x="8091490" y="3368145"/>
            <a:ext cx="1343023"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Liam Whorriskey</a:t>
            </a:r>
          </a:p>
          <a:p>
            <a:pPr algn="l"/>
            <a:endParaRPr lang="en-GB" dirty="0"/>
          </a:p>
        </p:txBody>
      </p:sp>
      <p:sp>
        <p:nvSpPr>
          <p:cNvPr id="37" name="Rectangle 36">
            <a:extLst>
              <a:ext uri="{FF2B5EF4-FFF2-40B4-BE49-F238E27FC236}">
                <a16:creationId xmlns:a16="http://schemas.microsoft.com/office/drawing/2014/main" id="{5B6BCB62-AE82-4957-9F02-A7B31EABCCD3}"/>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4087929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childTnLst>
                          </p:cTn>
                        </p:par>
                        <p:par>
                          <p:cTn id="9" fill="hold">
                            <p:stCondLst>
                              <p:cond delay="0"/>
                            </p:stCondLst>
                            <p:childTnLst>
                              <p:par>
                                <p:cTn id="10" presetID="16" presetClass="entr" presetSubtype="37" fill="hold" grpId="0" nodeType="afterEffect">
                                  <p:stCondLst>
                                    <p:cond delay="0"/>
                                  </p:stCondLst>
                                  <p:childTnLst>
                                    <p:set>
                                      <p:cBhvr>
                                        <p:cTn id="11" dur="1" fill="hold">
                                          <p:stCondLst>
                                            <p:cond delay="0"/>
                                          </p:stCondLst>
                                        </p:cTn>
                                        <p:tgtEl>
                                          <p:spTgt spid="24588"/>
                                        </p:tgtEl>
                                        <p:attrNameLst>
                                          <p:attrName>style.visibility</p:attrName>
                                        </p:attrNameLst>
                                      </p:cBhvr>
                                      <p:to>
                                        <p:strVal val="visible"/>
                                      </p:to>
                                    </p:set>
                                    <p:animEffect transition="in" filter="barn(outVertical)">
                                      <p:cBhvr>
                                        <p:cTn id="12" dur="300"/>
                                        <p:tgtEl>
                                          <p:spTgt spid="24588"/>
                                        </p:tgtEl>
                                      </p:cBhvr>
                                    </p:animEffect>
                                  </p:childTnLst>
                                </p:cTn>
                              </p:par>
                              <p:par>
                                <p:cTn id="13" presetID="53"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24583"/>
                                        </p:tgtEl>
                                        <p:attrNameLst>
                                          <p:attrName>style.visibility</p:attrName>
                                        </p:attrNameLst>
                                      </p:cBhvr>
                                      <p:to>
                                        <p:strVal val="visible"/>
                                      </p:to>
                                    </p:set>
                                    <p:anim calcmode="lin" valueType="num">
                                      <p:cBhvr>
                                        <p:cTn id="21" dur="500" fill="hold"/>
                                        <p:tgtEl>
                                          <p:spTgt spid="24583"/>
                                        </p:tgtEl>
                                        <p:attrNameLst>
                                          <p:attrName>ppt_w</p:attrName>
                                        </p:attrNameLst>
                                      </p:cBhvr>
                                      <p:tavLst>
                                        <p:tav tm="0">
                                          <p:val>
                                            <p:fltVal val="0"/>
                                          </p:val>
                                        </p:tav>
                                        <p:tav tm="100000">
                                          <p:val>
                                            <p:strVal val="#ppt_w"/>
                                          </p:val>
                                        </p:tav>
                                      </p:tavLst>
                                    </p:anim>
                                    <p:anim calcmode="lin" valueType="num">
                                      <p:cBhvr>
                                        <p:cTn id="22" dur="500" fill="hold"/>
                                        <p:tgtEl>
                                          <p:spTgt spid="24583"/>
                                        </p:tgtEl>
                                        <p:attrNameLst>
                                          <p:attrName>ppt_h</p:attrName>
                                        </p:attrNameLst>
                                      </p:cBhvr>
                                      <p:tavLst>
                                        <p:tav tm="0">
                                          <p:val>
                                            <p:fltVal val="0"/>
                                          </p:val>
                                        </p:tav>
                                        <p:tav tm="100000">
                                          <p:val>
                                            <p:strVal val="#ppt_h"/>
                                          </p:val>
                                        </p:tav>
                                      </p:tavLst>
                                    </p:anim>
                                    <p:animEffect transition="in" filter="fade">
                                      <p:cBhvr>
                                        <p:cTn id="23" dur="500"/>
                                        <p:tgtEl>
                                          <p:spTgt spid="2458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24584"/>
                                        </p:tgtEl>
                                        <p:attrNameLst>
                                          <p:attrName>style.visibility</p:attrName>
                                        </p:attrNameLst>
                                      </p:cBhvr>
                                      <p:to>
                                        <p:strVal val="visible"/>
                                      </p:to>
                                    </p:set>
                                    <p:anim calcmode="lin" valueType="num">
                                      <p:cBhvr>
                                        <p:cTn id="27" dur="500" fill="hold"/>
                                        <p:tgtEl>
                                          <p:spTgt spid="24584"/>
                                        </p:tgtEl>
                                        <p:attrNameLst>
                                          <p:attrName>ppt_w</p:attrName>
                                        </p:attrNameLst>
                                      </p:cBhvr>
                                      <p:tavLst>
                                        <p:tav tm="0">
                                          <p:val>
                                            <p:fltVal val="0"/>
                                          </p:val>
                                        </p:tav>
                                        <p:tav tm="100000">
                                          <p:val>
                                            <p:strVal val="#ppt_w"/>
                                          </p:val>
                                        </p:tav>
                                      </p:tavLst>
                                    </p:anim>
                                    <p:anim calcmode="lin" valueType="num">
                                      <p:cBhvr>
                                        <p:cTn id="28" dur="500" fill="hold"/>
                                        <p:tgtEl>
                                          <p:spTgt spid="24584"/>
                                        </p:tgtEl>
                                        <p:attrNameLst>
                                          <p:attrName>ppt_h</p:attrName>
                                        </p:attrNameLst>
                                      </p:cBhvr>
                                      <p:tavLst>
                                        <p:tav tm="0">
                                          <p:val>
                                            <p:fltVal val="0"/>
                                          </p:val>
                                        </p:tav>
                                        <p:tav tm="100000">
                                          <p:val>
                                            <p:strVal val="#ppt_h"/>
                                          </p:val>
                                        </p:tav>
                                      </p:tavLst>
                                    </p:anim>
                                    <p:animEffect transition="in" filter="fade">
                                      <p:cBhvr>
                                        <p:cTn id="29" dur="500"/>
                                        <p:tgtEl>
                                          <p:spTgt spid="24584"/>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24597"/>
                                        </p:tgtEl>
                                        <p:attrNameLst>
                                          <p:attrName>style.visibility</p:attrName>
                                        </p:attrNameLst>
                                      </p:cBhvr>
                                      <p:to>
                                        <p:strVal val="visible"/>
                                      </p:to>
                                    </p:set>
                                    <p:animEffect transition="in" filter="fade">
                                      <p:cBhvr>
                                        <p:cTn id="33" dur="500"/>
                                        <p:tgtEl>
                                          <p:spTgt spid="24597"/>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24585"/>
                                        </p:tgtEl>
                                        <p:attrNameLst>
                                          <p:attrName>style.visibility</p:attrName>
                                        </p:attrNameLst>
                                      </p:cBhvr>
                                      <p:to>
                                        <p:strVal val="visible"/>
                                      </p:to>
                                    </p:set>
                                    <p:anim calcmode="lin" valueType="num">
                                      <p:cBhvr>
                                        <p:cTn id="37" dur="500" fill="hold"/>
                                        <p:tgtEl>
                                          <p:spTgt spid="24585"/>
                                        </p:tgtEl>
                                        <p:attrNameLst>
                                          <p:attrName>ppt_w</p:attrName>
                                        </p:attrNameLst>
                                      </p:cBhvr>
                                      <p:tavLst>
                                        <p:tav tm="0">
                                          <p:val>
                                            <p:fltVal val="0"/>
                                          </p:val>
                                        </p:tav>
                                        <p:tav tm="100000">
                                          <p:val>
                                            <p:strVal val="#ppt_w"/>
                                          </p:val>
                                        </p:tav>
                                      </p:tavLst>
                                    </p:anim>
                                    <p:anim calcmode="lin" valueType="num">
                                      <p:cBhvr>
                                        <p:cTn id="38" dur="500" fill="hold"/>
                                        <p:tgtEl>
                                          <p:spTgt spid="24585"/>
                                        </p:tgtEl>
                                        <p:attrNameLst>
                                          <p:attrName>ppt_h</p:attrName>
                                        </p:attrNameLst>
                                      </p:cBhvr>
                                      <p:tavLst>
                                        <p:tav tm="0">
                                          <p:val>
                                            <p:fltVal val="0"/>
                                          </p:val>
                                        </p:tav>
                                        <p:tav tm="100000">
                                          <p:val>
                                            <p:strVal val="#ppt_h"/>
                                          </p:val>
                                        </p:tav>
                                      </p:tavLst>
                                    </p:anim>
                                    <p:animEffect transition="in" filter="fade">
                                      <p:cBhvr>
                                        <p:cTn id="39" dur="500"/>
                                        <p:tgtEl>
                                          <p:spTgt spid="24585"/>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24586"/>
                                        </p:tgtEl>
                                        <p:attrNameLst>
                                          <p:attrName>style.visibility</p:attrName>
                                        </p:attrNameLst>
                                      </p:cBhvr>
                                      <p:to>
                                        <p:strVal val="visible"/>
                                      </p:to>
                                    </p:set>
                                    <p:anim calcmode="lin" valueType="num">
                                      <p:cBhvr>
                                        <p:cTn id="43" dur="500" fill="hold"/>
                                        <p:tgtEl>
                                          <p:spTgt spid="24586"/>
                                        </p:tgtEl>
                                        <p:attrNameLst>
                                          <p:attrName>ppt_w</p:attrName>
                                        </p:attrNameLst>
                                      </p:cBhvr>
                                      <p:tavLst>
                                        <p:tav tm="0">
                                          <p:val>
                                            <p:fltVal val="0"/>
                                          </p:val>
                                        </p:tav>
                                        <p:tav tm="100000">
                                          <p:val>
                                            <p:strVal val="#ppt_w"/>
                                          </p:val>
                                        </p:tav>
                                      </p:tavLst>
                                    </p:anim>
                                    <p:anim calcmode="lin" valueType="num">
                                      <p:cBhvr>
                                        <p:cTn id="44" dur="500" fill="hold"/>
                                        <p:tgtEl>
                                          <p:spTgt spid="24586"/>
                                        </p:tgtEl>
                                        <p:attrNameLst>
                                          <p:attrName>ppt_h</p:attrName>
                                        </p:attrNameLst>
                                      </p:cBhvr>
                                      <p:tavLst>
                                        <p:tav tm="0">
                                          <p:val>
                                            <p:fltVal val="0"/>
                                          </p:val>
                                        </p:tav>
                                        <p:tav tm="100000">
                                          <p:val>
                                            <p:strVal val="#ppt_h"/>
                                          </p:val>
                                        </p:tav>
                                      </p:tavLst>
                                    </p:anim>
                                    <p:animEffect transition="in" filter="fade">
                                      <p:cBhvr>
                                        <p:cTn id="45" dur="500"/>
                                        <p:tgtEl>
                                          <p:spTgt spid="24586"/>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4587"/>
                                        </p:tgtEl>
                                        <p:attrNameLst>
                                          <p:attrName>style.visibility</p:attrName>
                                        </p:attrNameLst>
                                      </p:cBhvr>
                                      <p:to>
                                        <p:strVal val="visible"/>
                                      </p:to>
                                    </p:set>
                                    <p:anim calcmode="lin" valueType="num">
                                      <p:cBhvr>
                                        <p:cTn id="49" dur="500" fill="hold"/>
                                        <p:tgtEl>
                                          <p:spTgt spid="24587"/>
                                        </p:tgtEl>
                                        <p:attrNameLst>
                                          <p:attrName>ppt_w</p:attrName>
                                        </p:attrNameLst>
                                      </p:cBhvr>
                                      <p:tavLst>
                                        <p:tav tm="0">
                                          <p:val>
                                            <p:fltVal val="0"/>
                                          </p:val>
                                        </p:tav>
                                        <p:tav tm="100000">
                                          <p:val>
                                            <p:strVal val="#ppt_w"/>
                                          </p:val>
                                        </p:tav>
                                      </p:tavLst>
                                    </p:anim>
                                    <p:anim calcmode="lin" valueType="num">
                                      <p:cBhvr>
                                        <p:cTn id="50" dur="500" fill="hold"/>
                                        <p:tgtEl>
                                          <p:spTgt spid="24587"/>
                                        </p:tgtEl>
                                        <p:attrNameLst>
                                          <p:attrName>ppt_h</p:attrName>
                                        </p:attrNameLst>
                                      </p:cBhvr>
                                      <p:tavLst>
                                        <p:tav tm="0">
                                          <p:val>
                                            <p:fltVal val="0"/>
                                          </p:val>
                                        </p:tav>
                                        <p:tav tm="100000">
                                          <p:val>
                                            <p:strVal val="#ppt_h"/>
                                          </p:val>
                                        </p:tav>
                                      </p:tavLst>
                                    </p:anim>
                                    <p:animEffect transition="in" filter="fade">
                                      <p:cBhvr>
                                        <p:cTn id="51" dur="500"/>
                                        <p:tgtEl>
                                          <p:spTgt spid="24587"/>
                                        </p:tgtEl>
                                      </p:cBhvr>
                                    </p:animEffect>
                                  </p:childTnLst>
                                </p:cTn>
                              </p:par>
                            </p:childTnLst>
                          </p:cTn>
                        </p:par>
                        <p:par>
                          <p:cTn id="52" fill="hold">
                            <p:stCondLst>
                              <p:cond delay="3500"/>
                            </p:stCondLst>
                            <p:childTnLst>
                              <p:par>
                                <p:cTn id="53" presetID="1" presetClass="entr" presetSubtype="0"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2" grpId="0"/>
      <p:bldP spid="24583" grpId="0" animBg="1"/>
      <p:bldP spid="24584" grpId="0" animBg="1"/>
      <p:bldP spid="24585" grpId="0" animBg="1"/>
      <p:bldP spid="24586" grpId="0" animBg="1"/>
      <p:bldP spid="24587" grpId="0" animBg="1"/>
      <p:bldP spid="24588" grpId="0" animBg="1"/>
      <p:bldP spid="34" grpId="0" animBg="1"/>
      <p:bldP spid="35" grpId="0" animBg="1"/>
      <p:bldP spid="36" grpId="0"/>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p:cNvSpPr>
          <p:nvPr/>
        </p:nvSpPr>
        <p:spPr bwMode="auto">
          <a:xfrm>
            <a:off x="7877175" y="481014"/>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2531"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2532" name="Rectangle 3"/>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22533" name="Rectangle 4"/>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17</a:t>
            </a:r>
          </a:p>
        </p:txBody>
      </p:sp>
      <p:sp>
        <p:nvSpPr>
          <p:cNvPr id="24581"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Documentation</a:t>
            </a:r>
          </a:p>
        </p:txBody>
      </p:sp>
      <p:sp>
        <p:nvSpPr>
          <p:cNvPr id="24582"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Liam Whorriskey</a:t>
            </a:r>
          </a:p>
        </p:txBody>
      </p:sp>
      <p:sp>
        <p:nvSpPr>
          <p:cNvPr id="24583" name="Rectangle 7"/>
          <p:cNvSpPr>
            <a:spLocks/>
          </p:cNvSpPr>
          <p:nvPr/>
        </p:nvSpPr>
        <p:spPr bwMode="auto">
          <a:xfrm>
            <a:off x="1003698" y="1630564"/>
            <a:ext cx="2295525" cy="760214"/>
          </a:xfrm>
          <a:prstGeom prst="rect">
            <a:avLst/>
          </a:prstGeom>
          <a:solidFill>
            <a:srgbClr val="00B050"/>
          </a:solidFill>
          <a:ln w="25400">
            <a:solidFill>
              <a:schemeClr val="tx1">
                <a:alpha val="0"/>
              </a:schemeClr>
            </a:solidFill>
            <a:miter lim="800000"/>
            <a:headEnd/>
            <a:tailEnd/>
          </a:ln>
        </p:spPr>
        <p:txBody>
          <a:bodyPr lIns="0" tIns="0" rIns="0" bIns="0"/>
          <a:lstStyle/>
          <a:p>
            <a:endParaRPr lang="en-US" dirty="0"/>
          </a:p>
        </p:txBody>
      </p:sp>
      <p:sp>
        <p:nvSpPr>
          <p:cNvPr id="24588" name="Rectangle 12"/>
          <p:cNvSpPr>
            <a:spLocks/>
          </p:cNvSpPr>
          <p:nvPr/>
        </p:nvSpPr>
        <p:spPr bwMode="auto">
          <a:xfrm>
            <a:off x="1003697" y="2490789"/>
            <a:ext cx="2295525" cy="1909761"/>
          </a:xfrm>
          <a:prstGeom prst="rect">
            <a:avLst/>
          </a:prstGeom>
          <a:solidFill>
            <a:srgbClr val="00B050"/>
          </a:solidFill>
          <a:ln w="25400">
            <a:solidFill>
              <a:schemeClr val="tx1">
                <a:alpha val="0"/>
              </a:schemeClr>
            </a:solidFill>
            <a:miter lim="800000"/>
            <a:headEnd/>
            <a:tailEnd/>
          </a:ln>
          <a:effectLst>
            <a:glow rad="63500">
              <a:schemeClr val="accent3">
                <a:satMod val="175000"/>
                <a:alpha val="40000"/>
              </a:schemeClr>
            </a:glow>
          </a:effectLst>
        </p:spPr>
        <p:txBody>
          <a:bodyPr lIns="0" tIns="0" rIns="0" bIns="0" anchor="ctr"/>
          <a:lstStyle/>
          <a:p>
            <a:endParaRPr lang="en-US" dirty="0"/>
          </a:p>
        </p:txBody>
      </p:sp>
      <p:sp>
        <p:nvSpPr>
          <p:cNvPr id="22581" name="Rectangle 17"/>
          <p:cNvSpPr>
            <a:spLocks/>
          </p:cNvSpPr>
          <p:nvPr/>
        </p:nvSpPr>
        <p:spPr bwMode="auto">
          <a:xfrm>
            <a:off x="1238248" y="1895477"/>
            <a:ext cx="1838328" cy="29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FFFFFF"/>
                </a:solidFill>
                <a:latin typeface="Open Sans Light" charset="0"/>
                <a:cs typeface="Open Sans Light" charset="0"/>
                <a:sym typeface="Open Sans Light" charset="0"/>
              </a:rPr>
              <a:t>Flipping Book</a:t>
            </a:r>
          </a:p>
        </p:txBody>
      </p:sp>
      <p:grpSp>
        <p:nvGrpSpPr>
          <p:cNvPr id="24597" name="Group 21"/>
          <p:cNvGrpSpPr>
            <a:grpSpLocks/>
          </p:cNvGrpSpPr>
          <p:nvPr/>
        </p:nvGrpSpPr>
        <p:grpSpPr bwMode="auto">
          <a:xfrm>
            <a:off x="3781426" y="1885952"/>
            <a:ext cx="1695450" cy="504825"/>
            <a:chOff x="0" y="84"/>
            <a:chExt cx="2848" cy="848"/>
          </a:xfrm>
        </p:grpSpPr>
        <p:sp>
          <p:nvSpPr>
            <p:cNvPr id="22578" name="AutoShape 19"/>
            <p:cNvSpPr>
              <a:spLocks/>
            </p:cNvSpPr>
            <p:nvPr/>
          </p:nvSpPr>
          <p:spPr bwMode="auto">
            <a:xfrm>
              <a:off x="0" y="188"/>
              <a:ext cx="632" cy="560"/>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9" name="Rectangle 20"/>
            <p:cNvSpPr>
              <a:spLocks/>
            </p:cNvSpPr>
            <p:nvPr/>
          </p:nvSpPr>
          <p:spPr bwMode="auto">
            <a:xfrm>
              <a:off x="840" y="84"/>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Build Once</a:t>
              </a:r>
            </a:p>
            <a:p>
              <a:pPr algn="l"/>
              <a:r>
                <a:rPr lang="en-US" sz="1400" dirty="0">
                  <a:solidFill>
                    <a:srgbClr val="FFFFFF"/>
                  </a:solidFill>
                  <a:latin typeface="Open Sans Light" charset="0"/>
                  <a:cs typeface="Open Sans Light" charset="0"/>
                  <a:sym typeface="Open Sans Light" charset="0"/>
                </a:rPr>
                <a:t>Deploy Often</a:t>
              </a:r>
            </a:p>
          </p:txBody>
        </p:sp>
      </p:grpSp>
      <p:sp>
        <p:nvSpPr>
          <p:cNvPr id="22575" name="Rectangle 25"/>
          <p:cNvSpPr>
            <a:spLocks/>
          </p:cNvSpPr>
          <p:nvPr/>
        </p:nvSpPr>
        <p:spPr bwMode="auto">
          <a:xfrm>
            <a:off x="6710365" y="1866900"/>
            <a:ext cx="11953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Groups</a:t>
            </a:r>
          </a:p>
          <a:p>
            <a:pPr algn="l"/>
            <a:r>
              <a:rPr lang="en-US" sz="1400" dirty="0">
                <a:solidFill>
                  <a:srgbClr val="FFFFFF"/>
                </a:solidFill>
                <a:latin typeface="Open Sans Light" charset="0"/>
                <a:cs typeface="Open Sans Light" charset="0"/>
                <a:sym typeface="Open Sans Light" charset="0"/>
              </a:rPr>
              <a:t>Permissions</a:t>
            </a:r>
          </a:p>
        </p:txBody>
      </p:sp>
      <p:sp>
        <p:nvSpPr>
          <p:cNvPr id="22571" name="Rectangle 30"/>
          <p:cNvSpPr>
            <a:spLocks/>
          </p:cNvSpPr>
          <p:nvPr/>
        </p:nvSpPr>
        <p:spPr bwMode="auto">
          <a:xfrm>
            <a:off x="6710362" y="2981327"/>
            <a:ext cx="1195388" cy="41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Limiter</a:t>
            </a:r>
          </a:p>
          <a:p>
            <a:pPr algn="l"/>
            <a:r>
              <a:rPr lang="en-US" sz="1400" dirty="0">
                <a:solidFill>
                  <a:srgbClr val="FFFFFF"/>
                </a:solidFill>
                <a:latin typeface="Open Sans Light" charset="0"/>
                <a:cs typeface="Open Sans Light" charset="0"/>
                <a:sym typeface="Open Sans Light" charset="0"/>
              </a:rPr>
              <a:t>Access</a:t>
            </a:r>
          </a:p>
        </p:txBody>
      </p:sp>
      <p:sp>
        <p:nvSpPr>
          <p:cNvPr id="22569" name="Rectangle 33"/>
          <p:cNvSpPr>
            <a:spLocks/>
          </p:cNvSpPr>
          <p:nvPr/>
        </p:nvSpPr>
        <p:spPr bwMode="auto">
          <a:xfrm>
            <a:off x="6709946" y="3952877"/>
            <a:ext cx="119580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Deploy</a:t>
            </a:r>
          </a:p>
          <a:p>
            <a:pPr algn="l"/>
            <a:r>
              <a:rPr lang="en-US" sz="1400" dirty="0">
                <a:solidFill>
                  <a:srgbClr val="FFFFFF"/>
                </a:solidFill>
                <a:latin typeface="Open Sans Light" charset="0"/>
                <a:cs typeface="Open Sans Light" charset="0"/>
                <a:sym typeface="Open Sans Light" charset="0"/>
              </a:rPr>
              <a:t>One Location</a:t>
            </a:r>
          </a:p>
        </p:txBody>
      </p:sp>
      <p:sp>
        <p:nvSpPr>
          <p:cNvPr id="2" name="Rectangle 1"/>
          <p:cNvSpPr/>
          <p:nvPr/>
        </p:nvSpPr>
        <p:spPr>
          <a:xfrm>
            <a:off x="7787386" y="1139811"/>
            <a:ext cx="655830" cy="199996"/>
          </a:xfrm>
          <a:prstGeom prst="rect">
            <a:avLst/>
          </a:prstGeom>
        </p:spPr>
        <p:txBody>
          <a:bodyPr wrap="none" lIns="91381" tIns="45691" rIns="91381" bIns="45691">
            <a:spAutoFit/>
          </a:bodyPr>
          <a:lstStyle/>
          <a:p>
            <a:r>
              <a:rPr lang="en-US" sz="700" dirty="0">
                <a:solidFill>
                  <a:srgbClr val="FFFFFF"/>
                </a:solidFill>
                <a:latin typeface="Open Sans" charset="0"/>
                <a:cs typeface="Open Sans" charset="0"/>
                <a:sym typeface="Open Sans" charset="0"/>
              </a:rPr>
              <a:t>Retouching</a:t>
            </a:r>
            <a:endParaRPr lang="en-US" dirty="0"/>
          </a:p>
        </p:txBody>
      </p:sp>
      <p:sp>
        <p:nvSpPr>
          <p:cNvPr id="61" name="AutoShape 19">
            <a:extLst>
              <a:ext uri="{FF2B5EF4-FFF2-40B4-BE49-F238E27FC236}">
                <a16:creationId xmlns:a16="http://schemas.microsoft.com/office/drawing/2014/main" id="{6D51B735-0695-4A54-B57C-813DEF997528}"/>
              </a:ext>
            </a:extLst>
          </p:cNvPr>
          <p:cNvSpPr>
            <a:spLocks/>
          </p:cNvSpPr>
          <p:nvPr/>
        </p:nvSpPr>
        <p:spPr bwMode="auto">
          <a:xfrm>
            <a:off x="6202791" y="1936753"/>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9">
            <a:extLst>
              <a:ext uri="{FF2B5EF4-FFF2-40B4-BE49-F238E27FC236}">
                <a16:creationId xmlns:a16="http://schemas.microsoft.com/office/drawing/2014/main" id="{667C988D-35E9-47EB-8F53-74250C808C4C}"/>
              </a:ext>
            </a:extLst>
          </p:cNvPr>
          <p:cNvSpPr>
            <a:spLocks/>
          </p:cNvSpPr>
          <p:nvPr/>
        </p:nvSpPr>
        <p:spPr bwMode="auto">
          <a:xfrm>
            <a:off x="6207100" y="3020319"/>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9">
            <a:extLst>
              <a:ext uri="{FF2B5EF4-FFF2-40B4-BE49-F238E27FC236}">
                <a16:creationId xmlns:a16="http://schemas.microsoft.com/office/drawing/2014/main" id="{1D9827AF-EA96-41BC-BAB7-84B69E604831}"/>
              </a:ext>
            </a:extLst>
          </p:cNvPr>
          <p:cNvSpPr>
            <a:spLocks/>
          </p:cNvSpPr>
          <p:nvPr/>
        </p:nvSpPr>
        <p:spPr bwMode="auto">
          <a:xfrm>
            <a:off x="6207415" y="3999905"/>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 name="TextBox 2">
            <a:extLst>
              <a:ext uri="{FF2B5EF4-FFF2-40B4-BE49-F238E27FC236}">
                <a16:creationId xmlns:a16="http://schemas.microsoft.com/office/drawing/2014/main" id="{7EEA7D79-7040-4AA5-BB22-140EC605BACA}"/>
              </a:ext>
            </a:extLst>
          </p:cNvPr>
          <p:cNvSpPr txBox="1"/>
          <p:nvPr/>
        </p:nvSpPr>
        <p:spPr>
          <a:xfrm>
            <a:off x="1127650" y="4445522"/>
            <a:ext cx="401072" cy="215444"/>
          </a:xfrm>
          <a:prstGeom prst="rect">
            <a:avLst/>
          </a:prstGeom>
          <a:noFill/>
        </p:spPr>
        <p:txBody>
          <a:bodyPr wrap="none" rtlCol="0">
            <a:spAutoFit/>
          </a:bodyPr>
          <a:lstStyle/>
          <a:p>
            <a:r>
              <a:rPr lang="en-GB" sz="800" dirty="0">
                <a:latin typeface="Open Sans"/>
                <a:hlinkClick r:id="rId2"/>
              </a:rPr>
              <a:t>View</a:t>
            </a:r>
            <a:endParaRPr lang="en-GB" sz="800" dirty="0">
              <a:latin typeface="Open Sans"/>
            </a:endParaRPr>
          </a:p>
        </p:txBody>
      </p:sp>
      <p:pic>
        <p:nvPicPr>
          <p:cNvPr id="8" name="Picture 7">
            <a:extLst>
              <a:ext uri="{FF2B5EF4-FFF2-40B4-BE49-F238E27FC236}">
                <a16:creationId xmlns:a16="http://schemas.microsoft.com/office/drawing/2014/main" id="{4A6FB115-5FFE-4C0C-A4C5-D9CF22AA11D5}"/>
              </a:ext>
            </a:extLst>
          </p:cNvPr>
          <p:cNvPicPr>
            <a:picLocks noChangeAspect="1"/>
          </p:cNvPicPr>
          <p:nvPr/>
        </p:nvPicPr>
        <p:blipFill>
          <a:blip r:embed="rId3"/>
          <a:stretch>
            <a:fillRect/>
          </a:stretch>
        </p:blipFill>
        <p:spPr>
          <a:xfrm>
            <a:off x="1127650" y="2578299"/>
            <a:ext cx="2047618" cy="1734739"/>
          </a:xfrm>
          <a:prstGeom prst="rect">
            <a:avLst/>
          </a:prstGeom>
        </p:spPr>
      </p:pic>
      <p:sp>
        <p:nvSpPr>
          <p:cNvPr id="39" name="Rectangle 7">
            <a:extLst>
              <a:ext uri="{FF2B5EF4-FFF2-40B4-BE49-F238E27FC236}">
                <a16:creationId xmlns:a16="http://schemas.microsoft.com/office/drawing/2014/main" id="{F4C4116A-FBF6-4BC7-AD87-38529007F0D2}"/>
              </a:ext>
            </a:extLst>
          </p:cNvPr>
          <p:cNvSpPr>
            <a:spLocks/>
          </p:cNvSpPr>
          <p:nvPr/>
        </p:nvSpPr>
        <p:spPr bwMode="auto">
          <a:xfrm>
            <a:off x="3470864" y="1630564"/>
            <a:ext cx="2295525" cy="760214"/>
          </a:xfrm>
          <a:prstGeom prst="rect">
            <a:avLst/>
          </a:prstGeom>
          <a:solidFill>
            <a:srgbClr val="00B050"/>
          </a:solidFill>
          <a:ln w="25400">
            <a:solidFill>
              <a:schemeClr val="tx1">
                <a:alpha val="0"/>
              </a:schemeClr>
            </a:solidFill>
            <a:miter lim="800000"/>
            <a:headEnd/>
            <a:tailEnd/>
          </a:ln>
        </p:spPr>
        <p:txBody>
          <a:bodyPr lIns="0" tIns="0" rIns="0" bIns="0"/>
          <a:lstStyle/>
          <a:p>
            <a:endParaRPr lang="en-US" dirty="0"/>
          </a:p>
        </p:txBody>
      </p:sp>
      <p:sp>
        <p:nvSpPr>
          <p:cNvPr id="40" name="Rectangle 12">
            <a:extLst>
              <a:ext uri="{FF2B5EF4-FFF2-40B4-BE49-F238E27FC236}">
                <a16:creationId xmlns:a16="http://schemas.microsoft.com/office/drawing/2014/main" id="{146A26A4-53C6-4C06-A8C5-26FD81E7550E}"/>
              </a:ext>
            </a:extLst>
          </p:cNvPr>
          <p:cNvSpPr>
            <a:spLocks/>
          </p:cNvSpPr>
          <p:nvPr/>
        </p:nvSpPr>
        <p:spPr bwMode="auto">
          <a:xfrm>
            <a:off x="3470863" y="2490789"/>
            <a:ext cx="2295525" cy="1909761"/>
          </a:xfrm>
          <a:prstGeom prst="rect">
            <a:avLst/>
          </a:prstGeom>
          <a:solidFill>
            <a:srgbClr val="00B050"/>
          </a:solidFill>
          <a:ln w="25400">
            <a:solidFill>
              <a:schemeClr val="tx1">
                <a:alpha val="0"/>
              </a:schemeClr>
            </a:solidFill>
            <a:miter lim="800000"/>
            <a:headEnd/>
            <a:tailEnd/>
          </a:ln>
          <a:effectLst>
            <a:glow rad="63500">
              <a:schemeClr val="accent3">
                <a:satMod val="175000"/>
                <a:alpha val="40000"/>
              </a:schemeClr>
            </a:glow>
          </a:effectLst>
        </p:spPr>
        <p:txBody>
          <a:bodyPr lIns="0" tIns="0" rIns="0" bIns="0" anchor="ctr"/>
          <a:lstStyle/>
          <a:p>
            <a:endParaRPr lang="en-US" dirty="0"/>
          </a:p>
        </p:txBody>
      </p:sp>
      <p:sp>
        <p:nvSpPr>
          <p:cNvPr id="41" name="Rectangle 17">
            <a:extLst>
              <a:ext uri="{FF2B5EF4-FFF2-40B4-BE49-F238E27FC236}">
                <a16:creationId xmlns:a16="http://schemas.microsoft.com/office/drawing/2014/main" id="{3409B308-3C8A-4980-8048-FA5B8498C73B}"/>
              </a:ext>
            </a:extLst>
          </p:cNvPr>
          <p:cNvSpPr>
            <a:spLocks/>
          </p:cNvSpPr>
          <p:nvPr/>
        </p:nvSpPr>
        <p:spPr bwMode="auto">
          <a:xfrm>
            <a:off x="3705414" y="1895477"/>
            <a:ext cx="1838328" cy="29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FFFFFF"/>
                </a:solidFill>
                <a:latin typeface="Open Sans Light" charset="0"/>
                <a:cs typeface="Open Sans Light" charset="0"/>
                <a:sym typeface="Open Sans Light" charset="0"/>
              </a:rPr>
              <a:t>YouTube</a:t>
            </a:r>
          </a:p>
        </p:txBody>
      </p:sp>
      <p:sp>
        <p:nvSpPr>
          <p:cNvPr id="42" name="TextBox 41">
            <a:extLst>
              <a:ext uri="{FF2B5EF4-FFF2-40B4-BE49-F238E27FC236}">
                <a16:creationId xmlns:a16="http://schemas.microsoft.com/office/drawing/2014/main" id="{AB2DC04B-0A21-4790-AB6A-05DB186562F6}"/>
              </a:ext>
            </a:extLst>
          </p:cNvPr>
          <p:cNvSpPr txBox="1"/>
          <p:nvPr/>
        </p:nvSpPr>
        <p:spPr>
          <a:xfrm>
            <a:off x="3505200" y="4445522"/>
            <a:ext cx="391454" cy="215444"/>
          </a:xfrm>
          <a:prstGeom prst="rect">
            <a:avLst/>
          </a:prstGeom>
          <a:noFill/>
        </p:spPr>
        <p:txBody>
          <a:bodyPr wrap="none" rtlCol="0">
            <a:spAutoFit/>
          </a:bodyPr>
          <a:lstStyle/>
          <a:p>
            <a:r>
              <a:rPr lang="en-GB" sz="800" dirty="0">
                <a:hlinkClick r:id="rId4"/>
              </a:rPr>
              <a:t>View</a:t>
            </a:r>
            <a:endParaRPr lang="en-GB" sz="800" dirty="0">
              <a:latin typeface="Open Sans"/>
            </a:endParaRPr>
          </a:p>
        </p:txBody>
      </p:sp>
      <p:sp>
        <p:nvSpPr>
          <p:cNvPr id="44" name="Rectangle 7">
            <a:extLst>
              <a:ext uri="{FF2B5EF4-FFF2-40B4-BE49-F238E27FC236}">
                <a16:creationId xmlns:a16="http://schemas.microsoft.com/office/drawing/2014/main" id="{F4E515FD-08E2-4FE2-9AE3-E0556556B771}"/>
              </a:ext>
            </a:extLst>
          </p:cNvPr>
          <p:cNvSpPr>
            <a:spLocks/>
          </p:cNvSpPr>
          <p:nvPr/>
        </p:nvSpPr>
        <p:spPr bwMode="auto">
          <a:xfrm>
            <a:off x="5876985" y="1630564"/>
            <a:ext cx="2295525" cy="760214"/>
          </a:xfrm>
          <a:prstGeom prst="rect">
            <a:avLst/>
          </a:prstGeom>
          <a:solidFill>
            <a:srgbClr val="00B050"/>
          </a:solidFill>
          <a:ln w="25400">
            <a:solidFill>
              <a:schemeClr val="tx1">
                <a:alpha val="0"/>
              </a:schemeClr>
            </a:solidFill>
            <a:miter lim="800000"/>
            <a:headEnd/>
            <a:tailEnd/>
          </a:ln>
        </p:spPr>
        <p:txBody>
          <a:bodyPr lIns="0" tIns="0" rIns="0" bIns="0"/>
          <a:lstStyle/>
          <a:p>
            <a:endParaRPr lang="en-US" dirty="0"/>
          </a:p>
        </p:txBody>
      </p:sp>
      <p:sp>
        <p:nvSpPr>
          <p:cNvPr id="46" name="Rectangle 12">
            <a:extLst>
              <a:ext uri="{FF2B5EF4-FFF2-40B4-BE49-F238E27FC236}">
                <a16:creationId xmlns:a16="http://schemas.microsoft.com/office/drawing/2014/main" id="{F6679ADF-1384-4921-A5DF-CBBBF8D5150B}"/>
              </a:ext>
            </a:extLst>
          </p:cNvPr>
          <p:cNvSpPr>
            <a:spLocks/>
          </p:cNvSpPr>
          <p:nvPr/>
        </p:nvSpPr>
        <p:spPr bwMode="auto">
          <a:xfrm>
            <a:off x="5876984" y="2490789"/>
            <a:ext cx="2295525" cy="1909761"/>
          </a:xfrm>
          <a:prstGeom prst="rect">
            <a:avLst/>
          </a:prstGeom>
          <a:solidFill>
            <a:srgbClr val="00B050"/>
          </a:solidFill>
          <a:ln w="25400">
            <a:solidFill>
              <a:schemeClr val="tx1">
                <a:alpha val="0"/>
              </a:schemeClr>
            </a:solidFill>
            <a:miter lim="800000"/>
            <a:headEnd/>
            <a:tailEnd/>
          </a:ln>
          <a:effectLst>
            <a:glow rad="63500">
              <a:schemeClr val="accent3">
                <a:satMod val="175000"/>
                <a:alpha val="40000"/>
              </a:schemeClr>
            </a:glow>
          </a:effectLst>
        </p:spPr>
        <p:txBody>
          <a:bodyPr lIns="0" tIns="0" rIns="0" bIns="0" anchor="ctr"/>
          <a:lstStyle/>
          <a:p>
            <a:endParaRPr lang="en-US" dirty="0"/>
          </a:p>
        </p:txBody>
      </p:sp>
      <p:sp>
        <p:nvSpPr>
          <p:cNvPr id="47" name="Rectangle 17">
            <a:extLst>
              <a:ext uri="{FF2B5EF4-FFF2-40B4-BE49-F238E27FC236}">
                <a16:creationId xmlns:a16="http://schemas.microsoft.com/office/drawing/2014/main" id="{0B5A9B86-1F72-4741-BDF4-6D3010E49653}"/>
              </a:ext>
            </a:extLst>
          </p:cNvPr>
          <p:cNvSpPr>
            <a:spLocks/>
          </p:cNvSpPr>
          <p:nvPr/>
        </p:nvSpPr>
        <p:spPr bwMode="auto">
          <a:xfrm>
            <a:off x="6111535" y="1895477"/>
            <a:ext cx="1838328" cy="29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FFFFFF"/>
                </a:solidFill>
                <a:latin typeface="Open Sans Light" charset="0"/>
                <a:cs typeface="Open Sans Light" charset="0"/>
                <a:sym typeface="Open Sans Light" charset="0"/>
              </a:rPr>
              <a:t>OneDrive</a:t>
            </a:r>
          </a:p>
        </p:txBody>
      </p:sp>
      <p:sp>
        <p:nvSpPr>
          <p:cNvPr id="48" name="TextBox 47">
            <a:extLst>
              <a:ext uri="{FF2B5EF4-FFF2-40B4-BE49-F238E27FC236}">
                <a16:creationId xmlns:a16="http://schemas.microsoft.com/office/drawing/2014/main" id="{CA34B3B3-D21F-444F-94D8-CA394F4EF187}"/>
              </a:ext>
            </a:extLst>
          </p:cNvPr>
          <p:cNvSpPr txBox="1"/>
          <p:nvPr/>
        </p:nvSpPr>
        <p:spPr>
          <a:xfrm>
            <a:off x="5939132" y="4445522"/>
            <a:ext cx="401072" cy="215444"/>
          </a:xfrm>
          <a:prstGeom prst="rect">
            <a:avLst/>
          </a:prstGeom>
          <a:noFill/>
        </p:spPr>
        <p:txBody>
          <a:bodyPr wrap="none" rtlCol="0">
            <a:spAutoFit/>
          </a:bodyPr>
          <a:lstStyle/>
          <a:p>
            <a:r>
              <a:rPr lang="en-GB" sz="800" dirty="0">
                <a:latin typeface="Open Sans"/>
                <a:hlinkClick r:id="rId5"/>
              </a:rPr>
              <a:t>View</a:t>
            </a:r>
            <a:endParaRPr lang="en-GB" sz="800" dirty="0">
              <a:latin typeface="Open Sans"/>
            </a:endParaRPr>
          </a:p>
        </p:txBody>
      </p:sp>
      <p:sp>
        <p:nvSpPr>
          <p:cNvPr id="50" name="Rectangle 49">
            <a:extLst>
              <a:ext uri="{FF2B5EF4-FFF2-40B4-BE49-F238E27FC236}">
                <a16:creationId xmlns:a16="http://schemas.microsoft.com/office/drawing/2014/main" id="{4F09AA33-CBA2-4AA6-8ACD-586AD740982E}"/>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1" name="Rectangle 50">
            <a:extLst>
              <a:ext uri="{FF2B5EF4-FFF2-40B4-BE49-F238E27FC236}">
                <a16:creationId xmlns:a16="http://schemas.microsoft.com/office/drawing/2014/main" id="{44632A0F-A8BB-4013-A453-B25D420EDE04}"/>
              </a:ext>
            </a:extLst>
          </p:cNvPr>
          <p:cNvSpPr/>
          <p:nvPr/>
        </p:nvSpPr>
        <p:spPr bwMode="auto">
          <a:xfrm>
            <a:off x="8507600" y="4324350"/>
            <a:ext cx="366724" cy="30480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2" name="TextBox 51">
            <a:extLst>
              <a:ext uri="{FF2B5EF4-FFF2-40B4-BE49-F238E27FC236}">
                <a16:creationId xmlns:a16="http://schemas.microsoft.com/office/drawing/2014/main" id="{0B4A3EDE-C289-4F1F-B0FF-16A354C945B5}"/>
              </a:ext>
            </a:extLst>
          </p:cNvPr>
          <p:cNvSpPr txBox="1"/>
          <p:nvPr/>
        </p:nvSpPr>
        <p:spPr>
          <a:xfrm rot="16200000">
            <a:off x="8091490" y="3368145"/>
            <a:ext cx="1343023"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Michael McFadden</a:t>
            </a:r>
          </a:p>
          <a:p>
            <a:pPr algn="l"/>
            <a:endParaRPr lang="en-GB" dirty="0"/>
          </a:p>
        </p:txBody>
      </p:sp>
      <p:sp>
        <p:nvSpPr>
          <p:cNvPr id="53" name="Rectangle 52">
            <a:extLst>
              <a:ext uri="{FF2B5EF4-FFF2-40B4-BE49-F238E27FC236}">
                <a16:creationId xmlns:a16="http://schemas.microsoft.com/office/drawing/2014/main" id="{95278A70-20C3-4FEE-A456-E8A9FAAE9B25}"/>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pic>
        <p:nvPicPr>
          <p:cNvPr id="9" name="Picture 8">
            <a:extLst>
              <a:ext uri="{FF2B5EF4-FFF2-40B4-BE49-F238E27FC236}">
                <a16:creationId xmlns:a16="http://schemas.microsoft.com/office/drawing/2014/main" id="{C94EC2B1-76D1-4855-85FF-89F9F8BE64D2}"/>
              </a:ext>
            </a:extLst>
          </p:cNvPr>
          <p:cNvPicPr>
            <a:picLocks noChangeAspect="1"/>
          </p:cNvPicPr>
          <p:nvPr/>
        </p:nvPicPr>
        <p:blipFill>
          <a:blip r:embed="rId7"/>
          <a:stretch>
            <a:fillRect/>
          </a:stretch>
        </p:blipFill>
        <p:spPr>
          <a:xfrm>
            <a:off x="3605021" y="2578298"/>
            <a:ext cx="2047618" cy="1734739"/>
          </a:xfrm>
          <a:prstGeom prst="rect">
            <a:avLst/>
          </a:prstGeom>
        </p:spPr>
      </p:pic>
      <p:pic>
        <p:nvPicPr>
          <p:cNvPr id="10" name="Picture 9">
            <a:extLst>
              <a:ext uri="{FF2B5EF4-FFF2-40B4-BE49-F238E27FC236}">
                <a16:creationId xmlns:a16="http://schemas.microsoft.com/office/drawing/2014/main" id="{71F236EF-E4FF-4DFB-80EB-C8EC1AEA26EC}"/>
              </a:ext>
            </a:extLst>
          </p:cNvPr>
          <p:cNvPicPr>
            <a:picLocks noChangeAspect="1"/>
          </p:cNvPicPr>
          <p:nvPr/>
        </p:nvPicPr>
        <p:blipFill>
          <a:blip r:embed="rId8"/>
          <a:stretch>
            <a:fillRect/>
          </a:stretch>
        </p:blipFill>
        <p:spPr>
          <a:xfrm>
            <a:off x="6009972" y="2578298"/>
            <a:ext cx="2038583" cy="1734739"/>
          </a:xfrm>
          <a:prstGeom prst="rect">
            <a:avLst/>
          </a:prstGeom>
        </p:spPr>
      </p:pic>
    </p:spTree>
    <p:extLst>
      <p:ext uri="{BB962C8B-B14F-4D97-AF65-F5344CB8AC3E}">
        <p14:creationId xmlns:p14="http://schemas.microsoft.com/office/powerpoint/2010/main" val="4274657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24583"/>
                                        </p:tgtEl>
                                        <p:attrNameLst>
                                          <p:attrName>style.visibility</p:attrName>
                                        </p:attrNameLst>
                                      </p:cBhvr>
                                      <p:to>
                                        <p:strVal val="visible"/>
                                      </p:to>
                                    </p:set>
                                    <p:anim calcmode="lin" valueType="num">
                                      <p:cBhvr>
                                        <p:cTn id="12" dur="500" fill="hold"/>
                                        <p:tgtEl>
                                          <p:spTgt spid="24583"/>
                                        </p:tgtEl>
                                        <p:attrNameLst>
                                          <p:attrName>ppt_w</p:attrName>
                                        </p:attrNameLst>
                                      </p:cBhvr>
                                      <p:tavLst>
                                        <p:tav tm="0">
                                          <p:val>
                                            <p:fltVal val="0"/>
                                          </p:val>
                                        </p:tav>
                                        <p:tav tm="100000">
                                          <p:val>
                                            <p:strVal val="#ppt_w"/>
                                          </p:val>
                                        </p:tav>
                                      </p:tavLst>
                                    </p:anim>
                                    <p:anim calcmode="lin" valueType="num">
                                      <p:cBhvr>
                                        <p:cTn id="13" dur="500" fill="hold"/>
                                        <p:tgtEl>
                                          <p:spTgt spid="24583"/>
                                        </p:tgtEl>
                                        <p:attrNameLst>
                                          <p:attrName>ppt_h</p:attrName>
                                        </p:attrNameLst>
                                      </p:cBhvr>
                                      <p:tavLst>
                                        <p:tav tm="0">
                                          <p:val>
                                            <p:fltVal val="0"/>
                                          </p:val>
                                        </p:tav>
                                        <p:tav tm="100000">
                                          <p:val>
                                            <p:strVal val="#ppt_h"/>
                                          </p:val>
                                        </p:tav>
                                      </p:tavLst>
                                    </p:anim>
                                    <p:animEffect transition="in" filter="fade">
                                      <p:cBhvr>
                                        <p:cTn id="14" dur="500"/>
                                        <p:tgtEl>
                                          <p:spTgt spid="2458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24588"/>
                                        </p:tgtEl>
                                        <p:attrNameLst>
                                          <p:attrName>style.visibility</p:attrName>
                                        </p:attrNameLst>
                                      </p:cBhvr>
                                      <p:to>
                                        <p:strVal val="visible"/>
                                      </p:to>
                                    </p:set>
                                    <p:anim calcmode="lin" valueType="num">
                                      <p:cBhvr>
                                        <p:cTn id="18" dur="500" fill="hold"/>
                                        <p:tgtEl>
                                          <p:spTgt spid="24588"/>
                                        </p:tgtEl>
                                        <p:attrNameLst>
                                          <p:attrName>ppt_w</p:attrName>
                                        </p:attrNameLst>
                                      </p:cBhvr>
                                      <p:tavLst>
                                        <p:tav tm="0">
                                          <p:val>
                                            <p:fltVal val="0"/>
                                          </p:val>
                                        </p:tav>
                                        <p:tav tm="100000">
                                          <p:val>
                                            <p:strVal val="#ppt_w"/>
                                          </p:val>
                                        </p:tav>
                                      </p:tavLst>
                                    </p:anim>
                                    <p:anim calcmode="lin" valueType="num">
                                      <p:cBhvr>
                                        <p:cTn id="19" dur="500" fill="hold"/>
                                        <p:tgtEl>
                                          <p:spTgt spid="24588"/>
                                        </p:tgtEl>
                                        <p:attrNameLst>
                                          <p:attrName>ppt_h</p:attrName>
                                        </p:attrNameLst>
                                      </p:cBhvr>
                                      <p:tavLst>
                                        <p:tav tm="0">
                                          <p:val>
                                            <p:fltVal val="0"/>
                                          </p:val>
                                        </p:tav>
                                        <p:tav tm="100000">
                                          <p:val>
                                            <p:strVal val="#ppt_h"/>
                                          </p:val>
                                        </p:tav>
                                      </p:tavLst>
                                    </p:anim>
                                    <p:animEffect transition="in" filter="fade">
                                      <p:cBhvr>
                                        <p:cTn id="20" dur="500"/>
                                        <p:tgtEl>
                                          <p:spTgt spid="24588"/>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ppt_w</p:attrName>
                                        </p:attrNameLst>
                                      </p:cBhvr>
                                      <p:tavLst>
                                        <p:tav tm="0">
                                          <p:val>
                                            <p:fltVal val="0"/>
                                          </p:val>
                                        </p:tav>
                                        <p:tav tm="100000">
                                          <p:val>
                                            <p:strVal val="#ppt_w"/>
                                          </p:val>
                                        </p:tav>
                                      </p:tavLst>
                                    </p:anim>
                                    <p:anim calcmode="lin" valueType="num">
                                      <p:cBhvr>
                                        <p:cTn id="43" dur="500" fill="hold"/>
                                        <p:tgtEl>
                                          <p:spTgt spid="40"/>
                                        </p:tgtEl>
                                        <p:attrNameLst>
                                          <p:attrName>ppt_h</p:attrName>
                                        </p:attrNameLst>
                                      </p:cBhvr>
                                      <p:tavLst>
                                        <p:tav tm="0">
                                          <p:val>
                                            <p:fltVal val="0"/>
                                          </p:val>
                                        </p:tav>
                                        <p:tav tm="100000">
                                          <p:val>
                                            <p:strVal val="#ppt_h"/>
                                          </p:val>
                                        </p:tav>
                                      </p:tavLst>
                                    </p:anim>
                                    <p:animEffect transition="in" filter="fade">
                                      <p:cBhvr>
                                        <p:cTn id="44" dur="500"/>
                                        <p:tgtEl>
                                          <p:spTgt spid="40"/>
                                        </p:tgtEl>
                                      </p:cBhvr>
                                    </p:animEffect>
                                  </p:childTnLst>
                                </p:cTn>
                              </p:par>
                            </p:childTnLst>
                          </p:cTn>
                        </p:par>
                        <p:par>
                          <p:cTn id="45" fill="hold">
                            <p:stCondLst>
                              <p:cond delay="3000"/>
                            </p:stCondLst>
                            <p:childTnLst>
                              <p:par>
                                <p:cTn id="46" presetID="53" presetClass="entr" presetSubtype="16"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p:cTn id="54" dur="500" fill="hold"/>
                                        <p:tgtEl>
                                          <p:spTgt spid="42"/>
                                        </p:tgtEl>
                                        <p:attrNameLst>
                                          <p:attrName>ppt_w</p:attrName>
                                        </p:attrNameLst>
                                      </p:cBhvr>
                                      <p:tavLst>
                                        <p:tav tm="0">
                                          <p:val>
                                            <p:fltVal val="0"/>
                                          </p:val>
                                        </p:tav>
                                        <p:tav tm="100000">
                                          <p:val>
                                            <p:strVal val="#ppt_w"/>
                                          </p:val>
                                        </p:tav>
                                      </p:tavLst>
                                    </p:anim>
                                    <p:anim calcmode="lin" valueType="num">
                                      <p:cBhvr>
                                        <p:cTn id="55" dur="500" fill="hold"/>
                                        <p:tgtEl>
                                          <p:spTgt spid="42"/>
                                        </p:tgtEl>
                                        <p:attrNameLst>
                                          <p:attrName>ppt_h</p:attrName>
                                        </p:attrNameLst>
                                      </p:cBhvr>
                                      <p:tavLst>
                                        <p:tav tm="0">
                                          <p:val>
                                            <p:fltVal val="0"/>
                                          </p:val>
                                        </p:tav>
                                        <p:tav tm="100000">
                                          <p:val>
                                            <p:strVal val="#ppt_h"/>
                                          </p:val>
                                        </p:tav>
                                      </p:tavLst>
                                    </p:anim>
                                    <p:animEffect transition="in" filter="fade">
                                      <p:cBhvr>
                                        <p:cTn id="56" dur="500"/>
                                        <p:tgtEl>
                                          <p:spTgt spid="42"/>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p:cTn id="60" dur="500" fill="hold"/>
                                        <p:tgtEl>
                                          <p:spTgt spid="44"/>
                                        </p:tgtEl>
                                        <p:attrNameLst>
                                          <p:attrName>ppt_w</p:attrName>
                                        </p:attrNameLst>
                                      </p:cBhvr>
                                      <p:tavLst>
                                        <p:tav tm="0">
                                          <p:val>
                                            <p:fltVal val="0"/>
                                          </p:val>
                                        </p:tav>
                                        <p:tav tm="100000">
                                          <p:val>
                                            <p:strVal val="#ppt_w"/>
                                          </p:val>
                                        </p:tav>
                                      </p:tavLst>
                                    </p:anim>
                                    <p:anim calcmode="lin" valueType="num">
                                      <p:cBhvr>
                                        <p:cTn id="61" dur="500" fill="hold"/>
                                        <p:tgtEl>
                                          <p:spTgt spid="44"/>
                                        </p:tgtEl>
                                        <p:attrNameLst>
                                          <p:attrName>ppt_h</p:attrName>
                                        </p:attrNameLst>
                                      </p:cBhvr>
                                      <p:tavLst>
                                        <p:tav tm="0">
                                          <p:val>
                                            <p:fltVal val="0"/>
                                          </p:val>
                                        </p:tav>
                                        <p:tav tm="100000">
                                          <p:val>
                                            <p:strVal val="#ppt_h"/>
                                          </p:val>
                                        </p:tav>
                                      </p:tavLst>
                                    </p:anim>
                                    <p:animEffect transition="in" filter="fade">
                                      <p:cBhvr>
                                        <p:cTn id="62" dur="500"/>
                                        <p:tgtEl>
                                          <p:spTgt spid="44"/>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p:cTn id="66" dur="500" fill="hold"/>
                                        <p:tgtEl>
                                          <p:spTgt spid="46"/>
                                        </p:tgtEl>
                                        <p:attrNameLst>
                                          <p:attrName>ppt_w</p:attrName>
                                        </p:attrNameLst>
                                      </p:cBhvr>
                                      <p:tavLst>
                                        <p:tav tm="0">
                                          <p:val>
                                            <p:fltVal val="0"/>
                                          </p:val>
                                        </p:tav>
                                        <p:tav tm="100000">
                                          <p:val>
                                            <p:strVal val="#ppt_w"/>
                                          </p:val>
                                        </p:tav>
                                      </p:tavLst>
                                    </p:anim>
                                    <p:anim calcmode="lin" valueType="num">
                                      <p:cBhvr>
                                        <p:cTn id="67" dur="500" fill="hold"/>
                                        <p:tgtEl>
                                          <p:spTgt spid="46"/>
                                        </p:tgtEl>
                                        <p:attrNameLst>
                                          <p:attrName>ppt_h</p:attrName>
                                        </p:attrNameLst>
                                      </p:cBhvr>
                                      <p:tavLst>
                                        <p:tav tm="0">
                                          <p:val>
                                            <p:fltVal val="0"/>
                                          </p:val>
                                        </p:tav>
                                        <p:tav tm="100000">
                                          <p:val>
                                            <p:strVal val="#ppt_h"/>
                                          </p:val>
                                        </p:tav>
                                      </p:tavLst>
                                    </p:anim>
                                    <p:animEffect transition="in" filter="fade">
                                      <p:cBhvr>
                                        <p:cTn id="68" dur="500"/>
                                        <p:tgtEl>
                                          <p:spTgt spid="46"/>
                                        </p:tgtEl>
                                      </p:cBhvr>
                                    </p:animEffect>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fill="hold"/>
                                        <p:tgtEl>
                                          <p:spTgt spid="10"/>
                                        </p:tgtEl>
                                        <p:attrNameLst>
                                          <p:attrName>ppt_w</p:attrName>
                                        </p:attrNameLst>
                                      </p:cBhvr>
                                      <p:tavLst>
                                        <p:tav tm="0">
                                          <p:val>
                                            <p:fltVal val="0"/>
                                          </p:val>
                                        </p:tav>
                                        <p:tav tm="100000">
                                          <p:val>
                                            <p:strVal val="#ppt_w"/>
                                          </p:val>
                                        </p:tav>
                                      </p:tavLst>
                                    </p:anim>
                                    <p:anim calcmode="lin" valueType="num">
                                      <p:cBhvr>
                                        <p:cTn id="73" dur="500" fill="hold"/>
                                        <p:tgtEl>
                                          <p:spTgt spid="10"/>
                                        </p:tgtEl>
                                        <p:attrNameLst>
                                          <p:attrName>ppt_h</p:attrName>
                                        </p:attrNameLst>
                                      </p:cBhvr>
                                      <p:tavLst>
                                        <p:tav tm="0">
                                          <p:val>
                                            <p:fltVal val="0"/>
                                          </p:val>
                                        </p:tav>
                                        <p:tav tm="100000">
                                          <p:val>
                                            <p:strVal val="#ppt_h"/>
                                          </p:val>
                                        </p:tav>
                                      </p:tavLst>
                                    </p:anim>
                                    <p:animEffect transition="in" filter="fade">
                                      <p:cBhvr>
                                        <p:cTn id="74" dur="500"/>
                                        <p:tgtEl>
                                          <p:spTgt spid="10"/>
                                        </p:tgtEl>
                                      </p:cBhvr>
                                    </p:animEffect>
                                  </p:childTnLst>
                                </p:cTn>
                              </p:par>
                            </p:childTnLst>
                          </p:cTn>
                        </p:par>
                        <p:par>
                          <p:cTn id="75" fill="hold">
                            <p:stCondLst>
                              <p:cond delay="5500"/>
                            </p:stCondLst>
                            <p:childTnLst>
                              <p:par>
                                <p:cTn id="76" presetID="53" presetClass="entr" presetSubtype="16"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 calcmode="lin" valueType="num">
                                      <p:cBhvr>
                                        <p:cTn id="78" dur="500" fill="hold"/>
                                        <p:tgtEl>
                                          <p:spTgt spid="48"/>
                                        </p:tgtEl>
                                        <p:attrNameLst>
                                          <p:attrName>ppt_w</p:attrName>
                                        </p:attrNameLst>
                                      </p:cBhvr>
                                      <p:tavLst>
                                        <p:tav tm="0">
                                          <p:val>
                                            <p:fltVal val="0"/>
                                          </p:val>
                                        </p:tav>
                                        <p:tav tm="100000">
                                          <p:val>
                                            <p:strVal val="#ppt_w"/>
                                          </p:val>
                                        </p:tav>
                                      </p:tavLst>
                                    </p:anim>
                                    <p:anim calcmode="lin" valueType="num">
                                      <p:cBhvr>
                                        <p:cTn id="79" dur="500" fill="hold"/>
                                        <p:tgtEl>
                                          <p:spTgt spid="48"/>
                                        </p:tgtEl>
                                        <p:attrNameLst>
                                          <p:attrName>ppt_h</p:attrName>
                                        </p:attrNameLst>
                                      </p:cBhvr>
                                      <p:tavLst>
                                        <p:tav tm="0">
                                          <p:val>
                                            <p:fltVal val="0"/>
                                          </p:val>
                                        </p:tav>
                                        <p:tav tm="100000">
                                          <p:val>
                                            <p:strVal val="#ppt_h"/>
                                          </p:val>
                                        </p:tav>
                                      </p:tavLst>
                                    </p:anim>
                                    <p:animEffect transition="in" filter="fade">
                                      <p:cBhvr>
                                        <p:cTn id="80" dur="500"/>
                                        <p:tgtEl>
                                          <p:spTgt spid="48"/>
                                        </p:tgtEl>
                                      </p:cBhvr>
                                    </p:animEffect>
                                  </p:childTnLst>
                                </p:cTn>
                              </p:par>
                            </p:childTnLst>
                          </p:cTn>
                        </p:par>
                        <p:par>
                          <p:cTn id="81" fill="hold">
                            <p:stCondLst>
                              <p:cond delay="6000"/>
                            </p:stCondLst>
                            <p:childTnLst>
                              <p:par>
                                <p:cTn id="82" presetID="1" presetClass="entr" presetSubtype="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2" grpId="0"/>
      <p:bldP spid="24583" grpId="0" animBg="1"/>
      <p:bldP spid="24588" grpId="0" animBg="1"/>
      <p:bldP spid="3" grpId="0"/>
      <p:bldP spid="39" grpId="0" animBg="1"/>
      <p:bldP spid="40" grpId="0" animBg="1"/>
      <p:bldP spid="42" grpId="0"/>
      <p:bldP spid="44" grpId="0" animBg="1"/>
      <p:bldP spid="46" grpId="0" animBg="1"/>
      <p:bldP spid="48" grpId="0"/>
      <p:bldP spid="50" grpId="0" animBg="1"/>
      <p:bldP spid="51" grpId="0" animBg="1"/>
      <p:bldP spid="52" grpId="0"/>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3DC8B1F2-BD63-4B05-A740-C78496846A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890" y="2043112"/>
            <a:ext cx="3968905" cy="2586038"/>
          </a:xfrm>
          <a:prstGeom prst="rect">
            <a:avLst/>
          </a:prstGeom>
        </p:spPr>
      </p:pic>
      <p:sp>
        <p:nvSpPr>
          <p:cNvPr id="17409" name="Rectangle 1"/>
          <p:cNvSpPr>
            <a:spLocks/>
          </p:cNvSpPr>
          <p:nvPr/>
        </p:nvSpPr>
        <p:spPr bwMode="auto">
          <a:xfrm>
            <a:off x="3124200" y="1504950"/>
            <a:ext cx="5033963" cy="3124200"/>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3" name="Rectangle 2"/>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4" name="Rectangle 3"/>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Open Sans" charset="0"/>
                <a:cs typeface="Open Sans" charset="0"/>
                <a:sym typeface="Open Sans" charset="0"/>
              </a:rPr>
              <a:t>01</a:t>
            </a:r>
          </a:p>
        </p:txBody>
      </p:sp>
      <p:sp>
        <p:nvSpPr>
          <p:cNvPr id="17413" name="Rectangle 5"/>
          <p:cNvSpPr>
            <a:spLocks/>
          </p:cNvSpPr>
          <p:nvPr/>
        </p:nvSpPr>
        <p:spPr bwMode="auto">
          <a:xfrm>
            <a:off x="3283050" y="2343151"/>
            <a:ext cx="4717950" cy="205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On-line system to take in building details for analysis. CrowSoft is a engineering and tech company. The product that they wish to market is BusIntelligence.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Gill Sans" charset="0"/>
              <a:sym typeface="Gill Sans"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The system must take details for buildings and to provide easy to use analysis features. For example, they may wish to have a review all buildings which cost more than €1 million to build and have special features as this may indicate future maintenance projects that may be exploited. Keep the analysis simple.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Gill Sans" charset="0"/>
              <a:sym typeface="Gill Sans"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The analysis system should be clean and simple. The system needs to take into account the usual details and present simplified graphics. It must be possible to upload files or images.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Gill Sans" charset="0"/>
              <a:sym typeface="Gill Sans"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The administrator should be able to access detailed information and edit as appropriate. Once the client enters details it should not be able to be changed by the client.</a:t>
            </a:r>
          </a:p>
          <a:p>
            <a:pPr marL="0" marR="0" lvl="0" indent="0" algn="ctr" defTabSz="914400" rtl="0" eaLnBrk="1" fontAlgn="base" latinLnBrk="0" hangingPunct="1">
              <a:lnSpc>
                <a:spcPct val="100000"/>
              </a:lnSpc>
              <a:spcBef>
                <a:spcPct val="0"/>
              </a:spcBef>
              <a:spcAft>
                <a:spcPct val="0"/>
              </a:spcAft>
              <a:buClrTx/>
              <a:buSzTx/>
              <a:buFontTx/>
              <a:buNone/>
              <a:tabLst/>
              <a:defRPr/>
            </a:pPr>
            <a:br>
              <a:rPr kumimoji="0" lang="en-GB" sz="1100" b="0" i="0" u="none" strike="noStrike" kern="1200" cap="none" spc="0" normalizeH="0" baseline="0" noProof="0" dirty="0">
                <a:ln>
                  <a:noFill/>
                </a:ln>
                <a:solidFill>
                  <a:srgbClr val="000000"/>
                </a:solidFill>
                <a:effectLst/>
                <a:uLnTx/>
                <a:uFillTx/>
                <a:latin typeface="Gill Sans" charset="0"/>
                <a:sym typeface="Gill Sans" charset="0"/>
              </a:rPr>
            </a:br>
            <a:endParaRPr kumimoji="0" lang="en-US" sz="100" b="0" i="0" u="none" strike="noStrike" kern="1200" cap="none" spc="0" normalizeH="0" baseline="0" noProof="0" dirty="0">
              <a:ln>
                <a:noFill/>
              </a:ln>
              <a:solidFill>
                <a:srgbClr val="FFFFFF"/>
              </a:solidFill>
              <a:effectLst/>
              <a:uLnTx/>
              <a:uFillTx/>
              <a:latin typeface="Open Sans" charset="0"/>
              <a:cs typeface="Open Sans" charset="0"/>
              <a:sym typeface="Open Sans" charset="0"/>
            </a:endParaRPr>
          </a:p>
        </p:txBody>
      </p:sp>
      <p:sp>
        <p:nvSpPr>
          <p:cNvPr id="17414" name="Rectangle 6"/>
          <p:cNvSpPr>
            <a:spLocks/>
          </p:cNvSpPr>
          <p:nvPr/>
        </p:nvSpPr>
        <p:spPr bwMode="auto">
          <a:xfrm>
            <a:off x="3283051" y="1650208"/>
            <a:ext cx="3460652" cy="54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Light" charset="0"/>
                <a:cs typeface="Open Sans Light" charset="0"/>
                <a:sym typeface="Open Sans Light" charset="0"/>
              </a:rPr>
              <a:t>Project</a:t>
            </a:r>
          </a:p>
        </p:txBody>
      </p:sp>
      <p:sp>
        <p:nvSpPr>
          <p:cNvPr id="17415" name="Rectangle 7"/>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Open Sans Light" charset="0"/>
                <a:cs typeface="Open Sans Light" charset="0"/>
                <a:sym typeface="Open Sans Light" charset="0"/>
              </a:rPr>
              <a:t>Introduction</a:t>
            </a:r>
          </a:p>
        </p:txBody>
      </p:sp>
      <p:sp>
        <p:nvSpPr>
          <p:cNvPr id="17416" name="Rectangle 8"/>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D4D4D"/>
                </a:solidFill>
                <a:effectLst/>
                <a:uLnTx/>
                <a:uFillTx/>
                <a:latin typeface="Open Sans" charset="0"/>
                <a:cs typeface="Open Sans" charset="0"/>
                <a:sym typeface="Open Sans" charset="0"/>
              </a:rPr>
              <a:t>Liam Whorriskey</a:t>
            </a:r>
          </a:p>
        </p:txBody>
      </p:sp>
      <p:sp>
        <p:nvSpPr>
          <p:cNvPr id="21" name="Rectangle 20">
            <a:extLst>
              <a:ext uri="{FF2B5EF4-FFF2-40B4-BE49-F238E27FC236}">
                <a16:creationId xmlns:a16="http://schemas.microsoft.com/office/drawing/2014/main" id="{1B3E3DFD-5D93-4F34-B4DD-66E761FD5AB6}"/>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3" name="Rectangle 22">
            <a:extLst>
              <a:ext uri="{FF2B5EF4-FFF2-40B4-BE49-F238E27FC236}">
                <a16:creationId xmlns:a16="http://schemas.microsoft.com/office/drawing/2014/main" id="{A2037DED-3824-4B64-9F62-D1EF7371168C}"/>
              </a:ext>
            </a:extLst>
          </p:cNvPr>
          <p:cNvSpPr/>
          <p:nvPr/>
        </p:nvSpPr>
        <p:spPr bwMode="auto">
          <a:xfrm>
            <a:off x="8507600" y="4324350"/>
            <a:ext cx="366724" cy="3048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24" name="TextBox 23">
            <a:extLst>
              <a:ext uri="{FF2B5EF4-FFF2-40B4-BE49-F238E27FC236}">
                <a16:creationId xmlns:a16="http://schemas.microsoft.com/office/drawing/2014/main" id="{51D7F599-0DC1-4B24-AE57-511D56753C7E}"/>
              </a:ext>
            </a:extLst>
          </p:cNvPr>
          <p:cNvSpPr txBox="1"/>
          <p:nvPr/>
        </p:nvSpPr>
        <p:spPr>
          <a:xfrm rot="16200000">
            <a:off x="8077202" y="3353856"/>
            <a:ext cx="13716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Liam Whorriskey</a:t>
            </a:r>
          </a:p>
          <a:p>
            <a:pPr algn="l"/>
            <a:endParaRPr lang="en-GB" dirty="0"/>
          </a:p>
        </p:txBody>
      </p:sp>
      <p:sp>
        <p:nvSpPr>
          <p:cNvPr id="25" name="Rectangle 24">
            <a:extLst>
              <a:ext uri="{FF2B5EF4-FFF2-40B4-BE49-F238E27FC236}">
                <a16:creationId xmlns:a16="http://schemas.microsoft.com/office/drawing/2014/main" id="{56B4D1D2-5ABA-4F99-953E-ECC3B5D052BC}"/>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7409"/>
                                        </p:tgtEl>
                                        <p:attrNameLst>
                                          <p:attrName>style.visibility</p:attrName>
                                        </p:attrNameLst>
                                      </p:cBhvr>
                                      <p:to>
                                        <p:strVal val="visible"/>
                                      </p:to>
                                    </p:set>
                                    <p:animEffect transition="in" filter="fade">
                                      <p:cBhvr>
                                        <p:cTn id="12" dur="10"/>
                                        <p:tgtEl>
                                          <p:spTgt spid="17409"/>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414"/>
                                        </p:tgtEl>
                                        <p:attrNameLst>
                                          <p:attrName>style.visibility</p:attrName>
                                        </p:attrNameLst>
                                      </p:cBhvr>
                                      <p:to>
                                        <p:strVal val="visible"/>
                                      </p:to>
                                    </p:se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7413"/>
                                        </p:tgtEl>
                                        <p:attrNameLst>
                                          <p:attrName>style.visibility</p:attrName>
                                        </p:attrNameLst>
                                      </p:cBhvr>
                                      <p:to>
                                        <p:strVal val="visible"/>
                                      </p:to>
                                    </p:set>
                                    <p:anim calcmode="lin" valueType="num">
                                      <p:cBhvr additive="base">
                                        <p:cTn id="21" dur="500" fill="hold"/>
                                        <p:tgtEl>
                                          <p:spTgt spid="17413"/>
                                        </p:tgtEl>
                                        <p:attrNameLst>
                                          <p:attrName>ppt_x</p:attrName>
                                        </p:attrNameLst>
                                      </p:cBhvr>
                                      <p:tavLst>
                                        <p:tav tm="0">
                                          <p:val>
                                            <p:strVal val="#ppt_x"/>
                                          </p:val>
                                        </p:tav>
                                        <p:tav tm="100000">
                                          <p:val>
                                            <p:strVal val="#ppt_x"/>
                                          </p:val>
                                        </p:tav>
                                      </p:tavLst>
                                    </p:anim>
                                    <p:anim calcmode="lin" valueType="num">
                                      <p:cBhvr additive="base">
                                        <p:cTn id="22" dur="500" fill="hold"/>
                                        <p:tgtEl>
                                          <p:spTgt spid="17413"/>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animBg="1"/>
      <p:bldP spid="17413" grpId="0"/>
      <p:bldP spid="17414" grpId="0"/>
      <p:bldP spid="17415" grpId="0"/>
      <p:bldP spid="17416" grpId="0"/>
      <p:bldP spid="21" grpId="0" animBg="1"/>
      <p:bldP spid="23" grpId="0" animBg="1"/>
      <p:bldP spid="24" grpId="0"/>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p:cNvSpPr>
          <p:nvPr/>
        </p:nvSpPr>
        <p:spPr bwMode="auto">
          <a:xfrm>
            <a:off x="962025" y="359569"/>
            <a:ext cx="50434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Disaster Recovery</a:t>
            </a:r>
          </a:p>
        </p:txBody>
      </p:sp>
      <p:sp>
        <p:nvSpPr>
          <p:cNvPr id="57347"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7348"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7349"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7350"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18</a:t>
            </a:r>
          </a:p>
        </p:txBody>
      </p:sp>
      <p:sp>
        <p:nvSpPr>
          <p:cNvPr id="59398"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Michael McFadden </a:t>
            </a:r>
          </a:p>
        </p:txBody>
      </p:sp>
      <p:sp>
        <p:nvSpPr>
          <p:cNvPr id="59399" name="AutoShape 7"/>
          <p:cNvSpPr>
            <a:spLocks/>
          </p:cNvSpPr>
          <p:nvPr/>
        </p:nvSpPr>
        <p:spPr bwMode="auto">
          <a:xfrm>
            <a:off x="1600200" y="1226344"/>
            <a:ext cx="6419256" cy="3335958"/>
          </a:xfrm>
          <a:custGeom>
            <a:avLst/>
            <a:gdLst>
              <a:gd name="T0" fmla="*/ 9234853 w 21600"/>
              <a:gd name="T1" fmla="*/ 2396764 h 21580"/>
              <a:gd name="T2" fmla="*/ 17153841 w 21600"/>
              <a:gd name="T3" fmla="*/ 2146910 h 21580"/>
              <a:gd name="T4" fmla="*/ 15086179 w 21600"/>
              <a:gd name="T5" fmla="*/ 3711134 h 21580"/>
              <a:gd name="T6" fmla="*/ 14136077 w 21600"/>
              <a:gd name="T7" fmla="*/ 5458736 h 21580"/>
              <a:gd name="T8" fmla="*/ 12419194 w 21600"/>
              <a:gd name="T9" fmla="*/ 4626654 h 21580"/>
              <a:gd name="T10" fmla="*/ 10652074 w 21600"/>
              <a:gd name="T11" fmla="*/ 3828038 h 21580"/>
              <a:gd name="T12" fmla="*/ 10435261 w 21600"/>
              <a:gd name="T13" fmla="*/ 3178876 h 21580"/>
              <a:gd name="T14" fmla="*/ 9451667 w 21600"/>
              <a:gd name="T15" fmla="*/ 3261855 h 21580"/>
              <a:gd name="T16" fmla="*/ 8651395 w 21600"/>
              <a:gd name="T17" fmla="*/ 3295322 h 21580"/>
              <a:gd name="T18" fmla="*/ 9701972 w 21600"/>
              <a:gd name="T19" fmla="*/ 2646160 h 21580"/>
              <a:gd name="T20" fmla="*/ 9701972 w 21600"/>
              <a:gd name="T21" fmla="*/ 2246852 h 21580"/>
              <a:gd name="T22" fmla="*/ 9318582 w 21600"/>
              <a:gd name="T23" fmla="*/ 1830581 h 21580"/>
              <a:gd name="T24" fmla="*/ 11602177 w 21600"/>
              <a:gd name="T25" fmla="*/ 1481244 h 21580"/>
              <a:gd name="T26" fmla="*/ 13886653 w 21600"/>
              <a:gd name="T27" fmla="*/ 665666 h 21580"/>
              <a:gd name="T28" fmla="*/ 17937367 w 21600"/>
              <a:gd name="T29" fmla="*/ 1348294 h 21580"/>
              <a:gd name="T30" fmla="*/ 11885974 w 21600"/>
              <a:gd name="T31" fmla="*/ 832082 h 21580"/>
              <a:gd name="T32" fmla="*/ 9568887 w 21600"/>
              <a:gd name="T33" fmla="*/ 332833 h 21580"/>
              <a:gd name="T34" fmla="*/ 8134920 w 21600"/>
              <a:gd name="T35" fmla="*/ 2812576 h 21580"/>
              <a:gd name="T36" fmla="*/ 8818853 w 21600"/>
              <a:gd name="T37" fmla="*/ 3844542 h 21580"/>
              <a:gd name="T38" fmla="*/ 10835397 w 21600"/>
              <a:gd name="T39" fmla="*/ 6840039 h 21580"/>
              <a:gd name="T40" fmla="*/ 7985090 w 21600"/>
              <a:gd name="T41" fmla="*/ 5458736 h 21580"/>
              <a:gd name="T42" fmla="*/ 7468615 w 21600"/>
              <a:gd name="T43" fmla="*/ 1081936 h 21580"/>
              <a:gd name="T44" fmla="*/ 6868411 w 21600"/>
              <a:gd name="T45" fmla="*/ 1947027 h 21580"/>
              <a:gd name="T46" fmla="*/ 6351055 w 21600"/>
              <a:gd name="T47" fmla="*/ 2296823 h 21580"/>
              <a:gd name="T48" fmla="*/ 6118377 w 21600"/>
              <a:gd name="T49" fmla="*/ 1764107 h 21580"/>
              <a:gd name="T50" fmla="*/ 6167733 w 21600"/>
              <a:gd name="T51" fmla="*/ 1331332 h 21580"/>
              <a:gd name="T52" fmla="*/ 5617766 w 21600"/>
              <a:gd name="T53" fmla="*/ 665666 h 21580"/>
              <a:gd name="T54" fmla="*/ 6434784 w 21600"/>
              <a:gd name="T55" fmla="*/ 16504 h 21580"/>
              <a:gd name="T56" fmla="*/ 7168072 w 21600"/>
              <a:gd name="T57" fmla="*/ 399308 h 21580"/>
              <a:gd name="T58" fmla="*/ 7301157 w 21600"/>
              <a:gd name="T59" fmla="*/ 932024 h 21580"/>
              <a:gd name="T60" fmla="*/ 7401632 w 21600"/>
              <a:gd name="T61" fmla="*/ 882053 h 21580"/>
              <a:gd name="T62" fmla="*/ 4484342 w 21600"/>
              <a:gd name="T63" fmla="*/ 898557 h 21580"/>
              <a:gd name="T64" fmla="*/ 4084206 w 21600"/>
              <a:gd name="T65" fmla="*/ 782112 h 21580"/>
              <a:gd name="T66" fmla="*/ 3201087 w 21600"/>
              <a:gd name="T67" fmla="*/ 865549 h 21580"/>
              <a:gd name="T68" fmla="*/ 3584477 w 21600"/>
              <a:gd name="T69" fmla="*/ 1830581 h 21580"/>
              <a:gd name="T70" fmla="*/ 5784343 w 21600"/>
              <a:gd name="T71" fmla="*/ 1996998 h 21580"/>
              <a:gd name="T72" fmla="*/ 4301020 w 21600"/>
              <a:gd name="T73" fmla="*/ 1497748 h 21580"/>
              <a:gd name="T74" fmla="*/ 4951461 w 21600"/>
              <a:gd name="T75" fmla="*/ 5342290 h 21580"/>
              <a:gd name="T76" fmla="*/ 6118377 w 21600"/>
              <a:gd name="T77" fmla="*/ 3561680 h 21580"/>
              <a:gd name="T78" fmla="*/ 3983731 w 21600"/>
              <a:gd name="T79" fmla="*/ 1531215 h 21580"/>
              <a:gd name="T80" fmla="*/ 5267868 w 21600"/>
              <a:gd name="T81" fmla="*/ 2496247 h 21580"/>
              <a:gd name="T82" fmla="*/ 5634512 w 21600"/>
              <a:gd name="T83" fmla="*/ 3794571 h 21580"/>
              <a:gd name="T84" fmla="*/ 5017562 w 21600"/>
              <a:gd name="T85" fmla="*/ 4127404 h 21580"/>
              <a:gd name="T86" fmla="*/ 4734647 w 21600"/>
              <a:gd name="T87" fmla="*/ 4893012 h 21580"/>
              <a:gd name="T88" fmla="*/ 4901223 w 21600"/>
              <a:gd name="T89" fmla="*/ 5808532 h 21580"/>
              <a:gd name="T90" fmla="*/ 6118377 w 21600"/>
              <a:gd name="T91" fmla="*/ 8254808 h 21580"/>
              <a:gd name="T92" fmla="*/ 4901223 w 21600"/>
              <a:gd name="T93" fmla="*/ 9203336 h 21580"/>
              <a:gd name="T94" fmla="*/ 4551325 w 21600"/>
              <a:gd name="T95" fmla="*/ 5775065 h 21580"/>
              <a:gd name="T96" fmla="*/ 2417561 w 21600"/>
              <a:gd name="T97" fmla="*/ 3711134 h 21580"/>
              <a:gd name="T98" fmla="*/ 616950 w 21600"/>
              <a:gd name="T99" fmla="*/ 2696131 h 21580"/>
              <a:gd name="T100" fmla="*/ 5034308 w 21600"/>
              <a:gd name="T101" fmla="*/ 4243850 h 21580"/>
              <a:gd name="T102" fmla="*/ 2266849 w 21600"/>
              <a:gd name="T103" fmla="*/ 3361797 h 21580"/>
              <a:gd name="T104" fmla="*/ 14820009 w 21600"/>
              <a:gd name="T105" fmla="*/ 6207839 h 21580"/>
              <a:gd name="T106" fmla="*/ 15102925 w 21600"/>
              <a:gd name="T107" fmla="*/ 5592144 h 21580"/>
              <a:gd name="T108" fmla="*/ 16253095 w 21600"/>
              <a:gd name="T109" fmla="*/ 6257810 h 21580"/>
              <a:gd name="T110" fmla="*/ 16003671 w 21600"/>
              <a:gd name="T111" fmla="*/ 6274314 h 21580"/>
              <a:gd name="T112" fmla="*/ 15503061 w 21600"/>
              <a:gd name="T113" fmla="*/ 5309282 h 21580"/>
              <a:gd name="T114" fmla="*/ 16353570 w 21600"/>
              <a:gd name="T115" fmla="*/ 3811075 h 21580"/>
              <a:gd name="T116" fmla="*/ 17137095 w 21600"/>
              <a:gd name="T117" fmla="*/ 6723593 h 21580"/>
              <a:gd name="T118" fmla="*/ 15803603 w 21600"/>
              <a:gd name="T119" fmla="*/ 7439230 h 21580"/>
              <a:gd name="T120" fmla="*/ 16703468 w 21600"/>
              <a:gd name="T121" fmla="*/ 7139863 h 21580"/>
              <a:gd name="T122" fmla="*/ 17470248 w 21600"/>
              <a:gd name="T123" fmla="*/ 8471195 h 21580"/>
              <a:gd name="T124" fmla="*/ 15770112 w 21600"/>
              <a:gd name="T125" fmla="*/ 8338246 h 21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600" h="21580">
                <a:moveTo>
                  <a:pt x="21581" y="18587"/>
                </a:moveTo>
                <a:cubicBezTo>
                  <a:pt x="21581" y="18587"/>
                  <a:pt x="21562" y="18623"/>
                  <a:pt x="21562" y="18623"/>
                </a:cubicBezTo>
                <a:cubicBezTo>
                  <a:pt x="21562" y="18623"/>
                  <a:pt x="21562" y="18659"/>
                  <a:pt x="21562" y="18659"/>
                </a:cubicBezTo>
                <a:cubicBezTo>
                  <a:pt x="21524" y="18659"/>
                  <a:pt x="21524" y="18659"/>
                  <a:pt x="21505" y="18696"/>
                </a:cubicBezTo>
                <a:cubicBezTo>
                  <a:pt x="21505" y="18732"/>
                  <a:pt x="21505" y="18732"/>
                  <a:pt x="21505" y="18768"/>
                </a:cubicBezTo>
                <a:cubicBezTo>
                  <a:pt x="21487" y="18805"/>
                  <a:pt x="21430" y="19023"/>
                  <a:pt x="21392" y="18986"/>
                </a:cubicBezTo>
                <a:cubicBezTo>
                  <a:pt x="21335" y="18950"/>
                  <a:pt x="21411" y="18877"/>
                  <a:pt x="21392" y="18805"/>
                </a:cubicBezTo>
                <a:cubicBezTo>
                  <a:pt x="21373" y="18768"/>
                  <a:pt x="21316" y="18732"/>
                  <a:pt x="21297" y="18696"/>
                </a:cubicBezTo>
                <a:cubicBezTo>
                  <a:pt x="21316" y="18659"/>
                  <a:pt x="21335" y="18659"/>
                  <a:pt x="21354" y="18623"/>
                </a:cubicBezTo>
                <a:cubicBezTo>
                  <a:pt x="21354" y="18623"/>
                  <a:pt x="21354" y="18551"/>
                  <a:pt x="21354" y="18551"/>
                </a:cubicBezTo>
                <a:cubicBezTo>
                  <a:pt x="21373" y="18514"/>
                  <a:pt x="21373" y="18514"/>
                  <a:pt x="21373" y="18478"/>
                </a:cubicBezTo>
                <a:cubicBezTo>
                  <a:pt x="21373" y="18478"/>
                  <a:pt x="21373" y="18442"/>
                  <a:pt x="21354" y="18442"/>
                </a:cubicBezTo>
                <a:cubicBezTo>
                  <a:pt x="21354" y="18405"/>
                  <a:pt x="21354" y="18405"/>
                  <a:pt x="21373" y="18405"/>
                </a:cubicBezTo>
                <a:cubicBezTo>
                  <a:pt x="21354" y="18369"/>
                  <a:pt x="21335" y="18333"/>
                  <a:pt x="21335" y="18296"/>
                </a:cubicBezTo>
                <a:cubicBezTo>
                  <a:pt x="21335" y="18296"/>
                  <a:pt x="21335" y="18260"/>
                  <a:pt x="21316" y="18260"/>
                </a:cubicBezTo>
                <a:cubicBezTo>
                  <a:pt x="21316" y="18260"/>
                  <a:pt x="21316" y="18224"/>
                  <a:pt x="21297" y="18224"/>
                </a:cubicBezTo>
                <a:cubicBezTo>
                  <a:pt x="21316" y="18260"/>
                  <a:pt x="21316" y="18260"/>
                  <a:pt x="21316" y="18296"/>
                </a:cubicBezTo>
                <a:cubicBezTo>
                  <a:pt x="21316" y="18296"/>
                  <a:pt x="21316" y="18296"/>
                  <a:pt x="21316" y="18296"/>
                </a:cubicBezTo>
                <a:cubicBezTo>
                  <a:pt x="21297" y="18224"/>
                  <a:pt x="21278" y="18188"/>
                  <a:pt x="21260" y="18151"/>
                </a:cubicBezTo>
                <a:cubicBezTo>
                  <a:pt x="21260" y="18115"/>
                  <a:pt x="21260" y="18115"/>
                  <a:pt x="21260" y="18079"/>
                </a:cubicBezTo>
                <a:cubicBezTo>
                  <a:pt x="21260" y="18079"/>
                  <a:pt x="21241" y="18042"/>
                  <a:pt x="21241" y="18042"/>
                </a:cubicBezTo>
                <a:cubicBezTo>
                  <a:pt x="21241" y="18042"/>
                  <a:pt x="21241" y="18042"/>
                  <a:pt x="21241" y="18042"/>
                </a:cubicBezTo>
                <a:cubicBezTo>
                  <a:pt x="21241" y="18042"/>
                  <a:pt x="21241" y="18042"/>
                  <a:pt x="21260" y="18042"/>
                </a:cubicBezTo>
                <a:cubicBezTo>
                  <a:pt x="21260" y="18079"/>
                  <a:pt x="21260" y="18079"/>
                  <a:pt x="21278" y="18115"/>
                </a:cubicBezTo>
                <a:cubicBezTo>
                  <a:pt x="21278" y="18079"/>
                  <a:pt x="21297" y="18115"/>
                  <a:pt x="21316" y="18115"/>
                </a:cubicBezTo>
                <a:cubicBezTo>
                  <a:pt x="21316" y="18115"/>
                  <a:pt x="21316" y="18151"/>
                  <a:pt x="21316" y="18151"/>
                </a:cubicBezTo>
                <a:cubicBezTo>
                  <a:pt x="21335" y="18151"/>
                  <a:pt x="21335" y="18151"/>
                  <a:pt x="21335" y="18151"/>
                </a:cubicBezTo>
                <a:cubicBezTo>
                  <a:pt x="21335" y="18151"/>
                  <a:pt x="21335" y="18151"/>
                  <a:pt x="21335" y="18151"/>
                </a:cubicBezTo>
                <a:cubicBezTo>
                  <a:pt x="21335" y="18151"/>
                  <a:pt x="21354" y="18188"/>
                  <a:pt x="21354" y="18188"/>
                </a:cubicBezTo>
                <a:cubicBezTo>
                  <a:pt x="21354" y="18188"/>
                  <a:pt x="21354" y="18188"/>
                  <a:pt x="21354" y="18224"/>
                </a:cubicBezTo>
                <a:cubicBezTo>
                  <a:pt x="21354" y="18224"/>
                  <a:pt x="21335" y="18224"/>
                  <a:pt x="21335" y="18224"/>
                </a:cubicBezTo>
                <a:cubicBezTo>
                  <a:pt x="21335" y="18224"/>
                  <a:pt x="21335" y="18224"/>
                  <a:pt x="21335" y="18224"/>
                </a:cubicBezTo>
                <a:cubicBezTo>
                  <a:pt x="21354" y="18224"/>
                  <a:pt x="21373" y="18260"/>
                  <a:pt x="21373" y="18296"/>
                </a:cubicBezTo>
                <a:cubicBezTo>
                  <a:pt x="21373" y="18296"/>
                  <a:pt x="21373" y="18296"/>
                  <a:pt x="21354" y="18296"/>
                </a:cubicBezTo>
                <a:cubicBezTo>
                  <a:pt x="21373" y="18296"/>
                  <a:pt x="21373" y="18333"/>
                  <a:pt x="21373" y="18333"/>
                </a:cubicBezTo>
                <a:cubicBezTo>
                  <a:pt x="21373" y="18333"/>
                  <a:pt x="21354" y="18333"/>
                  <a:pt x="21354" y="18333"/>
                </a:cubicBezTo>
                <a:cubicBezTo>
                  <a:pt x="21354" y="18333"/>
                  <a:pt x="21354" y="18333"/>
                  <a:pt x="21354" y="18333"/>
                </a:cubicBezTo>
                <a:cubicBezTo>
                  <a:pt x="21373" y="18333"/>
                  <a:pt x="21373" y="18333"/>
                  <a:pt x="21373" y="18369"/>
                </a:cubicBezTo>
                <a:cubicBezTo>
                  <a:pt x="21373" y="18369"/>
                  <a:pt x="21373" y="18369"/>
                  <a:pt x="21373" y="18369"/>
                </a:cubicBezTo>
                <a:cubicBezTo>
                  <a:pt x="21392" y="18369"/>
                  <a:pt x="21392" y="18369"/>
                  <a:pt x="21392" y="18369"/>
                </a:cubicBezTo>
                <a:cubicBezTo>
                  <a:pt x="21392" y="18369"/>
                  <a:pt x="21392" y="18369"/>
                  <a:pt x="21392" y="18405"/>
                </a:cubicBezTo>
                <a:cubicBezTo>
                  <a:pt x="21411" y="18405"/>
                  <a:pt x="21411" y="18405"/>
                  <a:pt x="21411" y="18405"/>
                </a:cubicBezTo>
                <a:cubicBezTo>
                  <a:pt x="21411" y="18369"/>
                  <a:pt x="21411" y="18369"/>
                  <a:pt x="21411" y="18333"/>
                </a:cubicBezTo>
                <a:cubicBezTo>
                  <a:pt x="21411" y="18333"/>
                  <a:pt x="21411" y="18333"/>
                  <a:pt x="21411" y="18333"/>
                </a:cubicBezTo>
                <a:cubicBezTo>
                  <a:pt x="21449" y="18369"/>
                  <a:pt x="21430" y="18442"/>
                  <a:pt x="21449" y="18478"/>
                </a:cubicBezTo>
                <a:cubicBezTo>
                  <a:pt x="21468" y="18478"/>
                  <a:pt x="21505" y="18551"/>
                  <a:pt x="21524" y="18514"/>
                </a:cubicBezTo>
                <a:cubicBezTo>
                  <a:pt x="21543" y="18514"/>
                  <a:pt x="21562" y="18478"/>
                  <a:pt x="21600" y="18478"/>
                </a:cubicBezTo>
                <a:cubicBezTo>
                  <a:pt x="21600" y="18478"/>
                  <a:pt x="21600" y="18478"/>
                  <a:pt x="21600" y="18478"/>
                </a:cubicBezTo>
                <a:cubicBezTo>
                  <a:pt x="21600" y="18551"/>
                  <a:pt x="21600" y="18551"/>
                  <a:pt x="21581" y="18587"/>
                </a:cubicBezTo>
                <a:close/>
                <a:moveTo>
                  <a:pt x="21278" y="18986"/>
                </a:moveTo>
                <a:cubicBezTo>
                  <a:pt x="21278" y="18986"/>
                  <a:pt x="21297" y="18950"/>
                  <a:pt x="21297" y="18950"/>
                </a:cubicBezTo>
                <a:cubicBezTo>
                  <a:pt x="21297" y="18950"/>
                  <a:pt x="21316" y="18950"/>
                  <a:pt x="21316" y="18950"/>
                </a:cubicBezTo>
                <a:cubicBezTo>
                  <a:pt x="21316" y="18950"/>
                  <a:pt x="21316" y="18986"/>
                  <a:pt x="21335" y="18986"/>
                </a:cubicBezTo>
                <a:cubicBezTo>
                  <a:pt x="21316" y="18986"/>
                  <a:pt x="21316" y="18986"/>
                  <a:pt x="21316" y="19023"/>
                </a:cubicBezTo>
                <a:cubicBezTo>
                  <a:pt x="21316" y="19023"/>
                  <a:pt x="21335" y="19023"/>
                  <a:pt x="21335" y="19059"/>
                </a:cubicBezTo>
                <a:cubicBezTo>
                  <a:pt x="21316" y="19095"/>
                  <a:pt x="21297" y="19168"/>
                  <a:pt x="21278" y="19204"/>
                </a:cubicBezTo>
                <a:cubicBezTo>
                  <a:pt x="21260" y="19204"/>
                  <a:pt x="21222" y="19240"/>
                  <a:pt x="21222" y="19277"/>
                </a:cubicBezTo>
                <a:cubicBezTo>
                  <a:pt x="21241" y="19277"/>
                  <a:pt x="21241" y="19313"/>
                  <a:pt x="21260" y="19313"/>
                </a:cubicBezTo>
                <a:cubicBezTo>
                  <a:pt x="21260" y="19313"/>
                  <a:pt x="21260" y="19313"/>
                  <a:pt x="21260" y="19313"/>
                </a:cubicBezTo>
                <a:cubicBezTo>
                  <a:pt x="21241" y="19313"/>
                  <a:pt x="21241" y="19313"/>
                  <a:pt x="21241" y="19349"/>
                </a:cubicBezTo>
                <a:cubicBezTo>
                  <a:pt x="21222" y="19313"/>
                  <a:pt x="21222" y="19313"/>
                  <a:pt x="21222" y="19313"/>
                </a:cubicBezTo>
                <a:cubicBezTo>
                  <a:pt x="21203" y="19313"/>
                  <a:pt x="21165" y="19349"/>
                  <a:pt x="21146" y="19386"/>
                </a:cubicBezTo>
                <a:cubicBezTo>
                  <a:pt x="21146" y="19386"/>
                  <a:pt x="21146" y="19386"/>
                  <a:pt x="21127" y="19386"/>
                </a:cubicBezTo>
                <a:cubicBezTo>
                  <a:pt x="21146" y="19386"/>
                  <a:pt x="21146" y="19422"/>
                  <a:pt x="21146" y="19422"/>
                </a:cubicBezTo>
                <a:cubicBezTo>
                  <a:pt x="21146" y="19422"/>
                  <a:pt x="21146" y="19458"/>
                  <a:pt x="21146" y="19494"/>
                </a:cubicBezTo>
                <a:cubicBezTo>
                  <a:pt x="21127" y="19458"/>
                  <a:pt x="21127" y="19458"/>
                  <a:pt x="21108" y="19458"/>
                </a:cubicBezTo>
                <a:cubicBezTo>
                  <a:pt x="21108" y="19458"/>
                  <a:pt x="21108" y="19458"/>
                  <a:pt x="21108" y="19458"/>
                </a:cubicBezTo>
                <a:cubicBezTo>
                  <a:pt x="21127" y="19494"/>
                  <a:pt x="21127" y="19494"/>
                  <a:pt x="21127" y="19494"/>
                </a:cubicBezTo>
                <a:cubicBezTo>
                  <a:pt x="21127" y="19531"/>
                  <a:pt x="21108" y="19567"/>
                  <a:pt x="21108" y="19640"/>
                </a:cubicBezTo>
                <a:cubicBezTo>
                  <a:pt x="21108" y="19640"/>
                  <a:pt x="21051" y="19712"/>
                  <a:pt x="21033" y="19749"/>
                </a:cubicBezTo>
                <a:cubicBezTo>
                  <a:pt x="20995" y="19749"/>
                  <a:pt x="20957" y="19712"/>
                  <a:pt x="20919" y="19676"/>
                </a:cubicBezTo>
                <a:cubicBezTo>
                  <a:pt x="20919" y="19676"/>
                  <a:pt x="20919" y="19676"/>
                  <a:pt x="20919" y="19676"/>
                </a:cubicBezTo>
                <a:cubicBezTo>
                  <a:pt x="20919" y="19640"/>
                  <a:pt x="20900" y="19640"/>
                  <a:pt x="20900" y="19676"/>
                </a:cubicBezTo>
                <a:cubicBezTo>
                  <a:pt x="20881" y="19676"/>
                  <a:pt x="20862" y="19676"/>
                  <a:pt x="20843" y="19640"/>
                </a:cubicBezTo>
                <a:cubicBezTo>
                  <a:pt x="20843" y="19640"/>
                  <a:pt x="20843" y="19640"/>
                  <a:pt x="20843" y="19640"/>
                </a:cubicBezTo>
                <a:cubicBezTo>
                  <a:pt x="20862" y="19640"/>
                  <a:pt x="20862" y="19640"/>
                  <a:pt x="20862" y="19640"/>
                </a:cubicBezTo>
                <a:cubicBezTo>
                  <a:pt x="20862" y="19640"/>
                  <a:pt x="20862" y="19640"/>
                  <a:pt x="20862" y="19640"/>
                </a:cubicBezTo>
                <a:cubicBezTo>
                  <a:pt x="20862" y="19640"/>
                  <a:pt x="20862" y="19640"/>
                  <a:pt x="20881" y="19603"/>
                </a:cubicBezTo>
                <a:cubicBezTo>
                  <a:pt x="20881" y="19603"/>
                  <a:pt x="20881" y="19603"/>
                  <a:pt x="20881" y="19603"/>
                </a:cubicBezTo>
                <a:cubicBezTo>
                  <a:pt x="20862" y="19603"/>
                  <a:pt x="20862" y="19603"/>
                  <a:pt x="20862" y="19603"/>
                </a:cubicBezTo>
                <a:cubicBezTo>
                  <a:pt x="20862" y="19603"/>
                  <a:pt x="20862" y="19603"/>
                  <a:pt x="20862" y="19603"/>
                </a:cubicBezTo>
                <a:cubicBezTo>
                  <a:pt x="20862" y="19603"/>
                  <a:pt x="20881" y="19603"/>
                  <a:pt x="20881" y="19603"/>
                </a:cubicBezTo>
                <a:cubicBezTo>
                  <a:pt x="20881" y="19603"/>
                  <a:pt x="20881" y="19567"/>
                  <a:pt x="20881" y="19567"/>
                </a:cubicBezTo>
                <a:cubicBezTo>
                  <a:pt x="20881" y="19567"/>
                  <a:pt x="20881" y="19567"/>
                  <a:pt x="20881" y="19567"/>
                </a:cubicBezTo>
                <a:cubicBezTo>
                  <a:pt x="20881" y="19567"/>
                  <a:pt x="20900" y="19567"/>
                  <a:pt x="20900" y="19567"/>
                </a:cubicBezTo>
                <a:cubicBezTo>
                  <a:pt x="20900" y="19567"/>
                  <a:pt x="20881" y="19531"/>
                  <a:pt x="20900" y="19494"/>
                </a:cubicBezTo>
                <a:cubicBezTo>
                  <a:pt x="20900" y="19494"/>
                  <a:pt x="20900" y="19494"/>
                  <a:pt x="20900" y="19494"/>
                </a:cubicBezTo>
                <a:cubicBezTo>
                  <a:pt x="20919" y="19494"/>
                  <a:pt x="20919" y="19458"/>
                  <a:pt x="20938" y="19422"/>
                </a:cubicBezTo>
                <a:cubicBezTo>
                  <a:pt x="20938" y="19422"/>
                  <a:pt x="20938" y="19422"/>
                  <a:pt x="20938" y="19422"/>
                </a:cubicBezTo>
                <a:cubicBezTo>
                  <a:pt x="20957" y="19386"/>
                  <a:pt x="20995" y="19386"/>
                  <a:pt x="21014" y="19349"/>
                </a:cubicBezTo>
                <a:cubicBezTo>
                  <a:pt x="21033" y="19313"/>
                  <a:pt x="21051" y="19313"/>
                  <a:pt x="21070" y="19277"/>
                </a:cubicBezTo>
                <a:cubicBezTo>
                  <a:pt x="21070" y="19240"/>
                  <a:pt x="21070" y="19240"/>
                  <a:pt x="21070" y="19240"/>
                </a:cubicBezTo>
                <a:cubicBezTo>
                  <a:pt x="21089" y="19240"/>
                  <a:pt x="21108" y="19204"/>
                  <a:pt x="21108" y="19204"/>
                </a:cubicBezTo>
                <a:cubicBezTo>
                  <a:pt x="21108" y="19204"/>
                  <a:pt x="21146" y="19131"/>
                  <a:pt x="21146" y="19131"/>
                </a:cubicBezTo>
                <a:cubicBezTo>
                  <a:pt x="21165" y="19131"/>
                  <a:pt x="21165" y="19059"/>
                  <a:pt x="21165" y="19059"/>
                </a:cubicBezTo>
                <a:cubicBezTo>
                  <a:pt x="21165" y="19059"/>
                  <a:pt x="21184" y="19023"/>
                  <a:pt x="21203" y="19023"/>
                </a:cubicBezTo>
                <a:cubicBezTo>
                  <a:pt x="21203" y="18986"/>
                  <a:pt x="21203" y="18950"/>
                  <a:pt x="21203" y="18914"/>
                </a:cubicBezTo>
                <a:cubicBezTo>
                  <a:pt x="21203" y="18914"/>
                  <a:pt x="21222" y="18877"/>
                  <a:pt x="21222" y="18877"/>
                </a:cubicBezTo>
                <a:cubicBezTo>
                  <a:pt x="21260" y="18877"/>
                  <a:pt x="21241" y="18950"/>
                  <a:pt x="21278" y="18986"/>
                </a:cubicBezTo>
                <a:close/>
                <a:moveTo>
                  <a:pt x="10630" y="5627"/>
                </a:moveTo>
                <a:cubicBezTo>
                  <a:pt x="10630" y="5627"/>
                  <a:pt x="10630" y="5627"/>
                  <a:pt x="10630" y="5627"/>
                </a:cubicBezTo>
                <a:cubicBezTo>
                  <a:pt x="10630" y="5627"/>
                  <a:pt x="10611" y="5663"/>
                  <a:pt x="10611" y="5663"/>
                </a:cubicBezTo>
                <a:cubicBezTo>
                  <a:pt x="10592" y="5663"/>
                  <a:pt x="10592" y="5627"/>
                  <a:pt x="10592" y="5627"/>
                </a:cubicBezTo>
                <a:cubicBezTo>
                  <a:pt x="10573" y="5627"/>
                  <a:pt x="10573" y="5627"/>
                  <a:pt x="10554" y="5627"/>
                </a:cubicBezTo>
                <a:cubicBezTo>
                  <a:pt x="10535" y="5554"/>
                  <a:pt x="10554" y="5554"/>
                  <a:pt x="10573" y="5518"/>
                </a:cubicBezTo>
                <a:cubicBezTo>
                  <a:pt x="10573" y="5518"/>
                  <a:pt x="10573" y="5518"/>
                  <a:pt x="10573" y="5518"/>
                </a:cubicBezTo>
                <a:cubicBezTo>
                  <a:pt x="10592" y="5554"/>
                  <a:pt x="10592" y="5554"/>
                  <a:pt x="10611" y="5554"/>
                </a:cubicBezTo>
                <a:cubicBezTo>
                  <a:pt x="10611" y="5554"/>
                  <a:pt x="10611" y="5518"/>
                  <a:pt x="10611" y="5482"/>
                </a:cubicBezTo>
                <a:cubicBezTo>
                  <a:pt x="10611" y="5482"/>
                  <a:pt x="10630" y="5482"/>
                  <a:pt x="10630" y="5518"/>
                </a:cubicBezTo>
                <a:cubicBezTo>
                  <a:pt x="10630" y="5554"/>
                  <a:pt x="10630" y="5591"/>
                  <a:pt x="10611" y="5591"/>
                </a:cubicBezTo>
                <a:cubicBezTo>
                  <a:pt x="10611" y="5591"/>
                  <a:pt x="10611" y="5591"/>
                  <a:pt x="10611" y="5591"/>
                </a:cubicBezTo>
                <a:cubicBezTo>
                  <a:pt x="10630" y="5591"/>
                  <a:pt x="10630" y="5627"/>
                  <a:pt x="10630" y="5627"/>
                </a:cubicBezTo>
                <a:close/>
                <a:moveTo>
                  <a:pt x="10497" y="5336"/>
                </a:moveTo>
                <a:cubicBezTo>
                  <a:pt x="10460" y="5336"/>
                  <a:pt x="10441" y="5336"/>
                  <a:pt x="10403" y="5336"/>
                </a:cubicBezTo>
                <a:cubicBezTo>
                  <a:pt x="10403" y="5373"/>
                  <a:pt x="10403" y="5373"/>
                  <a:pt x="10384" y="5409"/>
                </a:cubicBezTo>
                <a:cubicBezTo>
                  <a:pt x="10384" y="5373"/>
                  <a:pt x="10384" y="5373"/>
                  <a:pt x="10365" y="5373"/>
                </a:cubicBezTo>
                <a:cubicBezTo>
                  <a:pt x="10384" y="5336"/>
                  <a:pt x="10384" y="5300"/>
                  <a:pt x="10384" y="5300"/>
                </a:cubicBezTo>
                <a:cubicBezTo>
                  <a:pt x="10403" y="5300"/>
                  <a:pt x="10422" y="5300"/>
                  <a:pt x="10441" y="5300"/>
                </a:cubicBezTo>
                <a:cubicBezTo>
                  <a:pt x="10460" y="5300"/>
                  <a:pt x="10460" y="5228"/>
                  <a:pt x="10478" y="5228"/>
                </a:cubicBezTo>
                <a:cubicBezTo>
                  <a:pt x="10478" y="5228"/>
                  <a:pt x="10497" y="5228"/>
                  <a:pt x="10497" y="5191"/>
                </a:cubicBezTo>
                <a:cubicBezTo>
                  <a:pt x="10516" y="5191"/>
                  <a:pt x="10516" y="5191"/>
                  <a:pt x="10516" y="5191"/>
                </a:cubicBezTo>
                <a:cubicBezTo>
                  <a:pt x="10516" y="5191"/>
                  <a:pt x="10516" y="5191"/>
                  <a:pt x="10516" y="5191"/>
                </a:cubicBezTo>
                <a:cubicBezTo>
                  <a:pt x="10516" y="5228"/>
                  <a:pt x="10516" y="5228"/>
                  <a:pt x="10516" y="5300"/>
                </a:cubicBezTo>
                <a:cubicBezTo>
                  <a:pt x="10497" y="5300"/>
                  <a:pt x="10497" y="5300"/>
                  <a:pt x="10497" y="5336"/>
                </a:cubicBezTo>
                <a:close/>
                <a:moveTo>
                  <a:pt x="20900" y="3921"/>
                </a:moveTo>
                <a:cubicBezTo>
                  <a:pt x="20900" y="3921"/>
                  <a:pt x="20900" y="3921"/>
                  <a:pt x="20881" y="3957"/>
                </a:cubicBezTo>
                <a:cubicBezTo>
                  <a:pt x="20862" y="3957"/>
                  <a:pt x="20825" y="3957"/>
                  <a:pt x="20806" y="3957"/>
                </a:cubicBezTo>
                <a:cubicBezTo>
                  <a:pt x="20806" y="3921"/>
                  <a:pt x="20806" y="3921"/>
                  <a:pt x="20787" y="3884"/>
                </a:cubicBezTo>
                <a:cubicBezTo>
                  <a:pt x="20787" y="3884"/>
                  <a:pt x="20787" y="3884"/>
                  <a:pt x="20787" y="3884"/>
                </a:cubicBezTo>
                <a:cubicBezTo>
                  <a:pt x="20787" y="3884"/>
                  <a:pt x="20787" y="3884"/>
                  <a:pt x="20787" y="3884"/>
                </a:cubicBezTo>
                <a:cubicBezTo>
                  <a:pt x="20768" y="3884"/>
                  <a:pt x="20749" y="3921"/>
                  <a:pt x="20730" y="3921"/>
                </a:cubicBezTo>
                <a:cubicBezTo>
                  <a:pt x="20730" y="3884"/>
                  <a:pt x="20730" y="3884"/>
                  <a:pt x="20711" y="3884"/>
                </a:cubicBezTo>
                <a:cubicBezTo>
                  <a:pt x="20711" y="3921"/>
                  <a:pt x="20730" y="3921"/>
                  <a:pt x="20730" y="3921"/>
                </a:cubicBezTo>
                <a:cubicBezTo>
                  <a:pt x="20711" y="3957"/>
                  <a:pt x="20711" y="3957"/>
                  <a:pt x="20711" y="3957"/>
                </a:cubicBezTo>
                <a:cubicBezTo>
                  <a:pt x="20730" y="3957"/>
                  <a:pt x="20730" y="3957"/>
                  <a:pt x="20749" y="3993"/>
                </a:cubicBezTo>
                <a:cubicBezTo>
                  <a:pt x="20749" y="3957"/>
                  <a:pt x="20749" y="3957"/>
                  <a:pt x="20768" y="3957"/>
                </a:cubicBezTo>
                <a:cubicBezTo>
                  <a:pt x="20768" y="3957"/>
                  <a:pt x="20768" y="3957"/>
                  <a:pt x="20787" y="3957"/>
                </a:cubicBezTo>
                <a:cubicBezTo>
                  <a:pt x="20787" y="4030"/>
                  <a:pt x="20787" y="4030"/>
                  <a:pt x="20806" y="4030"/>
                </a:cubicBezTo>
                <a:cubicBezTo>
                  <a:pt x="20825" y="4030"/>
                  <a:pt x="20825" y="4030"/>
                  <a:pt x="20843" y="4030"/>
                </a:cubicBezTo>
                <a:cubicBezTo>
                  <a:pt x="20843" y="4030"/>
                  <a:pt x="20825" y="4030"/>
                  <a:pt x="20825" y="4030"/>
                </a:cubicBezTo>
                <a:cubicBezTo>
                  <a:pt x="20843" y="4030"/>
                  <a:pt x="20843" y="4030"/>
                  <a:pt x="20843" y="4030"/>
                </a:cubicBezTo>
                <a:cubicBezTo>
                  <a:pt x="20843" y="4066"/>
                  <a:pt x="20862" y="4102"/>
                  <a:pt x="20862" y="4138"/>
                </a:cubicBezTo>
                <a:cubicBezTo>
                  <a:pt x="20862" y="4138"/>
                  <a:pt x="20843" y="4138"/>
                  <a:pt x="20843" y="4175"/>
                </a:cubicBezTo>
                <a:cubicBezTo>
                  <a:pt x="20881" y="4175"/>
                  <a:pt x="20881" y="4211"/>
                  <a:pt x="20900" y="4247"/>
                </a:cubicBezTo>
                <a:cubicBezTo>
                  <a:pt x="20900" y="4247"/>
                  <a:pt x="20900" y="4247"/>
                  <a:pt x="20900" y="4284"/>
                </a:cubicBezTo>
                <a:cubicBezTo>
                  <a:pt x="20900" y="4284"/>
                  <a:pt x="20919" y="4284"/>
                  <a:pt x="20919" y="4284"/>
                </a:cubicBezTo>
                <a:cubicBezTo>
                  <a:pt x="20919" y="4393"/>
                  <a:pt x="20881" y="4356"/>
                  <a:pt x="20825" y="4356"/>
                </a:cubicBezTo>
                <a:cubicBezTo>
                  <a:pt x="20806" y="4356"/>
                  <a:pt x="20787" y="4356"/>
                  <a:pt x="20787" y="4320"/>
                </a:cubicBezTo>
                <a:cubicBezTo>
                  <a:pt x="20787" y="4320"/>
                  <a:pt x="20787" y="4320"/>
                  <a:pt x="20787" y="4320"/>
                </a:cubicBezTo>
                <a:cubicBezTo>
                  <a:pt x="20787" y="4320"/>
                  <a:pt x="20768" y="4284"/>
                  <a:pt x="20768" y="4320"/>
                </a:cubicBezTo>
                <a:cubicBezTo>
                  <a:pt x="20768" y="4320"/>
                  <a:pt x="20749" y="4356"/>
                  <a:pt x="20749" y="4356"/>
                </a:cubicBezTo>
                <a:cubicBezTo>
                  <a:pt x="20730" y="4393"/>
                  <a:pt x="20692" y="4429"/>
                  <a:pt x="20673" y="4429"/>
                </a:cubicBezTo>
                <a:cubicBezTo>
                  <a:pt x="20654" y="4429"/>
                  <a:pt x="20635" y="4429"/>
                  <a:pt x="20616" y="4465"/>
                </a:cubicBezTo>
                <a:cubicBezTo>
                  <a:pt x="20616" y="4465"/>
                  <a:pt x="20598" y="4502"/>
                  <a:pt x="20579" y="4502"/>
                </a:cubicBezTo>
                <a:cubicBezTo>
                  <a:pt x="20579" y="4502"/>
                  <a:pt x="20560" y="4502"/>
                  <a:pt x="20560" y="4502"/>
                </a:cubicBezTo>
                <a:cubicBezTo>
                  <a:pt x="20541" y="4538"/>
                  <a:pt x="20541" y="4538"/>
                  <a:pt x="20522" y="4574"/>
                </a:cubicBezTo>
                <a:cubicBezTo>
                  <a:pt x="20522" y="4574"/>
                  <a:pt x="20503" y="4574"/>
                  <a:pt x="20503" y="4574"/>
                </a:cubicBezTo>
                <a:cubicBezTo>
                  <a:pt x="20484" y="4574"/>
                  <a:pt x="20484" y="4610"/>
                  <a:pt x="20465" y="4647"/>
                </a:cubicBezTo>
                <a:cubicBezTo>
                  <a:pt x="20446" y="4647"/>
                  <a:pt x="20446" y="4647"/>
                  <a:pt x="20427" y="4683"/>
                </a:cubicBezTo>
                <a:cubicBezTo>
                  <a:pt x="20427" y="4683"/>
                  <a:pt x="20408" y="4683"/>
                  <a:pt x="20408" y="4719"/>
                </a:cubicBezTo>
                <a:cubicBezTo>
                  <a:pt x="20389" y="4719"/>
                  <a:pt x="20371" y="4719"/>
                  <a:pt x="20371" y="4756"/>
                </a:cubicBezTo>
                <a:cubicBezTo>
                  <a:pt x="20371" y="4756"/>
                  <a:pt x="20371" y="4792"/>
                  <a:pt x="20352" y="4792"/>
                </a:cubicBezTo>
                <a:cubicBezTo>
                  <a:pt x="20352" y="4792"/>
                  <a:pt x="20352" y="4792"/>
                  <a:pt x="20352" y="4792"/>
                </a:cubicBezTo>
                <a:cubicBezTo>
                  <a:pt x="20352" y="4792"/>
                  <a:pt x="20333" y="4792"/>
                  <a:pt x="20333" y="4792"/>
                </a:cubicBezTo>
                <a:cubicBezTo>
                  <a:pt x="20314" y="4792"/>
                  <a:pt x="20314" y="4719"/>
                  <a:pt x="20295" y="4719"/>
                </a:cubicBezTo>
                <a:cubicBezTo>
                  <a:pt x="20276" y="4683"/>
                  <a:pt x="20181" y="4719"/>
                  <a:pt x="20163" y="4756"/>
                </a:cubicBezTo>
                <a:cubicBezTo>
                  <a:pt x="20144" y="4792"/>
                  <a:pt x="20125" y="4792"/>
                  <a:pt x="20106" y="4828"/>
                </a:cubicBezTo>
                <a:cubicBezTo>
                  <a:pt x="20106" y="4828"/>
                  <a:pt x="20106" y="4828"/>
                  <a:pt x="20087" y="4828"/>
                </a:cubicBezTo>
                <a:cubicBezTo>
                  <a:pt x="20106" y="4792"/>
                  <a:pt x="20106" y="4756"/>
                  <a:pt x="20106" y="4719"/>
                </a:cubicBezTo>
                <a:cubicBezTo>
                  <a:pt x="20106" y="4719"/>
                  <a:pt x="20106" y="4719"/>
                  <a:pt x="20106" y="4719"/>
                </a:cubicBezTo>
                <a:cubicBezTo>
                  <a:pt x="20106" y="4719"/>
                  <a:pt x="20087" y="4719"/>
                  <a:pt x="20087" y="4719"/>
                </a:cubicBezTo>
                <a:cubicBezTo>
                  <a:pt x="20068" y="4756"/>
                  <a:pt x="20049" y="4792"/>
                  <a:pt x="20030" y="4792"/>
                </a:cubicBezTo>
                <a:cubicBezTo>
                  <a:pt x="20030" y="4792"/>
                  <a:pt x="20030" y="4828"/>
                  <a:pt x="20030" y="4828"/>
                </a:cubicBezTo>
                <a:cubicBezTo>
                  <a:pt x="20030" y="4828"/>
                  <a:pt x="20011" y="4828"/>
                  <a:pt x="20011" y="4865"/>
                </a:cubicBezTo>
                <a:cubicBezTo>
                  <a:pt x="19992" y="4828"/>
                  <a:pt x="19992" y="4792"/>
                  <a:pt x="19992" y="4792"/>
                </a:cubicBezTo>
                <a:cubicBezTo>
                  <a:pt x="19973" y="4792"/>
                  <a:pt x="19973" y="4792"/>
                  <a:pt x="19954" y="4828"/>
                </a:cubicBezTo>
                <a:cubicBezTo>
                  <a:pt x="19954" y="4828"/>
                  <a:pt x="19954" y="4828"/>
                  <a:pt x="19954" y="4828"/>
                </a:cubicBezTo>
                <a:cubicBezTo>
                  <a:pt x="19936" y="4828"/>
                  <a:pt x="19936" y="4865"/>
                  <a:pt x="19917" y="4865"/>
                </a:cubicBezTo>
                <a:cubicBezTo>
                  <a:pt x="19917" y="4901"/>
                  <a:pt x="19936" y="4901"/>
                  <a:pt x="19936" y="4937"/>
                </a:cubicBezTo>
                <a:cubicBezTo>
                  <a:pt x="19917" y="4937"/>
                  <a:pt x="19917" y="4937"/>
                  <a:pt x="19898" y="4973"/>
                </a:cubicBezTo>
                <a:cubicBezTo>
                  <a:pt x="19898" y="4973"/>
                  <a:pt x="19898" y="4973"/>
                  <a:pt x="19917" y="4973"/>
                </a:cubicBezTo>
                <a:cubicBezTo>
                  <a:pt x="19879" y="5046"/>
                  <a:pt x="19841" y="5046"/>
                  <a:pt x="19841" y="5155"/>
                </a:cubicBezTo>
                <a:cubicBezTo>
                  <a:pt x="19860" y="5191"/>
                  <a:pt x="19898" y="5191"/>
                  <a:pt x="19917" y="5191"/>
                </a:cubicBezTo>
                <a:cubicBezTo>
                  <a:pt x="19917" y="5228"/>
                  <a:pt x="19917" y="5228"/>
                  <a:pt x="19917" y="5228"/>
                </a:cubicBezTo>
                <a:cubicBezTo>
                  <a:pt x="19917" y="5264"/>
                  <a:pt x="19879" y="5264"/>
                  <a:pt x="19879" y="5300"/>
                </a:cubicBezTo>
                <a:cubicBezTo>
                  <a:pt x="19898" y="5336"/>
                  <a:pt x="19898" y="5373"/>
                  <a:pt x="19898" y="5373"/>
                </a:cubicBezTo>
                <a:cubicBezTo>
                  <a:pt x="19898" y="5373"/>
                  <a:pt x="19917" y="5373"/>
                  <a:pt x="19917" y="5373"/>
                </a:cubicBezTo>
                <a:cubicBezTo>
                  <a:pt x="19917" y="5409"/>
                  <a:pt x="19936" y="5445"/>
                  <a:pt x="19917" y="5445"/>
                </a:cubicBezTo>
                <a:cubicBezTo>
                  <a:pt x="19917" y="5482"/>
                  <a:pt x="19898" y="5518"/>
                  <a:pt x="19898" y="5482"/>
                </a:cubicBezTo>
                <a:cubicBezTo>
                  <a:pt x="19898" y="5482"/>
                  <a:pt x="19898" y="5482"/>
                  <a:pt x="19879" y="5482"/>
                </a:cubicBezTo>
                <a:cubicBezTo>
                  <a:pt x="19879" y="5445"/>
                  <a:pt x="19898" y="5445"/>
                  <a:pt x="19898" y="5409"/>
                </a:cubicBezTo>
                <a:cubicBezTo>
                  <a:pt x="19898" y="5409"/>
                  <a:pt x="19898" y="5409"/>
                  <a:pt x="19898" y="5409"/>
                </a:cubicBezTo>
                <a:cubicBezTo>
                  <a:pt x="19898" y="5409"/>
                  <a:pt x="19879" y="5409"/>
                  <a:pt x="19879" y="5409"/>
                </a:cubicBezTo>
                <a:cubicBezTo>
                  <a:pt x="19860" y="5445"/>
                  <a:pt x="19803" y="5554"/>
                  <a:pt x="19822" y="5627"/>
                </a:cubicBezTo>
                <a:cubicBezTo>
                  <a:pt x="19841" y="5663"/>
                  <a:pt x="19841" y="5663"/>
                  <a:pt x="19860" y="5699"/>
                </a:cubicBezTo>
                <a:cubicBezTo>
                  <a:pt x="19822" y="5772"/>
                  <a:pt x="19803" y="5699"/>
                  <a:pt x="19765" y="5736"/>
                </a:cubicBezTo>
                <a:cubicBezTo>
                  <a:pt x="19746" y="5736"/>
                  <a:pt x="19709" y="5808"/>
                  <a:pt x="19709" y="5881"/>
                </a:cubicBezTo>
                <a:cubicBezTo>
                  <a:pt x="19709" y="5881"/>
                  <a:pt x="19727" y="5881"/>
                  <a:pt x="19727" y="5917"/>
                </a:cubicBezTo>
                <a:cubicBezTo>
                  <a:pt x="19727" y="5917"/>
                  <a:pt x="19727" y="5917"/>
                  <a:pt x="19727" y="5917"/>
                </a:cubicBezTo>
                <a:cubicBezTo>
                  <a:pt x="19690" y="5954"/>
                  <a:pt x="19671" y="5990"/>
                  <a:pt x="19633" y="5990"/>
                </a:cubicBezTo>
                <a:cubicBezTo>
                  <a:pt x="19633" y="6026"/>
                  <a:pt x="19633" y="6063"/>
                  <a:pt x="19633" y="6099"/>
                </a:cubicBezTo>
                <a:cubicBezTo>
                  <a:pt x="19614" y="6135"/>
                  <a:pt x="19557" y="6280"/>
                  <a:pt x="19519" y="6280"/>
                </a:cubicBezTo>
                <a:cubicBezTo>
                  <a:pt x="19519" y="6244"/>
                  <a:pt x="19519" y="6208"/>
                  <a:pt x="19501" y="6135"/>
                </a:cubicBezTo>
                <a:cubicBezTo>
                  <a:pt x="19501" y="6135"/>
                  <a:pt x="19501" y="6099"/>
                  <a:pt x="19501" y="6099"/>
                </a:cubicBezTo>
                <a:cubicBezTo>
                  <a:pt x="19501" y="6063"/>
                  <a:pt x="19482" y="6026"/>
                  <a:pt x="19482" y="5990"/>
                </a:cubicBezTo>
                <a:cubicBezTo>
                  <a:pt x="19482" y="5917"/>
                  <a:pt x="19463" y="5881"/>
                  <a:pt x="19463" y="5772"/>
                </a:cubicBezTo>
                <a:cubicBezTo>
                  <a:pt x="19463" y="5699"/>
                  <a:pt x="19444" y="5591"/>
                  <a:pt x="19463" y="5518"/>
                </a:cubicBezTo>
                <a:cubicBezTo>
                  <a:pt x="19463" y="5482"/>
                  <a:pt x="19463" y="5445"/>
                  <a:pt x="19463" y="5445"/>
                </a:cubicBezTo>
                <a:cubicBezTo>
                  <a:pt x="19463" y="5373"/>
                  <a:pt x="19501" y="5373"/>
                  <a:pt x="19519" y="5300"/>
                </a:cubicBezTo>
                <a:cubicBezTo>
                  <a:pt x="19519" y="5300"/>
                  <a:pt x="19538" y="5264"/>
                  <a:pt x="19538" y="5264"/>
                </a:cubicBezTo>
                <a:cubicBezTo>
                  <a:pt x="19538" y="5228"/>
                  <a:pt x="19538" y="5228"/>
                  <a:pt x="19538" y="5191"/>
                </a:cubicBezTo>
                <a:cubicBezTo>
                  <a:pt x="19595" y="5191"/>
                  <a:pt x="19652" y="5119"/>
                  <a:pt x="19690" y="5046"/>
                </a:cubicBezTo>
                <a:cubicBezTo>
                  <a:pt x="19690" y="5010"/>
                  <a:pt x="19709" y="4973"/>
                  <a:pt x="19709" y="4973"/>
                </a:cubicBezTo>
                <a:cubicBezTo>
                  <a:pt x="19746" y="4901"/>
                  <a:pt x="19784" y="4865"/>
                  <a:pt x="19822" y="4792"/>
                </a:cubicBezTo>
                <a:cubicBezTo>
                  <a:pt x="19841" y="4792"/>
                  <a:pt x="19841" y="4756"/>
                  <a:pt x="19841" y="4756"/>
                </a:cubicBezTo>
                <a:cubicBezTo>
                  <a:pt x="19860" y="4683"/>
                  <a:pt x="19917" y="4719"/>
                  <a:pt x="19936" y="4683"/>
                </a:cubicBezTo>
                <a:cubicBezTo>
                  <a:pt x="19936" y="4683"/>
                  <a:pt x="19936" y="4683"/>
                  <a:pt x="19936" y="4683"/>
                </a:cubicBezTo>
                <a:cubicBezTo>
                  <a:pt x="19936" y="4647"/>
                  <a:pt x="19954" y="4574"/>
                  <a:pt x="19973" y="4574"/>
                </a:cubicBezTo>
                <a:cubicBezTo>
                  <a:pt x="19954" y="4574"/>
                  <a:pt x="19954" y="4574"/>
                  <a:pt x="19954" y="4538"/>
                </a:cubicBezTo>
                <a:cubicBezTo>
                  <a:pt x="19954" y="4538"/>
                  <a:pt x="19973" y="4502"/>
                  <a:pt x="19973" y="4465"/>
                </a:cubicBezTo>
                <a:cubicBezTo>
                  <a:pt x="19973" y="4465"/>
                  <a:pt x="19973" y="4429"/>
                  <a:pt x="19973" y="4393"/>
                </a:cubicBezTo>
                <a:cubicBezTo>
                  <a:pt x="19992" y="4393"/>
                  <a:pt x="20030" y="4393"/>
                  <a:pt x="20049" y="4393"/>
                </a:cubicBezTo>
                <a:cubicBezTo>
                  <a:pt x="20049" y="4356"/>
                  <a:pt x="20049" y="4356"/>
                  <a:pt x="20049" y="4356"/>
                </a:cubicBezTo>
                <a:cubicBezTo>
                  <a:pt x="20030" y="4356"/>
                  <a:pt x="20011" y="4320"/>
                  <a:pt x="19992" y="4320"/>
                </a:cubicBezTo>
                <a:cubicBezTo>
                  <a:pt x="19954" y="4356"/>
                  <a:pt x="19936" y="4356"/>
                  <a:pt x="19917" y="4356"/>
                </a:cubicBezTo>
                <a:cubicBezTo>
                  <a:pt x="19917" y="4429"/>
                  <a:pt x="19898" y="4429"/>
                  <a:pt x="19898" y="4502"/>
                </a:cubicBezTo>
                <a:cubicBezTo>
                  <a:pt x="19898" y="4502"/>
                  <a:pt x="19898" y="4502"/>
                  <a:pt x="19898" y="4502"/>
                </a:cubicBezTo>
                <a:cubicBezTo>
                  <a:pt x="19879" y="4502"/>
                  <a:pt x="19879" y="4502"/>
                  <a:pt x="19860" y="4538"/>
                </a:cubicBezTo>
                <a:cubicBezTo>
                  <a:pt x="19841" y="4574"/>
                  <a:pt x="19765" y="4683"/>
                  <a:pt x="19727" y="4683"/>
                </a:cubicBezTo>
                <a:cubicBezTo>
                  <a:pt x="19727" y="4647"/>
                  <a:pt x="19746" y="4647"/>
                  <a:pt x="19746" y="4610"/>
                </a:cubicBezTo>
                <a:cubicBezTo>
                  <a:pt x="19727" y="4610"/>
                  <a:pt x="19727" y="4610"/>
                  <a:pt x="19709" y="4610"/>
                </a:cubicBezTo>
                <a:cubicBezTo>
                  <a:pt x="19709" y="4610"/>
                  <a:pt x="19709" y="4610"/>
                  <a:pt x="19709" y="4610"/>
                </a:cubicBezTo>
                <a:cubicBezTo>
                  <a:pt x="19727" y="4574"/>
                  <a:pt x="19746" y="4502"/>
                  <a:pt x="19727" y="4465"/>
                </a:cubicBezTo>
                <a:cubicBezTo>
                  <a:pt x="19709" y="4465"/>
                  <a:pt x="19709" y="4502"/>
                  <a:pt x="19671" y="4502"/>
                </a:cubicBezTo>
                <a:cubicBezTo>
                  <a:pt x="19671" y="4429"/>
                  <a:pt x="19538" y="4502"/>
                  <a:pt x="19501" y="4538"/>
                </a:cubicBezTo>
                <a:cubicBezTo>
                  <a:pt x="19501" y="4574"/>
                  <a:pt x="19501" y="4574"/>
                  <a:pt x="19501" y="4610"/>
                </a:cubicBezTo>
                <a:cubicBezTo>
                  <a:pt x="19482" y="4610"/>
                  <a:pt x="19482" y="4647"/>
                  <a:pt x="19463" y="4647"/>
                </a:cubicBezTo>
                <a:cubicBezTo>
                  <a:pt x="19463" y="4683"/>
                  <a:pt x="19463" y="4683"/>
                  <a:pt x="19463" y="4683"/>
                </a:cubicBezTo>
                <a:cubicBezTo>
                  <a:pt x="19444" y="4719"/>
                  <a:pt x="19330" y="4828"/>
                  <a:pt x="19349" y="4901"/>
                </a:cubicBezTo>
                <a:cubicBezTo>
                  <a:pt x="19368" y="4937"/>
                  <a:pt x="19387" y="4901"/>
                  <a:pt x="19406" y="4937"/>
                </a:cubicBezTo>
                <a:cubicBezTo>
                  <a:pt x="19406" y="4937"/>
                  <a:pt x="19406" y="4937"/>
                  <a:pt x="19406" y="4937"/>
                </a:cubicBezTo>
                <a:cubicBezTo>
                  <a:pt x="19406" y="4937"/>
                  <a:pt x="19406" y="4937"/>
                  <a:pt x="19406" y="4937"/>
                </a:cubicBezTo>
                <a:cubicBezTo>
                  <a:pt x="19406" y="4937"/>
                  <a:pt x="19368" y="4973"/>
                  <a:pt x="19349" y="4973"/>
                </a:cubicBezTo>
                <a:cubicBezTo>
                  <a:pt x="19330" y="4973"/>
                  <a:pt x="19311" y="4937"/>
                  <a:pt x="19292" y="4973"/>
                </a:cubicBezTo>
                <a:cubicBezTo>
                  <a:pt x="19292" y="4973"/>
                  <a:pt x="19274" y="5010"/>
                  <a:pt x="19274" y="5010"/>
                </a:cubicBezTo>
                <a:cubicBezTo>
                  <a:pt x="19274" y="5010"/>
                  <a:pt x="19274" y="5010"/>
                  <a:pt x="19255" y="5010"/>
                </a:cubicBezTo>
                <a:cubicBezTo>
                  <a:pt x="19255" y="5010"/>
                  <a:pt x="19255" y="4973"/>
                  <a:pt x="19255" y="4973"/>
                </a:cubicBezTo>
                <a:cubicBezTo>
                  <a:pt x="19236" y="5010"/>
                  <a:pt x="19198" y="5046"/>
                  <a:pt x="19179" y="5010"/>
                </a:cubicBezTo>
                <a:cubicBezTo>
                  <a:pt x="19179" y="4973"/>
                  <a:pt x="19217" y="4973"/>
                  <a:pt x="19236" y="4973"/>
                </a:cubicBezTo>
                <a:cubicBezTo>
                  <a:pt x="19236" y="4937"/>
                  <a:pt x="19217" y="4937"/>
                  <a:pt x="19217" y="4937"/>
                </a:cubicBezTo>
                <a:cubicBezTo>
                  <a:pt x="19217" y="4901"/>
                  <a:pt x="19198" y="4865"/>
                  <a:pt x="19160" y="4901"/>
                </a:cubicBezTo>
                <a:cubicBezTo>
                  <a:pt x="19141" y="4901"/>
                  <a:pt x="19141" y="4901"/>
                  <a:pt x="19122" y="4901"/>
                </a:cubicBezTo>
                <a:cubicBezTo>
                  <a:pt x="19122" y="4901"/>
                  <a:pt x="19103" y="4865"/>
                  <a:pt x="19103" y="4865"/>
                </a:cubicBezTo>
                <a:cubicBezTo>
                  <a:pt x="19065" y="4865"/>
                  <a:pt x="19047" y="4865"/>
                  <a:pt x="19028" y="4865"/>
                </a:cubicBezTo>
                <a:cubicBezTo>
                  <a:pt x="19028" y="4901"/>
                  <a:pt x="19028" y="4901"/>
                  <a:pt x="19028" y="4937"/>
                </a:cubicBezTo>
                <a:cubicBezTo>
                  <a:pt x="19028" y="4937"/>
                  <a:pt x="19028" y="4937"/>
                  <a:pt x="19009" y="4937"/>
                </a:cubicBezTo>
                <a:cubicBezTo>
                  <a:pt x="19009" y="4937"/>
                  <a:pt x="18990" y="4937"/>
                  <a:pt x="18990" y="4937"/>
                </a:cubicBezTo>
                <a:cubicBezTo>
                  <a:pt x="18971" y="4937"/>
                  <a:pt x="18952" y="4937"/>
                  <a:pt x="18933" y="4937"/>
                </a:cubicBezTo>
                <a:cubicBezTo>
                  <a:pt x="18914" y="4937"/>
                  <a:pt x="18895" y="4901"/>
                  <a:pt x="18876" y="4937"/>
                </a:cubicBezTo>
                <a:cubicBezTo>
                  <a:pt x="18876" y="4937"/>
                  <a:pt x="18857" y="4937"/>
                  <a:pt x="18857" y="4973"/>
                </a:cubicBezTo>
                <a:cubicBezTo>
                  <a:pt x="18820" y="4973"/>
                  <a:pt x="18839" y="4937"/>
                  <a:pt x="18820" y="4901"/>
                </a:cubicBezTo>
                <a:cubicBezTo>
                  <a:pt x="18782" y="4901"/>
                  <a:pt x="18687" y="4901"/>
                  <a:pt x="18649" y="4937"/>
                </a:cubicBezTo>
                <a:cubicBezTo>
                  <a:pt x="18630" y="4937"/>
                  <a:pt x="18612" y="4973"/>
                  <a:pt x="18593" y="5010"/>
                </a:cubicBezTo>
                <a:cubicBezTo>
                  <a:pt x="18593" y="5046"/>
                  <a:pt x="18593" y="5046"/>
                  <a:pt x="18574" y="5046"/>
                </a:cubicBezTo>
                <a:cubicBezTo>
                  <a:pt x="18574" y="5082"/>
                  <a:pt x="18536" y="5082"/>
                  <a:pt x="18536" y="5119"/>
                </a:cubicBezTo>
                <a:cubicBezTo>
                  <a:pt x="18517" y="5155"/>
                  <a:pt x="18517" y="5155"/>
                  <a:pt x="18498" y="5191"/>
                </a:cubicBezTo>
                <a:cubicBezTo>
                  <a:pt x="18479" y="5228"/>
                  <a:pt x="18441" y="5264"/>
                  <a:pt x="18422" y="5300"/>
                </a:cubicBezTo>
                <a:cubicBezTo>
                  <a:pt x="18385" y="5336"/>
                  <a:pt x="18347" y="5409"/>
                  <a:pt x="18328" y="5482"/>
                </a:cubicBezTo>
                <a:cubicBezTo>
                  <a:pt x="18309" y="5518"/>
                  <a:pt x="18290" y="5518"/>
                  <a:pt x="18290" y="5554"/>
                </a:cubicBezTo>
                <a:cubicBezTo>
                  <a:pt x="18252" y="5591"/>
                  <a:pt x="18177" y="5627"/>
                  <a:pt x="18177" y="5699"/>
                </a:cubicBezTo>
                <a:cubicBezTo>
                  <a:pt x="18177" y="5736"/>
                  <a:pt x="18195" y="5736"/>
                  <a:pt x="18195" y="5736"/>
                </a:cubicBezTo>
                <a:cubicBezTo>
                  <a:pt x="18233" y="5736"/>
                  <a:pt x="18252" y="5736"/>
                  <a:pt x="18271" y="5736"/>
                </a:cubicBezTo>
                <a:cubicBezTo>
                  <a:pt x="18271" y="5772"/>
                  <a:pt x="18271" y="5808"/>
                  <a:pt x="18271" y="5845"/>
                </a:cubicBezTo>
                <a:cubicBezTo>
                  <a:pt x="18271" y="5845"/>
                  <a:pt x="18271" y="5845"/>
                  <a:pt x="18271" y="5845"/>
                </a:cubicBezTo>
                <a:cubicBezTo>
                  <a:pt x="18309" y="5881"/>
                  <a:pt x="18309" y="5808"/>
                  <a:pt x="18328" y="5845"/>
                </a:cubicBezTo>
                <a:cubicBezTo>
                  <a:pt x="18328" y="5845"/>
                  <a:pt x="18328" y="5845"/>
                  <a:pt x="18328" y="5845"/>
                </a:cubicBezTo>
                <a:cubicBezTo>
                  <a:pt x="18328" y="5845"/>
                  <a:pt x="18328" y="5881"/>
                  <a:pt x="18309" y="5881"/>
                </a:cubicBezTo>
                <a:cubicBezTo>
                  <a:pt x="18309" y="5881"/>
                  <a:pt x="18309" y="5881"/>
                  <a:pt x="18309" y="5881"/>
                </a:cubicBezTo>
                <a:cubicBezTo>
                  <a:pt x="18366" y="5881"/>
                  <a:pt x="18385" y="5881"/>
                  <a:pt x="18403" y="5845"/>
                </a:cubicBezTo>
                <a:cubicBezTo>
                  <a:pt x="18403" y="5808"/>
                  <a:pt x="18403" y="5808"/>
                  <a:pt x="18403" y="5772"/>
                </a:cubicBezTo>
                <a:cubicBezTo>
                  <a:pt x="18422" y="5808"/>
                  <a:pt x="18460" y="5772"/>
                  <a:pt x="18479" y="5808"/>
                </a:cubicBezTo>
                <a:cubicBezTo>
                  <a:pt x="18517" y="5845"/>
                  <a:pt x="18536" y="5917"/>
                  <a:pt x="18574" y="5954"/>
                </a:cubicBezTo>
                <a:cubicBezTo>
                  <a:pt x="18574" y="5954"/>
                  <a:pt x="18574" y="5954"/>
                  <a:pt x="18574" y="5954"/>
                </a:cubicBezTo>
                <a:cubicBezTo>
                  <a:pt x="18555" y="5990"/>
                  <a:pt x="18555" y="5990"/>
                  <a:pt x="18555" y="5990"/>
                </a:cubicBezTo>
                <a:cubicBezTo>
                  <a:pt x="18555" y="5990"/>
                  <a:pt x="18555" y="6026"/>
                  <a:pt x="18555" y="6026"/>
                </a:cubicBezTo>
                <a:cubicBezTo>
                  <a:pt x="18555" y="6063"/>
                  <a:pt x="18555" y="6063"/>
                  <a:pt x="18555" y="6099"/>
                </a:cubicBezTo>
                <a:cubicBezTo>
                  <a:pt x="18574" y="6099"/>
                  <a:pt x="18574" y="6099"/>
                  <a:pt x="18574" y="6099"/>
                </a:cubicBezTo>
                <a:cubicBezTo>
                  <a:pt x="18555" y="6208"/>
                  <a:pt x="18517" y="6244"/>
                  <a:pt x="18517" y="6353"/>
                </a:cubicBezTo>
                <a:cubicBezTo>
                  <a:pt x="18517" y="6389"/>
                  <a:pt x="18517" y="6389"/>
                  <a:pt x="18517" y="6426"/>
                </a:cubicBezTo>
                <a:cubicBezTo>
                  <a:pt x="18517" y="6498"/>
                  <a:pt x="18517" y="6571"/>
                  <a:pt x="18498" y="6680"/>
                </a:cubicBezTo>
                <a:cubicBezTo>
                  <a:pt x="18479" y="6716"/>
                  <a:pt x="18460" y="6752"/>
                  <a:pt x="18441" y="6789"/>
                </a:cubicBezTo>
                <a:cubicBezTo>
                  <a:pt x="18441" y="6789"/>
                  <a:pt x="18441" y="6825"/>
                  <a:pt x="18422" y="6861"/>
                </a:cubicBezTo>
                <a:cubicBezTo>
                  <a:pt x="18422" y="6861"/>
                  <a:pt x="18403" y="6897"/>
                  <a:pt x="18403" y="6897"/>
                </a:cubicBezTo>
                <a:cubicBezTo>
                  <a:pt x="18385" y="6934"/>
                  <a:pt x="18385" y="6970"/>
                  <a:pt x="18366" y="7006"/>
                </a:cubicBezTo>
                <a:cubicBezTo>
                  <a:pt x="18347" y="7079"/>
                  <a:pt x="18309" y="7115"/>
                  <a:pt x="18290" y="7188"/>
                </a:cubicBezTo>
                <a:cubicBezTo>
                  <a:pt x="18271" y="7224"/>
                  <a:pt x="18271" y="7261"/>
                  <a:pt x="18233" y="7297"/>
                </a:cubicBezTo>
                <a:cubicBezTo>
                  <a:pt x="18214" y="7333"/>
                  <a:pt x="18195" y="7369"/>
                  <a:pt x="18195" y="7406"/>
                </a:cubicBezTo>
                <a:cubicBezTo>
                  <a:pt x="18177" y="7442"/>
                  <a:pt x="18139" y="7478"/>
                  <a:pt x="18101" y="7515"/>
                </a:cubicBezTo>
                <a:cubicBezTo>
                  <a:pt x="18101" y="7515"/>
                  <a:pt x="18063" y="7515"/>
                  <a:pt x="18063" y="7515"/>
                </a:cubicBezTo>
                <a:cubicBezTo>
                  <a:pt x="18063" y="7515"/>
                  <a:pt x="18063" y="7515"/>
                  <a:pt x="18044" y="7515"/>
                </a:cubicBezTo>
                <a:cubicBezTo>
                  <a:pt x="18025" y="7478"/>
                  <a:pt x="18025" y="7478"/>
                  <a:pt x="18006" y="7442"/>
                </a:cubicBezTo>
                <a:cubicBezTo>
                  <a:pt x="18006" y="7478"/>
                  <a:pt x="17987" y="7478"/>
                  <a:pt x="17987" y="7478"/>
                </a:cubicBezTo>
                <a:cubicBezTo>
                  <a:pt x="17987" y="7478"/>
                  <a:pt x="17987" y="7478"/>
                  <a:pt x="17987" y="7478"/>
                </a:cubicBezTo>
                <a:cubicBezTo>
                  <a:pt x="17987" y="7478"/>
                  <a:pt x="17987" y="7442"/>
                  <a:pt x="17987" y="7442"/>
                </a:cubicBezTo>
                <a:cubicBezTo>
                  <a:pt x="17987" y="7442"/>
                  <a:pt x="17987" y="7442"/>
                  <a:pt x="17968" y="7442"/>
                </a:cubicBezTo>
                <a:cubicBezTo>
                  <a:pt x="17968" y="7442"/>
                  <a:pt x="17855" y="7660"/>
                  <a:pt x="17855" y="7696"/>
                </a:cubicBezTo>
                <a:cubicBezTo>
                  <a:pt x="17855" y="7696"/>
                  <a:pt x="17855" y="7805"/>
                  <a:pt x="17855" y="7805"/>
                </a:cubicBezTo>
                <a:cubicBezTo>
                  <a:pt x="17836" y="7805"/>
                  <a:pt x="17836" y="7805"/>
                  <a:pt x="17836" y="7841"/>
                </a:cubicBezTo>
                <a:cubicBezTo>
                  <a:pt x="17817" y="7841"/>
                  <a:pt x="17798" y="7878"/>
                  <a:pt x="17798" y="7878"/>
                </a:cubicBezTo>
                <a:cubicBezTo>
                  <a:pt x="17760" y="7950"/>
                  <a:pt x="17741" y="7914"/>
                  <a:pt x="17723" y="7987"/>
                </a:cubicBezTo>
                <a:cubicBezTo>
                  <a:pt x="17723" y="7987"/>
                  <a:pt x="17723" y="8023"/>
                  <a:pt x="17723" y="8023"/>
                </a:cubicBezTo>
                <a:cubicBezTo>
                  <a:pt x="17723" y="8059"/>
                  <a:pt x="17741" y="8059"/>
                  <a:pt x="17760" y="8095"/>
                </a:cubicBezTo>
                <a:cubicBezTo>
                  <a:pt x="17779" y="8132"/>
                  <a:pt x="17817" y="8204"/>
                  <a:pt x="17836" y="8277"/>
                </a:cubicBezTo>
                <a:cubicBezTo>
                  <a:pt x="17836" y="8313"/>
                  <a:pt x="17817" y="8422"/>
                  <a:pt x="17836" y="8458"/>
                </a:cubicBezTo>
                <a:cubicBezTo>
                  <a:pt x="17836" y="8458"/>
                  <a:pt x="17855" y="8458"/>
                  <a:pt x="17855" y="8458"/>
                </a:cubicBezTo>
                <a:cubicBezTo>
                  <a:pt x="17836" y="8531"/>
                  <a:pt x="17836" y="8567"/>
                  <a:pt x="17817" y="8604"/>
                </a:cubicBezTo>
                <a:cubicBezTo>
                  <a:pt x="17798" y="8604"/>
                  <a:pt x="17798" y="8604"/>
                  <a:pt x="17798" y="8567"/>
                </a:cubicBezTo>
                <a:cubicBezTo>
                  <a:pt x="17779" y="8604"/>
                  <a:pt x="17779" y="8604"/>
                  <a:pt x="17779" y="8604"/>
                </a:cubicBezTo>
                <a:cubicBezTo>
                  <a:pt x="17760" y="8604"/>
                  <a:pt x="17760" y="8604"/>
                  <a:pt x="17741" y="8604"/>
                </a:cubicBezTo>
                <a:cubicBezTo>
                  <a:pt x="17723" y="8604"/>
                  <a:pt x="17704" y="8640"/>
                  <a:pt x="17685" y="8676"/>
                </a:cubicBezTo>
                <a:cubicBezTo>
                  <a:pt x="17685" y="8676"/>
                  <a:pt x="17666" y="8676"/>
                  <a:pt x="17666" y="8676"/>
                </a:cubicBezTo>
                <a:cubicBezTo>
                  <a:pt x="17666" y="8676"/>
                  <a:pt x="17666" y="8676"/>
                  <a:pt x="17666" y="8676"/>
                </a:cubicBezTo>
                <a:cubicBezTo>
                  <a:pt x="17666" y="8640"/>
                  <a:pt x="17647" y="8604"/>
                  <a:pt x="17647" y="8567"/>
                </a:cubicBezTo>
                <a:cubicBezTo>
                  <a:pt x="17647" y="8531"/>
                  <a:pt x="17685" y="8495"/>
                  <a:pt x="17666" y="8458"/>
                </a:cubicBezTo>
                <a:cubicBezTo>
                  <a:pt x="17666" y="8458"/>
                  <a:pt x="17666" y="8422"/>
                  <a:pt x="17666" y="8422"/>
                </a:cubicBezTo>
                <a:cubicBezTo>
                  <a:pt x="17666" y="8422"/>
                  <a:pt x="17666" y="8386"/>
                  <a:pt x="17666" y="8386"/>
                </a:cubicBezTo>
                <a:cubicBezTo>
                  <a:pt x="17647" y="8386"/>
                  <a:pt x="17647" y="8350"/>
                  <a:pt x="17628" y="8350"/>
                </a:cubicBezTo>
                <a:cubicBezTo>
                  <a:pt x="17628" y="8350"/>
                  <a:pt x="17628" y="8350"/>
                  <a:pt x="17647" y="8350"/>
                </a:cubicBezTo>
                <a:cubicBezTo>
                  <a:pt x="17647" y="8350"/>
                  <a:pt x="17647" y="8350"/>
                  <a:pt x="17666" y="8313"/>
                </a:cubicBezTo>
                <a:cubicBezTo>
                  <a:pt x="17666" y="8350"/>
                  <a:pt x="17666" y="8350"/>
                  <a:pt x="17685" y="8350"/>
                </a:cubicBezTo>
                <a:cubicBezTo>
                  <a:pt x="17685" y="8350"/>
                  <a:pt x="17685" y="8350"/>
                  <a:pt x="17685" y="8350"/>
                </a:cubicBezTo>
                <a:cubicBezTo>
                  <a:pt x="17685" y="8313"/>
                  <a:pt x="17666" y="8241"/>
                  <a:pt x="17647" y="8241"/>
                </a:cubicBezTo>
                <a:cubicBezTo>
                  <a:pt x="17647" y="8241"/>
                  <a:pt x="17647" y="8241"/>
                  <a:pt x="17628" y="8241"/>
                </a:cubicBezTo>
                <a:cubicBezTo>
                  <a:pt x="17628" y="8241"/>
                  <a:pt x="17628" y="8204"/>
                  <a:pt x="17609" y="8204"/>
                </a:cubicBezTo>
                <a:cubicBezTo>
                  <a:pt x="17609" y="8241"/>
                  <a:pt x="17590" y="8241"/>
                  <a:pt x="17590" y="8277"/>
                </a:cubicBezTo>
                <a:cubicBezTo>
                  <a:pt x="17590" y="8204"/>
                  <a:pt x="17571" y="8204"/>
                  <a:pt x="17552" y="8168"/>
                </a:cubicBezTo>
                <a:cubicBezTo>
                  <a:pt x="17571" y="8132"/>
                  <a:pt x="17590" y="8132"/>
                  <a:pt x="17590" y="8095"/>
                </a:cubicBezTo>
                <a:cubicBezTo>
                  <a:pt x="17590" y="8095"/>
                  <a:pt x="17590" y="8095"/>
                  <a:pt x="17571" y="8095"/>
                </a:cubicBezTo>
                <a:cubicBezTo>
                  <a:pt x="17571" y="8059"/>
                  <a:pt x="17590" y="8023"/>
                  <a:pt x="17590" y="7987"/>
                </a:cubicBezTo>
                <a:cubicBezTo>
                  <a:pt x="17571" y="7950"/>
                  <a:pt x="17533" y="7987"/>
                  <a:pt x="17515" y="7914"/>
                </a:cubicBezTo>
                <a:cubicBezTo>
                  <a:pt x="17515" y="7950"/>
                  <a:pt x="17477" y="7950"/>
                  <a:pt x="17458" y="7950"/>
                </a:cubicBezTo>
                <a:cubicBezTo>
                  <a:pt x="17439" y="7987"/>
                  <a:pt x="17401" y="7987"/>
                  <a:pt x="17382" y="8023"/>
                </a:cubicBezTo>
                <a:cubicBezTo>
                  <a:pt x="17363" y="8059"/>
                  <a:pt x="17344" y="8095"/>
                  <a:pt x="17325" y="8095"/>
                </a:cubicBezTo>
                <a:cubicBezTo>
                  <a:pt x="17344" y="8059"/>
                  <a:pt x="17363" y="8023"/>
                  <a:pt x="17363" y="7987"/>
                </a:cubicBezTo>
                <a:cubicBezTo>
                  <a:pt x="17363" y="7987"/>
                  <a:pt x="17363" y="7987"/>
                  <a:pt x="17344" y="7987"/>
                </a:cubicBezTo>
                <a:cubicBezTo>
                  <a:pt x="17344" y="7987"/>
                  <a:pt x="17344" y="7987"/>
                  <a:pt x="17344" y="7987"/>
                </a:cubicBezTo>
                <a:cubicBezTo>
                  <a:pt x="17344" y="7987"/>
                  <a:pt x="17344" y="7987"/>
                  <a:pt x="17344" y="7987"/>
                </a:cubicBezTo>
                <a:cubicBezTo>
                  <a:pt x="17363" y="7950"/>
                  <a:pt x="17382" y="7914"/>
                  <a:pt x="17401" y="7878"/>
                </a:cubicBezTo>
                <a:cubicBezTo>
                  <a:pt x="17401" y="7805"/>
                  <a:pt x="17363" y="7805"/>
                  <a:pt x="17325" y="7805"/>
                </a:cubicBezTo>
                <a:cubicBezTo>
                  <a:pt x="17306" y="7841"/>
                  <a:pt x="17306" y="7878"/>
                  <a:pt x="17288" y="7878"/>
                </a:cubicBezTo>
                <a:cubicBezTo>
                  <a:pt x="17269" y="7914"/>
                  <a:pt x="17250" y="7914"/>
                  <a:pt x="17231" y="7914"/>
                </a:cubicBezTo>
                <a:cubicBezTo>
                  <a:pt x="17212" y="7950"/>
                  <a:pt x="17212" y="7987"/>
                  <a:pt x="17212" y="8023"/>
                </a:cubicBezTo>
                <a:cubicBezTo>
                  <a:pt x="17193" y="8023"/>
                  <a:pt x="17193" y="8023"/>
                  <a:pt x="17174" y="8023"/>
                </a:cubicBezTo>
                <a:cubicBezTo>
                  <a:pt x="17174" y="8023"/>
                  <a:pt x="17174" y="8059"/>
                  <a:pt x="17155" y="8059"/>
                </a:cubicBezTo>
                <a:cubicBezTo>
                  <a:pt x="17155" y="8023"/>
                  <a:pt x="17155" y="8023"/>
                  <a:pt x="17155" y="8023"/>
                </a:cubicBezTo>
                <a:cubicBezTo>
                  <a:pt x="17136" y="8023"/>
                  <a:pt x="17136" y="8023"/>
                  <a:pt x="17136" y="8023"/>
                </a:cubicBezTo>
                <a:cubicBezTo>
                  <a:pt x="17117" y="8023"/>
                  <a:pt x="17117" y="8095"/>
                  <a:pt x="17117" y="8095"/>
                </a:cubicBezTo>
                <a:cubicBezTo>
                  <a:pt x="17117" y="8132"/>
                  <a:pt x="17117" y="8132"/>
                  <a:pt x="17117" y="8132"/>
                </a:cubicBezTo>
                <a:cubicBezTo>
                  <a:pt x="17136" y="8168"/>
                  <a:pt x="17174" y="8168"/>
                  <a:pt x="17193" y="8204"/>
                </a:cubicBezTo>
                <a:cubicBezTo>
                  <a:pt x="17193" y="8241"/>
                  <a:pt x="17193" y="8277"/>
                  <a:pt x="17212" y="8313"/>
                </a:cubicBezTo>
                <a:cubicBezTo>
                  <a:pt x="17212" y="8313"/>
                  <a:pt x="17231" y="8313"/>
                  <a:pt x="17250" y="8313"/>
                </a:cubicBezTo>
                <a:cubicBezTo>
                  <a:pt x="17269" y="8277"/>
                  <a:pt x="17288" y="8204"/>
                  <a:pt x="17306" y="8241"/>
                </a:cubicBezTo>
                <a:cubicBezTo>
                  <a:pt x="17325" y="8241"/>
                  <a:pt x="17344" y="8277"/>
                  <a:pt x="17363" y="8277"/>
                </a:cubicBezTo>
                <a:cubicBezTo>
                  <a:pt x="17382" y="8277"/>
                  <a:pt x="17401" y="8277"/>
                  <a:pt x="17420" y="8277"/>
                </a:cubicBezTo>
                <a:cubicBezTo>
                  <a:pt x="17401" y="8313"/>
                  <a:pt x="17401" y="8313"/>
                  <a:pt x="17401" y="8350"/>
                </a:cubicBezTo>
                <a:cubicBezTo>
                  <a:pt x="17363" y="8350"/>
                  <a:pt x="17325" y="8350"/>
                  <a:pt x="17306" y="8422"/>
                </a:cubicBezTo>
                <a:cubicBezTo>
                  <a:pt x="17306" y="8422"/>
                  <a:pt x="17306" y="8422"/>
                  <a:pt x="17306" y="8458"/>
                </a:cubicBezTo>
                <a:cubicBezTo>
                  <a:pt x="17288" y="8458"/>
                  <a:pt x="17288" y="8458"/>
                  <a:pt x="17288" y="8458"/>
                </a:cubicBezTo>
                <a:cubicBezTo>
                  <a:pt x="17288" y="8458"/>
                  <a:pt x="17269" y="8458"/>
                  <a:pt x="17269" y="8422"/>
                </a:cubicBezTo>
                <a:cubicBezTo>
                  <a:pt x="17269" y="8422"/>
                  <a:pt x="17269" y="8422"/>
                  <a:pt x="17269" y="8458"/>
                </a:cubicBezTo>
                <a:cubicBezTo>
                  <a:pt x="17269" y="8531"/>
                  <a:pt x="17212" y="8531"/>
                  <a:pt x="17212" y="8640"/>
                </a:cubicBezTo>
                <a:cubicBezTo>
                  <a:pt x="17231" y="8640"/>
                  <a:pt x="17269" y="8713"/>
                  <a:pt x="17269" y="8749"/>
                </a:cubicBezTo>
                <a:cubicBezTo>
                  <a:pt x="17288" y="8785"/>
                  <a:pt x="17288" y="8785"/>
                  <a:pt x="17288" y="8822"/>
                </a:cubicBezTo>
                <a:cubicBezTo>
                  <a:pt x="17288" y="8822"/>
                  <a:pt x="17306" y="8858"/>
                  <a:pt x="17306" y="8858"/>
                </a:cubicBezTo>
                <a:cubicBezTo>
                  <a:pt x="17306" y="8894"/>
                  <a:pt x="17306" y="8894"/>
                  <a:pt x="17306" y="8930"/>
                </a:cubicBezTo>
                <a:cubicBezTo>
                  <a:pt x="17325" y="8930"/>
                  <a:pt x="17325" y="8930"/>
                  <a:pt x="17325" y="8930"/>
                </a:cubicBezTo>
                <a:cubicBezTo>
                  <a:pt x="17344" y="8967"/>
                  <a:pt x="17344" y="8967"/>
                  <a:pt x="17344" y="8967"/>
                </a:cubicBezTo>
                <a:cubicBezTo>
                  <a:pt x="17344" y="9003"/>
                  <a:pt x="17363" y="9003"/>
                  <a:pt x="17363" y="9003"/>
                </a:cubicBezTo>
                <a:cubicBezTo>
                  <a:pt x="17363" y="9039"/>
                  <a:pt x="17363" y="9039"/>
                  <a:pt x="17363" y="9039"/>
                </a:cubicBezTo>
                <a:cubicBezTo>
                  <a:pt x="17363" y="9039"/>
                  <a:pt x="17344" y="9039"/>
                  <a:pt x="17344" y="9076"/>
                </a:cubicBezTo>
                <a:cubicBezTo>
                  <a:pt x="17363" y="9076"/>
                  <a:pt x="17363" y="9112"/>
                  <a:pt x="17363" y="9148"/>
                </a:cubicBezTo>
                <a:cubicBezTo>
                  <a:pt x="17344" y="9185"/>
                  <a:pt x="17288" y="9221"/>
                  <a:pt x="17269" y="9257"/>
                </a:cubicBezTo>
                <a:cubicBezTo>
                  <a:pt x="17269" y="9257"/>
                  <a:pt x="17269" y="9257"/>
                  <a:pt x="17269" y="9257"/>
                </a:cubicBezTo>
                <a:cubicBezTo>
                  <a:pt x="17288" y="9257"/>
                  <a:pt x="17306" y="9221"/>
                  <a:pt x="17344" y="9221"/>
                </a:cubicBezTo>
                <a:cubicBezTo>
                  <a:pt x="17344" y="9257"/>
                  <a:pt x="17363" y="9257"/>
                  <a:pt x="17382" y="9257"/>
                </a:cubicBezTo>
                <a:cubicBezTo>
                  <a:pt x="17382" y="9293"/>
                  <a:pt x="17382" y="9293"/>
                  <a:pt x="17382" y="9293"/>
                </a:cubicBezTo>
                <a:cubicBezTo>
                  <a:pt x="17363" y="9293"/>
                  <a:pt x="17363" y="9330"/>
                  <a:pt x="17344" y="9330"/>
                </a:cubicBezTo>
                <a:cubicBezTo>
                  <a:pt x="17344" y="9330"/>
                  <a:pt x="17344" y="9330"/>
                  <a:pt x="17363" y="9330"/>
                </a:cubicBezTo>
                <a:cubicBezTo>
                  <a:pt x="17363" y="9330"/>
                  <a:pt x="17363" y="9330"/>
                  <a:pt x="17363" y="9330"/>
                </a:cubicBezTo>
                <a:cubicBezTo>
                  <a:pt x="17363" y="9366"/>
                  <a:pt x="17344" y="9475"/>
                  <a:pt x="17344" y="9475"/>
                </a:cubicBezTo>
                <a:cubicBezTo>
                  <a:pt x="17344" y="9475"/>
                  <a:pt x="17325" y="9475"/>
                  <a:pt x="17325" y="9475"/>
                </a:cubicBezTo>
                <a:cubicBezTo>
                  <a:pt x="17325" y="9475"/>
                  <a:pt x="17325" y="9475"/>
                  <a:pt x="17325" y="9475"/>
                </a:cubicBezTo>
                <a:cubicBezTo>
                  <a:pt x="17325" y="9511"/>
                  <a:pt x="17269" y="9656"/>
                  <a:pt x="17269" y="9656"/>
                </a:cubicBezTo>
                <a:cubicBezTo>
                  <a:pt x="17250" y="9693"/>
                  <a:pt x="17231" y="9693"/>
                  <a:pt x="17231" y="9693"/>
                </a:cubicBezTo>
                <a:cubicBezTo>
                  <a:pt x="17231" y="9729"/>
                  <a:pt x="17231" y="9802"/>
                  <a:pt x="17231" y="9802"/>
                </a:cubicBezTo>
                <a:cubicBezTo>
                  <a:pt x="17231" y="9838"/>
                  <a:pt x="17212" y="9838"/>
                  <a:pt x="17212" y="9838"/>
                </a:cubicBezTo>
                <a:cubicBezTo>
                  <a:pt x="17212" y="9874"/>
                  <a:pt x="17193" y="9874"/>
                  <a:pt x="17193" y="9911"/>
                </a:cubicBezTo>
                <a:cubicBezTo>
                  <a:pt x="17193" y="9911"/>
                  <a:pt x="17174" y="9947"/>
                  <a:pt x="17155" y="9947"/>
                </a:cubicBezTo>
                <a:cubicBezTo>
                  <a:pt x="17155" y="9947"/>
                  <a:pt x="17136" y="9947"/>
                  <a:pt x="17136" y="9947"/>
                </a:cubicBezTo>
                <a:cubicBezTo>
                  <a:pt x="17136" y="9947"/>
                  <a:pt x="17136" y="9947"/>
                  <a:pt x="17136" y="9947"/>
                </a:cubicBezTo>
                <a:cubicBezTo>
                  <a:pt x="17136" y="9983"/>
                  <a:pt x="17136" y="9983"/>
                  <a:pt x="17136" y="10019"/>
                </a:cubicBezTo>
                <a:cubicBezTo>
                  <a:pt x="17117" y="10019"/>
                  <a:pt x="17117" y="10056"/>
                  <a:pt x="17098" y="10056"/>
                </a:cubicBezTo>
                <a:cubicBezTo>
                  <a:pt x="17080" y="10092"/>
                  <a:pt x="17061" y="10092"/>
                  <a:pt x="17042" y="10128"/>
                </a:cubicBezTo>
                <a:cubicBezTo>
                  <a:pt x="17042" y="10128"/>
                  <a:pt x="17042" y="10128"/>
                  <a:pt x="17042" y="10165"/>
                </a:cubicBezTo>
                <a:cubicBezTo>
                  <a:pt x="17023" y="10165"/>
                  <a:pt x="17004" y="10165"/>
                  <a:pt x="17004" y="10201"/>
                </a:cubicBezTo>
                <a:cubicBezTo>
                  <a:pt x="16985" y="10165"/>
                  <a:pt x="16985" y="10165"/>
                  <a:pt x="16966" y="10165"/>
                </a:cubicBezTo>
                <a:cubicBezTo>
                  <a:pt x="16966" y="10201"/>
                  <a:pt x="16947" y="10201"/>
                  <a:pt x="16928" y="10201"/>
                </a:cubicBezTo>
                <a:cubicBezTo>
                  <a:pt x="16928" y="10201"/>
                  <a:pt x="16928" y="10201"/>
                  <a:pt x="16928" y="10201"/>
                </a:cubicBezTo>
                <a:cubicBezTo>
                  <a:pt x="16890" y="10201"/>
                  <a:pt x="16890" y="10237"/>
                  <a:pt x="16871" y="10165"/>
                </a:cubicBezTo>
                <a:cubicBezTo>
                  <a:pt x="16871" y="10165"/>
                  <a:pt x="16871" y="10165"/>
                  <a:pt x="16871" y="10165"/>
                </a:cubicBezTo>
                <a:cubicBezTo>
                  <a:pt x="16853" y="10201"/>
                  <a:pt x="16871" y="10237"/>
                  <a:pt x="16834" y="10274"/>
                </a:cubicBezTo>
                <a:cubicBezTo>
                  <a:pt x="16834" y="10274"/>
                  <a:pt x="16834" y="10274"/>
                  <a:pt x="16834" y="10274"/>
                </a:cubicBezTo>
                <a:cubicBezTo>
                  <a:pt x="16834" y="10274"/>
                  <a:pt x="16815" y="10274"/>
                  <a:pt x="16815" y="10310"/>
                </a:cubicBezTo>
                <a:cubicBezTo>
                  <a:pt x="16815" y="10310"/>
                  <a:pt x="16796" y="10310"/>
                  <a:pt x="16777" y="10310"/>
                </a:cubicBezTo>
                <a:cubicBezTo>
                  <a:pt x="16777" y="10310"/>
                  <a:pt x="16777" y="10310"/>
                  <a:pt x="16758" y="10310"/>
                </a:cubicBezTo>
                <a:cubicBezTo>
                  <a:pt x="16758" y="10310"/>
                  <a:pt x="16758" y="10310"/>
                  <a:pt x="16739" y="10346"/>
                </a:cubicBezTo>
                <a:cubicBezTo>
                  <a:pt x="16739" y="10346"/>
                  <a:pt x="16720" y="10346"/>
                  <a:pt x="16720" y="10346"/>
                </a:cubicBezTo>
                <a:cubicBezTo>
                  <a:pt x="16701" y="10346"/>
                  <a:pt x="16701" y="10346"/>
                  <a:pt x="16682" y="10346"/>
                </a:cubicBezTo>
                <a:cubicBezTo>
                  <a:pt x="16682" y="10346"/>
                  <a:pt x="16663" y="10346"/>
                  <a:pt x="16663" y="10346"/>
                </a:cubicBezTo>
                <a:cubicBezTo>
                  <a:pt x="16663" y="10346"/>
                  <a:pt x="16663" y="10346"/>
                  <a:pt x="16663" y="10346"/>
                </a:cubicBezTo>
                <a:cubicBezTo>
                  <a:pt x="16663" y="10383"/>
                  <a:pt x="16663" y="10383"/>
                  <a:pt x="16663" y="10419"/>
                </a:cubicBezTo>
                <a:cubicBezTo>
                  <a:pt x="16663" y="10419"/>
                  <a:pt x="16663" y="10455"/>
                  <a:pt x="16682" y="10455"/>
                </a:cubicBezTo>
                <a:cubicBezTo>
                  <a:pt x="16682" y="10455"/>
                  <a:pt x="16682" y="10455"/>
                  <a:pt x="16682" y="10455"/>
                </a:cubicBezTo>
                <a:cubicBezTo>
                  <a:pt x="16663" y="10455"/>
                  <a:pt x="16663" y="10491"/>
                  <a:pt x="16644" y="10491"/>
                </a:cubicBezTo>
                <a:cubicBezTo>
                  <a:pt x="16644" y="10455"/>
                  <a:pt x="16626" y="10419"/>
                  <a:pt x="16626" y="10419"/>
                </a:cubicBezTo>
                <a:cubicBezTo>
                  <a:pt x="16626" y="10383"/>
                  <a:pt x="16644" y="10346"/>
                  <a:pt x="16626" y="10310"/>
                </a:cubicBezTo>
                <a:cubicBezTo>
                  <a:pt x="16626" y="10310"/>
                  <a:pt x="16626" y="10310"/>
                  <a:pt x="16626" y="10310"/>
                </a:cubicBezTo>
                <a:cubicBezTo>
                  <a:pt x="16607" y="10310"/>
                  <a:pt x="16607" y="10346"/>
                  <a:pt x="16607" y="10346"/>
                </a:cubicBezTo>
                <a:cubicBezTo>
                  <a:pt x="16569" y="10346"/>
                  <a:pt x="16569" y="10310"/>
                  <a:pt x="16569" y="10274"/>
                </a:cubicBezTo>
                <a:cubicBezTo>
                  <a:pt x="16550" y="10274"/>
                  <a:pt x="16550" y="10274"/>
                  <a:pt x="16550" y="10274"/>
                </a:cubicBezTo>
                <a:cubicBezTo>
                  <a:pt x="16550" y="10310"/>
                  <a:pt x="16550" y="10310"/>
                  <a:pt x="16550" y="10310"/>
                </a:cubicBezTo>
                <a:cubicBezTo>
                  <a:pt x="16550" y="10346"/>
                  <a:pt x="16531" y="10310"/>
                  <a:pt x="16531" y="10346"/>
                </a:cubicBezTo>
                <a:cubicBezTo>
                  <a:pt x="16512" y="10346"/>
                  <a:pt x="16493" y="10346"/>
                  <a:pt x="16493" y="10383"/>
                </a:cubicBezTo>
                <a:cubicBezTo>
                  <a:pt x="16493" y="10383"/>
                  <a:pt x="16493" y="10383"/>
                  <a:pt x="16493" y="10419"/>
                </a:cubicBezTo>
                <a:cubicBezTo>
                  <a:pt x="16474" y="10383"/>
                  <a:pt x="16455" y="10419"/>
                  <a:pt x="16455" y="10419"/>
                </a:cubicBezTo>
                <a:cubicBezTo>
                  <a:pt x="16455" y="10491"/>
                  <a:pt x="16418" y="10491"/>
                  <a:pt x="16399" y="10528"/>
                </a:cubicBezTo>
                <a:cubicBezTo>
                  <a:pt x="16399" y="10564"/>
                  <a:pt x="16380" y="10600"/>
                  <a:pt x="16380" y="10673"/>
                </a:cubicBezTo>
                <a:cubicBezTo>
                  <a:pt x="16399" y="10709"/>
                  <a:pt x="16418" y="10709"/>
                  <a:pt x="16418" y="10746"/>
                </a:cubicBezTo>
                <a:cubicBezTo>
                  <a:pt x="16436" y="10782"/>
                  <a:pt x="16418" y="10818"/>
                  <a:pt x="16436" y="10854"/>
                </a:cubicBezTo>
                <a:cubicBezTo>
                  <a:pt x="16455" y="10854"/>
                  <a:pt x="16455" y="10854"/>
                  <a:pt x="16474" y="10891"/>
                </a:cubicBezTo>
                <a:cubicBezTo>
                  <a:pt x="16493" y="10927"/>
                  <a:pt x="16493" y="10927"/>
                  <a:pt x="16512" y="10963"/>
                </a:cubicBezTo>
                <a:cubicBezTo>
                  <a:pt x="16531" y="10963"/>
                  <a:pt x="16531" y="10963"/>
                  <a:pt x="16550" y="11000"/>
                </a:cubicBezTo>
                <a:cubicBezTo>
                  <a:pt x="16550" y="11000"/>
                  <a:pt x="16550" y="11036"/>
                  <a:pt x="16550" y="11036"/>
                </a:cubicBezTo>
                <a:cubicBezTo>
                  <a:pt x="16550" y="11072"/>
                  <a:pt x="16569" y="11072"/>
                  <a:pt x="16569" y="11109"/>
                </a:cubicBezTo>
                <a:cubicBezTo>
                  <a:pt x="16588" y="11217"/>
                  <a:pt x="16607" y="11290"/>
                  <a:pt x="16607" y="11363"/>
                </a:cubicBezTo>
                <a:cubicBezTo>
                  <a:pt x="16607" y="11399"/>
                  <a:pt x="16607" y="11399"/>
                  <a:pt x="16588" y="11435"/>
                </a:cubicBezTo>
                <a:cubicBezTo>
                  <a:pt x="16588" y="11472"/>
                  <a:pt x="16588" y="11508"/>
                  <a:pt x="16588" y="11544"/>
                </a:cubicBezTo>
                <a:cubicBezTo>
                  <a:pt x="16588" y="11581"/>
                  <a:pt x="16550" y="11581"/>
                  <a:pt x="16531" y="11617"/>
                </a:cubicBezTo>
                <a:cubicBezTo>
                  <a:pt x="16512" y="11653"/>
                  <a:pt x="16493" y="11726"/>
                  <a:pt x="16455" y="11653"/>
                </a:cubicBezTo>
                <a:cubicBezTo>
                  <a:pt x="16455" y="11653"/>
                  <a:pt x="16455" y="11653"/>
                  <a:pt x="16455" y="11653"/>
                </a:cubicBezTo>
                <a:cubicBezTo>
                  <a:pt x="16455" y="11689"/>
                  <a:pt x="16455" y="11762"/>
                  <a:pt x="16436" y="11762"/>
                </a:cubicBezTo>
                <a:cubicBezTo>
                  <a:pt x="16436" y="11762"/>
                  <a:pt x="16418" y="11762"/>
                  <a:pt x="16418" y="11762"/>
                </a:cubicBezTo>
                <a:cubicBezTo>
                  <a:pt x="16418" y="11798"/>
                  <a:pt x="16418" y="11798"/>
                  <a:pt x="16399" y="11835"/>
                </a:cubicBezTo>
                <a:cubicBezTo>
                  <a:pt x="16399" y="11835"/>
                  <a:pt x="16380" y="11835"/>
                  <a:pt x="16380" y="11835"/>
                </a:cubicBezTo>
                <a:cubicBezTo>
                  <a:pt x="16361" y="11871"/>
                  <a:pt x="16361" y="11907"/>
                  <a:pt x="16323" y="11907"/>
                </a:cubicBezTo>
                <a:cubicBezTo>
                  <a:pt x="16323" y="11835"/>
                  <a:pt x="16323" y="11762"/>
                  <a:pt x="16342" y="11726"/>
                </a:cubicBezTo>
                <a:cubicBezTo>
                  <a:pt x="16342" y="11726"/>
                  <a:pt x="16342" y="11726"/>
                  <a:pt x="16342" y="11726"/>
                </a:cubicBezTo>
                <a:cubicBezTo>
                  <a:pt x="16323" y="11689"/>
                  <a:pt x="16304" y="11689"/>
                  <a:pt x="16285" y="11653"/>
                </a:cubicBezTo>
                <a:cubicBezTo>
                  <a:pt x="16285" y="11653"/>
                  <a:pt x="16266" y="11653"/>
                  <a:pt x="16266" y="11653"/>
                </a:cubicBezTo>
                <a:cubicBezTo>
                  <a:pt x="16247" y="11653"/>
                  <a:pt x="16247" y="11653"/>
                  <a:pt x="16247" y="11653"/>
                </a:cubicBezTo>
                <a:cubicBezTo>
                  <a:pt x="16266" y="11617"/>
                  <a:pt x="16266" y="11617"/>
                  <a:pt x="16247" y="11617"/>
                </a:cubicBezTo>
                <a:cubicBezTo>
                  <a:pt x="16228" y="11617"/>
                  <a:pt x="16228" y="11617"/>
                  <a:pt x="16228" y="11617"/>
                </a:cubicBezTo>
                <a:cubicBezTo>
                  <a:pt x="16228" y="11617"/>
                  <a:pt x="16228" y="11617"/>
                  <a:pt x="16228" y="11617"/>
                </a:cubicBezTo>
                <a:cubicBezTo>
                  <a:pt x="16209" y="11581"/>
                  <a:pt x="16209" y="11508"/>
                  <a:pt x="16191" y="11472"/>
                </a:cubicBezTo>
                <a:cubicBezTo>
                  <a:pt x="16191" y="11472"/>
                  <a:pt x="16191" y="11472"/>
                  <a:pt x="16172" y="11472"/>
                </a:cubicBezTo>
                <a:cubicBezTo>
                  <a:pt x="16172" y="11435"/>
                  <a:pt x="16153" y="11435"/>
                  <a:pt x="16153" y="11399"/>
                </a:cubicBezTo>
                <a:cubicBezTo>
                  <a:pt x="16134" y="11399"/>
                  <a:pt x="16134" y="11435"/>
                  <a:pt x="16115" y="11399"/>
                </a:cubicBezTo>
                <a:cubicBezTo>
                  <a:pt x="16096" y="11399"/>
                  <a:pt x="16096" y="11399"/>
                  <a:pt x="16096" y="11399"/>
                </a:cubicBezTo>
                <a:cubicBezTo>
                  <a:pt x="16096" y="11363"/>
                  <a:pt x="16096" y="11326"/>
                  <a:pt x="16096" y="11326"/>
                </a:cubicBezTo>
                <a:cubicBezTo>
                  <a:pt x="16058" y="11290"/>
                  <a:pt x="16058" y="11290"/>
                  <a:pt x="16020" y="11326"/>
                </a:cubicBezTo>
                <a:cubicBezTo>
                  <a:pt x="16039" y="11363"/>
                  <a:pt x="16020" y="11399"/>
                  <a:pt x="16020" y="11435"/>
                </a:cubicBezTo>
                <a:cubicBezTo>
                  <a:pt x="16020" y="11435"/>
                  <a:pt x="16020" y="11472"/>
                  <a:pt x="16020" y="11472"/>
                </a:cubicBezTo>
                <a:cubicBezTo>
                  <a:pt x="16020" y="11544"/>
                  <a:pt x="15964" y="11726"/>
                  <a:pt x="15982" y="11835"/>
                </a:cubicBezTo>
                <a:cubicBezTo>
                  <a:pt x="16001" y="11835"/>
                  <a:pt x="16020" y="11798"/>
                  <a:pt x="16020" y="11798"/>
                </a:cubicBezTo>
                <a:cubicBezTo>
                  <a:pt x="16020" y="11835"/>
                  <a:pt x="16020" y="11871"/>
                  <a:pt x="16039" y="11907"/>
                </a:cubicBezTo>
                <a:cubicBezTo>
                  <a:pt x="16039" y="11907"/>
                  <a:pt x="16039" y="11907"/>
                  <a:pt x="16039" y="11907"/>
                </a:cubicBezTo>
                <a:cubicBezTo>
                  <a:pt x="16058" y="12016"/>
                  <a:pt x="16039" y="12125"/>
                  <a:pt x="16134" y="12089"/>
                </a:cubicBezTo>
                <a:cubicBezTo>
                  <a:pt x="16134" y="12125"/>
                  <a:pt x="16153" y="12161"/>
                  <a:pt x="16153" y="12198"/>
                </a:cubicBezTo>
                <a:cubicBezTo>
                  <a:pt x="16172" y="12198"/>
                  <a:pt x="16172" y="12198"/>
                  <a:pt x="16172" y="12198"/>
                </a:cubicBezTo>
                <a:cubicBezTo>
                  <a:pt x="16191" y="12234"/>
                  <a:pt x="16209" y="12270"/>
                  <a:pt x="16209" y="12307"/>
                </a:cubicBezTo>
                <a:cubicBezTo>
                  <a:pt x="16228" y="12307"/>
                  <a:pt x="16228" y="12307"/>
                  <a:pt x="16247" y="12343"/>
                </a:cubicBezTo>
                <a:cubicBezTo>
                  <a:pt x="16247" y="12415"/>
                  <a:pt x="16247" y="12488"/>
                  <a:pt x="16247" y="12561"/>
                </a:cubicBezTo>
                <a:cubicBezTo>
                  <a:pt x="16247" y="12597"/>
                  <a:pt x="16266" y="12633"/>
                  <a:pt x="16266" y="12633"/>
                </a:cubicBezTo>
                <a:cubicBezTo>
                  <a:pt x="16266" y="12670"/>
                  <a:pt x="16285" y="12706"/>
                  <a:pt x="16285" y="12742"/>
                </a:cubicBezTo>
                <a:cubicBezTo>
                  <a:pt x="16266" y="12742"/>
                  <a:pt x="16266" y="12742"/>
                  <a:pt x="16247" y="12742"/>
                </a:cubicBezTo>
                <a:cubicBezTo>
                  <a:pt x="16209" y="12706"/>
                  <a:pt x="16191" y="12670"/>
                  <a:pt x="16172" y="12633"/>
                </a:cubicBezTo>
                <a:cubicBezTo>
                  <a:pt x="16153" y="12633"/>
                  <a:pt x="16134" y="12597"/>
                  <a:pt x="16115" y="12597"/>
                </a:cubicBezTo>
                <a:cubicBezTo>
                  <a:pt x="16115" y="12561"/>
                  <a:pt x="16115" y="12524"/>
                  <a:pt x="16096" y="12488"/>
                </a:cubicBezTo>
                <a:cubicBezTo>
                  <a:pt x="16096" y="12488"/>
                  <a:pt x="16077" y="12452"/>
                  <a:pt x="16077" y="12452"/>
                </a:cubicBezTo>
                <a:cubicBezTo>
                  <a:pt x="16058" y="12415"/>
                  <a:pt x="16077" y="12415"/>
                  <a:pt x="16077" y="12379"/>
                </a:cubicBezTo>
                <a:cubicBezTo>
                  <a:pt x="16058" y="12343"/>
                  <a:pt x="16058" y="12343"/>
                  <a:pt x="16058" y="12307"/>
                </a:cubicBezTo>
                <a:cubicBezTo>
                  <a:pt x="16039" y="12270"/>
                  <a:pt x="16039" y="12198"/>
                  <a:pt x="16039" y="12125"/>
                </a:cubicBezTo>
                <a:cubicBezTo>
                  <a:pt x="16039" y="12125"/>
                  <a:pt x="16039" y="12125"/>
                  <a:pt x="16039" y="12125"/>
                </a:cubicBezTo>
                <a:cubicBezTo>
                  <a:pt x="16039" y="12125"/>
                  <a:pt x="16020" y="12161"/>
                  <a:pt x="16020" y="12125"/>
                </a:cubicBezTo>
                <a:cubicBezTo>
                  <a:pt x="16020" y="12125"/>
                  <a:pt x="16020" y="12125"/>
                  <a:pt x="16020" y="12125"/>
                </a:cubicBezTo>
                <a:cubicBezTo>
                  <a:pt x="16020" y="12089"/>
                  <a:pt x="16001" y="12052"/>
                  <a:pt x="16001" y="12052"/>
                </a:cubicBezTo>
                <a:cubicBezTo>
                  <a:pt x="16001" y="12052"/>
                  <a:pt x="16001" y="12052"/>
                  <a:pt x="15982" y="12052"/>
                </a:cubicBezTo>
                <a:cubicBezTo>
                  <a:pt x="15982" y="11980"/>
                  <a:pt x="15964" y="11980"/>
                  <a:pt x="15945" y="11944"/>
                </a:cubicBezTo>
                <a:cubicBezTo>
                  <a:pt x="15945" y="11944"/>
                  <a:pt x="15926" y="11944"/>
                  <a:pt x="15926" y="11944"/>
                </a:cubicBezTo>
                <a:cubicBezTo>
                  <a:pt x="15907" y="11871"/>
                  <a:pt x="15945" y="11762"/>
                  <a:pt x="15945" y="11726"/>
                </a:cubicBezTo>
                <a:cubicBezTo>
                  <a:pt x="15945" y="11689"/>
                  <a:pt x="15945" y="11689"/>
                  <a:pt x="15945" y="11689"/>
                </a:cubicBezTo>
                <a:cubicBezTo>
                  <a:pt x="15926" y="11653"/>
                  <a:pt x="15964" y="11544"/>
                  <a:pt x="15964" y="11544"/>
                </a:cubicBezTo>
                <a:cubicBezTo>
                  <a:pt x="15964" y="11544"/>
                  <a:pt x="15945" y="11544"/>
                  <a:pt x="15945" y="11508"/>
                </a:cubicBezTo>
                <a:cubicBezTo>
                  <a:pt x="15945" y="11472"/>
                  <a:pt x="15945" y="11399"/>
                  <a:pt x="15945" y="11363"/>
                </a:cubicBezTo>
                <a:cubicBezTo>
                  <a:pt x="15926" y="11290"/>
                  <a:pt x="15907" y="11217"/>
                  <a:pt x="15907" y="11181"/>
                </a:cubicBezTo>
                <a:cubicBezTo>
                  <a:pt x="15888" y="11109"/>
                  <a:pt x="15888" y="11036"/>
                  <a:pt x="15888" y="10963"/>
                </a:cubicBezTo>
                <a:cubicBezTo>
                  <a:pt x="15869" y="10927"/>
                  <a:pt x="15869" y="10854"/>
                  <a:pt x="15850" y="10854"/>
                </a:cubicBezTo>
                <a:cubicBezTo>
                  <a:pt x="15831" y="10854"/>
                  <a:pt x="15831" y="10854"/>
                  <a:pt x="15831" y="10854"/>
                </a:cubicBezTo>
                <a:cubicBezTo>
                  <a:pt x="15831" y="10963"/>
                  <a:pt x="15812" y="10927"/>
                  <a:pt x="15774" y="10963"/>
                </a:cubicBezTo>
                <a:cubicBezTo>
                  <a:pt x="15756" y="11000"/>
                  <a:pt x="15756" y="11072"/>
                  <a:pt x="15737" y="11036"/>
                </a:cubicBezTo>
                <a:cubicBezTo>
                  <a:pt x="15737" y="11036"/>
                  <a:pt x="15737" y="11000"/>
                  <a:pt x="15737" y="11000"/>
                </a:cubicBezTo>
                <a:cubicBezTo>
                  <a:pt x="15737" y="11000"/>
                  <a:pt x="15737" y="11000"/>
                  <a:pt x="15718" y="11036"/>
                </a:cubicBezTo>
                <a:cubicBezTo>
                  <a:pt x="15718" y="11036"/>
                  <a:pt x="15718" y="11036"/>
                  <a:pt x="15718" y="11036"/>
                </a:cubicBezTo>
                <a:cubicBezTo>
                  <a:pt x="15718" y="11036"/>
                  <a:pt x="15718" y="11000"/>
                  <a:pt x="15718" y="11000"/>
                </a:cubicBezTo>
                <a:cubicBezTo>
                  <a:pt x="15718" y="11000"/>
                  <a:pt x="15718" y="11000"/>
                  <a:pt x="15718" y="10963"/>
                </a:cubicBezTo>
                <a:cubicBezTo>
                  <a:pt x="15699" y="11000"/>
                  <a:pt x="15699" y="11000"/>
                  <a:pt x="15680" y="11000"/>
                </a:cubicBezTo>
                <a:cubicBezTo>
                  <a:pt x="15680" y="11000"/>
                  <a:pt x="15680" y="11000"/>
                  <a:pt x="15680" y="11000"/>
                </a:cubicBezTo>
                <a:cubicBezTo>
                  <a:pt x="15680" y="10927"/>
                  <a:pt x="15699" y="10891"/>
                  <a:pt x="15699" y="10854"/>
                </a:cubicBezTo>
                <a:cubicBezTo>
                  <a:pt x="15699" y="10746"/>
                  <a:pt x="15680" y="10673"/>
                  <a:pt x="15661" y="10600"/>
                </a:cubicBezTo>
                <a:cubicBezTo>
                  <a:pt x="15661" y="10600"/>
                  <a:pt x="15661" y="10600"/>
                  <a:pt x="15661" y="10600"/>
                </a:cubicBezTo>
                <a:cubicBezTo>
                  <a:pt x="15661" y="10637"/>
                  <a:pt x="15661" y="10637"/>
                  <a:pt x="15661" y="10637"/>
                </a:cubicBezTo>
                <a:cubicBezTo>
                  <a:pt x="15642" y="10637"/>
                  <a:pt x="15642" y="10637"/>
                  <a:pt x="15623" y="10600"/>
                </a:cubicBezTo>
                <a:cubicBezTo>
                  <a:pt x="15642" y="10600"/>
                  <a:pt x="15642" y="10600"/>
                  <a:pt x="15661" y="10600"/>
                </a:cubicBezTo>
                <a:cubicBezTo>
                  <a:pt x="15661" y="10600"/>
                  <a:pt x="15661" y="10600"/>
                  <a:pt x="15661" y="10600"/>
                </a:cubicBezTo>
                <a:cubicBezTo>
                  <a:pt x="15642" y="10564"/>
                  <a:pt x="15642" y="10528"/>
                  <a:pt x="15623" y="10528"/>
                </a:cubicBezTo>
                <a:cubicBezTo>
                  <a:pt x="15623" y="10491"/>
                  <a:pt x="15604" y="10528"/>
                  <a:pt x="15604" y="10491"/>
                </a:cubicBezTo>
                <a:cubicBezTo>
                  <a:pt x="15604" y="10491"/>
                  <a:pt x="15604" y="10491"/>
                  <a:pt x="15604" y="10455"/>
                </a:cubicBezTo>
                <a:cubicBezTo>
                  <a:pt x="15585" y="10455"/>
                  <a:pt x="15585" y="10455"/>
                  <a:pt x="15585" y="10455"/>
                </a:cubicBezTo>
                <a:cubicBezTo>
                  <a:pt x="15529" y="10419"/>
                  <a:pt x="15547" y="10237"/>
                  <a:pt x="15510" y="10165"/>
                </a:cubicBezTo>
                <a:cubicBezTo>
                  <a:pt x="15491" y="10201"/>
                  <a:pt x="15491" y="10201"/>
                  <a:pt x="15472" y="10201"/>
                </a:cubicBezTo>
                <a:cubicBezTo>
                  <a:pt x="15472" y="10165"/>
                  <a:pt x="15453" y="10165"/>
                  <a:pt x="15453" y="10128"/>
                </a:cubicBezTo>
                <a:cubicBezTo>
                  <a:pt x="15453" y="10128"/>
                  <a:pt x="15453" y="10165"/>
                  <a:pt x="15453" y="10165"/>
                </a:cubicBezTo>
                <a:cubicBezTo>
                  <a:pt x="15453" y="10165"/>
                  <a:pt x="15453" y="10165"/>
                  <a:pt x="15453" y="10165"/>
                </a:cubicBezTo>
                <a:cubicBezTo>
                  <a:pt x="15453" y="10201"/>
                  <a:pt x="15453" y="10237"/>
                  <a:pt x="15453" y="10274"/>
                </a:cubicBezTo>
                <a:cubicBezTo>
                  <a:pt x="15434" y="10274"/>
                  <a:pt x="15434" y="10274"/>
                  <a:pt x="15434" y="10310"/>
                </a:cubicBezTo>
                <a:cubicBezTo>
                  <a:pt x="15434" y="10310"/>
                  <a:pt x="15434" y="10310"/>
                  <a:pt x="15434" y="10310"/>
                </a:cubicBezTo>
                <a:cubicBezTo>
                  <a:pt x="15415" y="10274"/>
                  <a:pt x="15415" y="10274"/>
                  <a:pt x="15415" y="10237"/>
                </a:cubicBezTo>
                <a:cubicBezTo>
                  <a:pt x="15415" y="10237"/>
                  <a:pt x="15415" y="10237"/>
                  <a:pt x="15415" y="10237"/>
                </a:cubicBezTo>
                <a:cubicBezTo>
                  <a:pt x="15415" y="10274"/>
                  <a:pt x="15396" y="10274"/>
                  <a:pt x="15396" y="10310"/>
                </a:cubicBezTo>
                <a:cubicBezTo>
                  <a:pt x="15396" y="10310"/>
                  <a:pt x="15396" y="10310"/>
                  <a:pt x="15396" y="10310"/>
                </a:cubicBezTo>
                <a:cubicBezTo>
                  <a:pt x="15396" y="10310"/>
                  <a:pt x="15396" y="10274"/>
                  <a:pt x="15377" y="10274"/>
                </a:cubicBezTo>
                <a:cubicBezTo>
                  <a:pt x="15377" y="10274"/>
                  <a:pt x="15377" y="10274"/>
                  <a:pt x="15377" y="10274"/>
                </a:cubicBezTo>
                <a:cubicBezTo>
                  <a:pt x="15377" y="10310"/>
                  <a:pt x="15377" y="10310"/>
                  <a:pt x="15377" y="10310"/>
                </a:cubicBezTo>
                <a:cubicBezTo>
                  <a:pt x="15358" y="10310"/>
                  <a:pt x="15358" y="10310"/>
                  <a:pt x="15358" y="10310"/>
                </a:cubicBezTo>
                <a:cubicBezTo>
                  <a:pt x="15358" y="10310"/>
                  <a:pt x="15358" y="10310"/>
                  <a:pt x="15358" y="10310"/>
                </a:cubicBezTo>
                <a:cubicBezTo>
                  <a:pt x="15358" y="10310"/>
                  <a:pt x="15339" y="10310"/>
                  <a:pt x="15339" y="10310"/>
                </a:cubicBezTo>
                <a:cubicBezTo>
                  <a:pt x="15339" y="10310"/>
                  <a:pt x="15339" y="10274"/>
                  <a:pt x="15320" y="10274"/>
                </a:cubicBezTo>
                <a:cubicBezTo>
                  <a:pt x="15320" y="10274"/>
                  <a:pt x="15320" y="10274"/>
                  <a:pt x="15320" y="10274"/>
                </a:cubicBezTo>
                <a:cubicBezTo>
                  <a:pt x="15320" y="10310"/>
                  <a:pt x="15320" y="10310"/>
                  <a:pt x="15320" y="10310"/>
                </a:cubicBezTo>
                <a:cubicBezTo>
                  <a:pt x="15320" y="10310"/>
                  <a:pt x="15320" y="10310"/>
                  <a:pt x="15302" y="10310"/>
                </a:cubicBezTo>
                <a:cubicBezTo>
                  <a:pt x="15302" y="10310"/>
                  <a:pt x="15302" y="10274"/>
                  <a:pt x="15302" y="10274"/>
                </a:cubicBezTo>
                <a:cubicBezTo>
                  <a:pt x="15283" y="10274"/>
                  <a:pt x="15283" y="10310"/>
                  <a:pt x="15283" y="10310"/>
                </a:cubicBezTo>
                <a:cubicBezTo>
                  <a:pt x="15264" y="10346"/>
                  <a:pt x="15226" y="10346"/>
                  <a:pt x="15226" y="10383"/>
                </a:cubicBezTo>
                <a:cubicBezTo>
                  <a:pt x="15226" y="10383"/>
                  <a:pt x="15226" y="10419"/>
                  <a:pt x="15226" y="10419"/>
                </a:cubicBezTo>
                <a:cubicBezTo>
                  <a:pt x="15207" y="10455"/>
                  <a:pt x="15207" y="10528"/>
                  <a:pt x="15188" y="10528"/>
                </a:cubicBezTo>
                <a:cubicBezTo>
                  <a:pt x="15169" y="10564"/>
                  <a:pt x="15131" y="10564"/>
                  <a:pt x="15112" y="10564"/>
                </a:cubicBezTo>
                <a:cubicBezTo>
                  <a:pt x="15094" y="10637"/>
                  <a:pt x="15075" y="10673"/>
                  <a:pt x="15056" y="10709"/>
                </a:cubicBezTo>
                <a:cubicBezTo>
                  <a:pt x="15056" y="10746"/>
                  <a:pt x="15037" y="10746"/>
                  <a:pt x="15037" y="10746"/>
                </a:cubicBezTo>
                <a:cubicBezTo>
                  <a:pt x="15018" y="10746"/>
                  <a:pt x="14999" y="10818"/>
                  <a:pt x="14999" y="10818"/>
                </a:cubicBezTo>
                <a:cubicBezTo>
                  <a:pt x="14980" y="10818"/>
                  <a:pt x="14961" y="10854"/>
                  <a:pt x="14961" y="10854"/>
                </a:cubicBezTo>
                <a:cubicBezTo>
                  <a:pt x="14942" y="10891"/>
                  <a:pt x="14942" y="10927"/>
                  <a:pt x="14923" y="10963"/>
                </a:cubicBezTo>
                <a:cubicBezTo>
                  <a:pt x="14923" y="10963"/>
                  <a:pt x="14885" y="10963"/>
                  <a:pt x="14885" y="10963"/>
                </a:cubicBezTo>
                <a:cubicBezTo>
                  <a:pt x="14885" y="11000"/>
                  <a:pt x="14867" y="11036"/>
                  <a:pt x="14867" y="11036"/>
                </a:cubicBezTo>
                <a:cubicBezTo>
                  <a:pt x="14848" y="11036"/>
                  <a:pt x="14829" y="11036"/>
                  <a:pt x="14829" y="11036"/>
                </a:cubicBezTo>
                <a:cubicBezTo>
                  <a:pt x="14810" y="11072"/>
                  <a:pt x="14810" y="11072"/>
                  <a:pt x="14810" y="11109"/>
                </a:cubicBezTo>
                <a:cubicBezTo>
                  <a:pt x="14791" y="11145"/>
                  <a:pt x="14810" y="11217"/>
                  <a:pt x="14810" y="11290"/>
                </a:cubicBezTo>
                <a:cubicBezTo>
                  <a:pt x="14848" y="11363"/>
                  <a:pt x="14791" y="11472"/>
                  <a:pt x="14791" y="11544"/>
                </a:cubicBezTo>
                <a:cubicBezTo>
                  <a:pt x="14772" y="11581"/>
                  <a:pt x="14791" y="11653"/>
                  <a:pt x="14791" y="11689"/>
                </a:cubicBezTo>
                <a:cubicBezTo>
                  <a:pt x="14772" y="11689"/>
                  <a:pt x="14753" y="11689"/>
                  <a:pt x="14753" y="11689"/>
                </a:cubicBezTo>
                <a:cubicBezTo>
                  <a:pt x="14753" y="11726"/>
                  <a:pt x="14734" y="11762"/>
                  <a:pt x="14734" y="11798"/>
                </a:cubicBezTo>
                <a:cubicBezTo>
                  <a:pt x="14734" y="11798"/>
                  <a:pt x="14753" y="11798"/>
                  <a:pt x="14753" y="11798"/>
                </a:cubicBezTo>
                <a:cubicBezTo>
                  <a:pt x="14734" y="11835"/>
                  <a:pt x="14715" y="11835"/>
                  <a:pt x="14696" y="11835"/>
                </a:cubicBezTo>
                <a:cubicBezTo>
                  <a:pt x="14696" y="11871"/>
                  <a:pt x="14696" y="11871"/>
                  <a:pt x="14696" y="11907"/>
                </a:cubicBezTo>
                <a:cubicBezTo>
                  <a:pt x="14677" y="11944"/>
                  <a:pt x="14658" y="11944"/>
                  <a:pt x="14640" y="11944"/>
                </a:cubicBezTo>
                <a:cubicBezTo>
                  <a:pt x="14621" y="11944"/>
                  <a:pt x="14602" y="11907"/>
                  <a:pt x="14602" y="11871"/>
                </a:cubicBezTo>
                <a:cubicBezTo>
                  <a:pt x="14583" y="11835"/>
                  <a:pt x="14583" y="11798"/>
                  <a:pt x="14583" y="11726"/>
                </a:cubicBezTo>
                <a:cubicBezTo>
                  <a:pt x="14564" y="11689"/>
                  <a:pt x="14545" y="11617"/>
                  <a:pt x="14526" y="11544"/>
                </a:cubicBezTo>
                <a:cubicBezTo>
                  <a:pt x="14526" y="11508"/>
                  <a:pt x="14507" y="11508"/>
                  <a:pt x="14507" y="11472"/>
                </a:cubicBezTo>
                <a:cubicBezTo>
                  <a:pt x="14507" y="11435"/>
                  <a:pt x="14488" y="11399"/>
                  <a:pt x="14488" y="11399"/>
                </a:cubicBezTo>
                <a:cubicBezTo>
                  <a:pt x="14488" y="11326"/>
                  <a:pt x="14469" y="11254"/>
                  <a:pt x="14450" y="11181"/>
                </a:cubicBezTo>
                <a:cubicBezTo>
                  <a:pt x="14432" y="11109"/>
                  <a:pt x="14413" y="11036"/>
                  <a:pt x="14394" y="10927"/>
                </a:cubicBezTo>
                <a:cubicBezTo>
                  <a:pt x="14394" y="10854"/>
                  <a:pt x="14375" y="10782"/>
                  <a:pt x="14375" y="10673"/>
                </a:cubicBezTo>
                <a:cubicBezTo>
                  <a:pt x="14375" y="10637"/>
                  <a:pt x="14356" y="10564"/>
                  <a:pt x="14356" y="10491"/>
                </a:cubicBezTo>
                <a:cubicBezTo>
                  <a:pt x="14356" y="10491"/>
                  <a:pt x="14375" y="10455"/>
                  <a:pt x="14375" y="10419"/>
                </a:cubicBezTo>
                <a:cubicBezTo>
                  <a:pt x="14375" y="10419"/>
                  <a:pt x="14356" y="10383"/>
                  <a:pt x="14356" y="10383"/>
                </a:cubicBezTo>
                <a:cubicBezTo>
                  <a:pt x="14356" y="10346"/>
                  <a:pt x="14356" y="10274"/>
                  <a:pt x="14356" y="10237"/>
                </a:cubicBezTo>
                <a:cubicBezTo>
                  <a:pt x="14337" y="10237"/>
                  <a:pt x="14337" y="10237"/>
                  <a:pt x="14318" y="10274"/>
                </a:cubicBezTo>
                <a:cubicBezTo>
                  <a:pt x="14318" y="10274"/>
                  <a:pt x="14318" y="10274"/>
                  <a:pt x="14318" y="10310"/>
                </a:cubicBezTo>
                <a:cubicBezTo>
                  <a:pt x="14337" y="10383"/>
                  <a:pt x="14299" y="10383"/>
                  <a:pt x="14261" y="10419"/>
                </a:cubicBezTo>
                <a:cubicBezTo>
                  <a:pt x="14261" y="10419"/>
                  <a:pt x="14242" y="10419"/>
                  <a:pt x="14242" y="10419"/>
                </a:cubicBezTo>
                <a:cubicBezTo>
                  <a:pt x="14205" y="10419"/>
                  <a:pt x="14129" y="10274"/>
                  <a:pt x="14110" y="10237"/>
                </a:cubicBezTo>
                <a:cubicBezTo>
                  <a:pt x="14110" y="10237"/>
                  <a:pt x="14110" y="10237"/>
                  <a:pt x="14129" y="10237"/>
                </a:cubicBezTo>
                <a:cubicBezTo>
                  <a:pt x="14148" y="10201"/>
                  <a:pt x="14167" y="10274"/>
                  <a:pt x="14205" y="10201"/>
                </a:cubicBezTo>
                <a:cubicBezTo>
                  <a:pt x="14205" y="10201"/>
                  <a:pt x="14205" y="10165"/>
                  <a:pt x="14205" y="10165"/>
                </a:cubicBezTo>
                <a:cubicBezTo>
                  <a:pt x="14167" y="10201"/>
                  <a:pt x="14110" y="10165"/>
                  <a:pt x="14091" y="10092"/>
                </a:cubicBezTo>
                <a:cubicBezTo>
                  <a:pt x="14072" y="10092"/>
                  <a:pt x="14072" y="10056"/>
                  <a:pt x="14072" y="10056"/>
                </a:cubicBezTo>
                <a:cubicBezTo>
                  <a:pt x="14053" y="10019"/>
                  <a:pt x="14034" y="10056"/>
                  <a:pt x="14015" y="10019"/>
                </a:cubicBezTo>
                <a:cubicBezTo>
                  <a:pt x="14015" y="9983"/>
                  <a:pt x="14015" y="9947"/>
                  <a:pt x="14015" y="9947"/>
                </a:cubicBezTo>
                <a:cubicBezTo>
                  <a:pt x="13996" y="9911"/>
                  <a:pt x="13996" y="9911"/>
                  <a:pt x="13978" y="9911"/>
                </a:cubicBezTo>
                <a:cubicBezTo>
                  <a:pt x="13978" y="9874"/>
                  <a:pt x="13978" y="9838"/>
                  <a:pt x="13959" y="9838"/>
                </a:cubicBezTo>
                <a:cubicBezTo>
                  <a:pt x="13940" y="9838"/>
                  <a:pt x="13826" y="9911"/>
                  <a:pt x="13826" y="9838"/>
                </a:cubicBezTo>
                <a:cubicBezTo>
                  <a:pt x="13807" y="9838"/>
                  <a:pt x="13788" y="9874"/>
                  <a:pt x="13770" y="9874"/>
                </a:cubicBezTo>
                <a:cubicBezTo>
                  <a:pt x="13751" y="9874"/>
                  <a:pt x="13732" y="9874"/>
                  <a:pt x="13713" y="9874"/>
                </a:cubicBezTo>
                <a:cubicBezTo>
                  <a:pt x="13694" y="9874"/>
                  <a:pt x="13675" y="9911"/>
                  <a:pt x="13637" y="9874"/>
                </a:cubicBezTo>
                <a:cubicBezTo>
                  <a:pt x="13618" y="9874"/>
                  <a:pt x="13618" y="9874"/>
                  <a:pt x="13599" y="9838"/>
                </a:cubicBezTo>
                <a:cubicBezTo>
                  <a:pt x="13561" y="9838"/>
                  <a:pt x="13543" y="9838"/>
                  <a:pt x="13505" y="9838"/>
                </a:cubicBezTo>
                <a:cubicBezTo>
                  <a:pt x="13505" y="9838"/>
                  <a:pt x="13505" y="9838"/>
                  <a:pt x="13486" y="9838"/>
                </a:cubicBezTo>
                <a:cubicBezTo>
                  <a:pt x="13467" y="9838"/>
                  <a:pt x="13448" y="9838"/>
                  <a:pt x="13429" y="9838"/>
                </a:cubicBezTo>
                <a:cubicBezTo>
                  <a:pt x="13429" y="9802"/>
                  <a:pt x="13410" y="9802"/>
                  <a:pt x="13391" y="9802"/>
                </a:cubicBezTo>
                <a:cubicBezTo>
                  <a:pt x="13391" y="9765"/>
                  <a:pt x="13391" y="9729"/>
                  <a:pt x="13372" y="9693"/>
                </a:cubicBezTo>
                <a:cubicBezTo>
                  <a:pt x="13372" y="9693"/>
                  <a:pt x="13372" y="9656"/>
                  <a:pt x="13372" y="9656"/>
                </a:cubicBezTo>
                <a:cubicBezTo>
                  <a:pt x="13353" y="9656"/>
                  <a:pt x="13372" y="9620"/>
                  <a:pt x="13353" y="9620"/>
                </a:cubicBezTo>
                <a:cubicBezTo>
                  <a:pt x="13335" y="9620"/>
                  <a:pt x="13297" y="9620"/>
                  <a:pt x="13278" y="9656"/>
                </a:cubicBezTo>
                <a:cubicBezTo>
                  <a:pt x="13278" y="9656"/>
                  <a:pt x="13259" y="9693"/>
                  <a:pt x="13240" y="9729"/>
                </a:cubicBezTo>
                <a:cubicBezTo>
                  <a:pt x="13221" y="9693"/>
                  <a:pt x="13221" y="9693"/>
                  <a:pt x="13202" y="9693"/>
                </a:cubicBezTo>
                <a:cubicBezTo>
                  <a:pt x="13183" y="9656"/>
                  <a:pt x="13145" y="9656"/>
                  <a:pt x="13126" y="9620"/>
                </a:cubicBezTo>
                <a:cubicBezTo>
                  <a:pt x="13126" y="9620"/>
                  <a:pt x="13108" y="9584"/>
                  <a:pt x="13108" y="9548"/>
                </a:cubicBezTo>
                <a:cubicBezTo>
                  <a:pt x="13089" y="9548"/>
                  <a:pt x="13051" y="9548"/>
                  <a:pt x="13032" y="9511"/>
                </a:cubicBezTo>
                <a:cubicBezTo>
                  <a:pt x="13032" y="9475"/>
                  <a:pt x="12994" y="9402"/>
                  <a:pt x="12994" y="9366"/>
                </a:cubicBezTo>
                <a:cubicBezTo>
                  <a:pt x="12994" y="9366"/>
                  <a:pt x="12994" y="9330"/>
                  <a:pt x="12994" y="9330"/>
                </a:cubicBezTo>
                <a:cubicBezTo>
                  <a:pt x="12994" y="9293"/>
                  <a:pt x="12975" y="9257"/>
                  <a:pt x="12956" y="9257"/>
                </a:cubicBezTo>
                <a:cubicBezTo>
                  <a:pt x="12937" y="9257"/>
                  <a:pt x="12918" y="9257"/>
                  <a:pt x="12899" y="9221"/>
                </a:cubicBezTo>
                <a:cubicBezTo>
                  <a:pt x="12899" y="9221"/>
                  <a:pt x="12899" y="9221"/>
                  <a:pt x="12899" y="9185"/>
                </a:cubicBezTo>
                <a:cubicBezTo>
                  <a:pt x="12899" y="9185"/>
                  <a:pt x="12899" y="9185"/>
                  <a:pt x="12899" y="9185"/>
                </a:cubicBezTo>
                <a:cubicBezTo>
                  <a:pt x="12881" y="9221"/>
                  <a:pt x="12881" y="9221"/>
                  <a:pt x="12881" y="9257"/>
                </a:cubicBezTo>
                <a:cubicBezTo>
                  <a:pt x="12862" y="9257"/>
                  <a:pt x="12824" y="9257"/>
                  <a:pt x="12824" y="9257"/>
                </a:cubicBezTo>
                <a:cubicBezTo>
                  <a:pt x="12824" y="9293"/>
                  <a:pt x="12824" y="9293"/>
                  <a:pt x="12824" y="9330"/>
                </a:cubicBezTo>
                <a:cubicBezTo>
                  <a:pt x="12824" y="9330"/>
                  <a:pt x="12824" y="9330"/>
                  <a:pt x="12824" y="9330"/>
                </a:cubicBezTo>
                <a:cubicBezTo>
                  <a:pt x="12824" y="9330"/>
                  <a:pt x="12805" y="9330"/>
                  <a:pt x="12805" y="9366"/>
                </a:cubicBezTo>
                <a:cubicBezTo>
                  <a:pt x="12805" y="9366"/>
                  <a:pt x="12805" y="9366"/>
                  <a:pt x="12805" y="9366"/>
                </a:cubicBezTo>
                <a:cubicBezTo>
                  <a:pt x="12824" y="9366"/>
                  <a:pt x="12824" y="9366"/>
                  <a:pt x="12843" y="9330"/>
                </a:cubicBezTo>
                <a:cubicBezTo>
                  <a:pt x="12843" y="9439"/>
                  <a:pt x="12862" y="9511"/>
                  <a:pt x="12881" y="9584"/>
                </a:cubicBezTo>
                <a:cubicBezTo>
                  <a:pt x="12899" y="9584"/>
                  <a:pt x="12899" y="9584"/>
                  <a:pt x="12899" y="9584"/>
                </a:cubicBezTo>
                <a:cubicBezTo>
                  <a:pt x="12899" y="9584"/>
                  <a:pt x="12899" y="9584"/>
                  <a:pt x="12899" y="9584"/>
                </a:cubicBezTo>
                <a:cubicBezTo>
                  <a:pt x="12918" y="9656"/>
                  <a:pt x="12937" y="9620"/>
                  <a:pt x="12956" y="9656"/>
                </a:cubicBezTo>
                <a:cubicBezTo>
                  <a:pt x="12956" y="9693"/>
                  <a:pt x="12956" y="9693"/>
                  <a:pt x="12956" y="9693"/>
                </a:cubicBezTo>
                <a:cubicBezTo>
                  <a:pt x="12956" y="9693"/>
                  <a:pt x="12956" y="9729"/>
                  <a:pt x="12956" y="9729"/>
                </a:cubicBezTo>
                <a:cubicBezTo>
                  <a:pt x="12956" y="9765"/>
                  <a:pt x="12956" y="9765"/>
                  <a:pt x="12956" y="9802"/>
                </a:cubicBezTo>
                <a:cubicBezTo>
                  <a:pt x="12975" y="9802"/>
                  <a:pt x="12975" y="9838"/>
                  <a:pt x="12975" y="9838"/>
                </a:cubicBezTo>
                <a:cubicBezTo>
                  <a:pt x="12975" y="9874"/>
                  <a:pt x="12994" y="9947"/>
                  <a:pt x="12994" y="9947"/>
                </a:cubicBezTo>
                <a:cubicBezTo>
                  <a:pt x="13013" y="9947"/>
                  <a:pt x="13013" y="9947"/>
                  <a:pt x="13013" y="9911"/>
                </a:cubicBezTo>
                <a:cubicBezTo>
                  <a:pt x="12994" y="9874"/>
                  <a:pt x="13013" y="9765"/>
                  <a:pt x="13032" y="9765"/>
                </a:cubicBezTo>
                <a:cubicBezTo>
                  <a:pt x="13032" y="9765"/>
                  <a:pt x="13032" y="9765"/>
                  <a:pt x="13032" y="9765"/>
                </a:cubicBezTo>
                <a:cubicBezTo>
                  <a:pt x="13032" y="9765"/>
                  <a:pt x="13051" y="9765"/>
                  <a:pt x="13051" y="9802"/>
                </a:cubicBezTo>
                <a:cubicBezTo>
                  <a:pt x="13051" y="9802"/>
                  <a:pt x="13051" y="9874"/>
                  <a:pt x="13051" y="9911"/>
                </a:cubicBezTo>
                <a:cubicBezTo>
                  <a:pt x="13051" y="9947"/>
                  <a:pt x="13032" y="9947"/>
                  <a:pt x="13032" y="9983"/>
                </a:cubicBezTo>
                <a:cubicBezTo>
                  <a:pt x="13051" y="9983"/>
                  <a:pt x="13051" y="9983"/>
                  <a:pt x="13051" y="10019"/>
                </a:cubicBezTo>
                <a:cubicBezTo>
                  <a:pt x="13070" y="10019"/>
                  <a:pt x="13070" y="10019"/>
                  <a:pt x="13089" y="10019"/>
                </a:cubicBezTo>
                <a:cubicBezTo>
                  <a:pt x="13089" y="10019"/>
                  <a:pt x="13089" y="10019"/>
                  <a:pt x="13108" y="9983"/>
                </a:cubicBezTo>
                <a:cubicBezTo>
                  <a:pt x="13108" y="10019"/>
                  <a:pt x="13183" y="10019"/>
                  <a:pt x="13202" y="10019"/>
                </a:cubicBezTo>
                <a:cubicBezTo>
                  <a:pt x="13202" y="10019"/>
                  <a:pt x="13202" y="9983"/>
                  <a:pt x="13202" y="9983"/>
                </a:cubicBezTo>
                <a:cubicBezTo>
                  <a:pt x="13202" y="10019"/>
                  <a:pt x="13202" y="10019"/>
                  <a:pt x="13221" y="9983"/>
                </a:cubicBezTo>
                <a:cubicBezTo>
                  <a:pt x="13221" y="9983"/>
                  <a:pt x="13221" y="9983"/>
                  <a:pt x="13240" y="9983"/>
                </a:cubicBezTo>
                <a:cubicBezTo>
                  <a:pt x="13240" y="9947"/>
                  <a:pt x="13240" y="9947"/>
                  <a:pt x="13259" y="9911"/>
                </a:cubicBezTo>
                <a:cubicBezTo>
                  <a:pt x="13278" y="9874"/>
                  <a:pt x="13297" y="9838"/>
                  <a:pt x="13316" y="9802"/>
                </a:cubicBezTo>
                <a:cubicBezTo>
                  <a:pt x="13316" y="9802"/>
                  <a:pt x="13335" y="9765"/>
                  <a:pt x="13335" y="9729"/>
                </a:cubicBezTo>
                <a:cubicBezTo>
                  <a:pt x="13353" y="9729"/>
                  <a:pt x="13353" y="9729"/>
                  <a:pt x="13353" y="9729"/>
                </a:cubicBezTo>
                <a:cubicBezTo>
                  <a:pt x="13353" y="9765"/>
                  <a:pt x="13335" y="9802"/>
                  <a:pt x="13335" y="9838"/>
                </a:cubicBezTo>
                <a:cubicBezTo>
                  <a:pt x="13335" y="9838"/>
                  <a:pt x="13335" y="9838"/>
                  <a:pt x="13353" y="9838"/>
                </a:cubicBezTo>
                <a:cubicBezTo>
                  <a:pt x="13353" y="9874"/>
                  <a:pt x="13335" y="9911"/>
                  <a:pt x="13353" y="9911"/>
                </a:cubicBezTo>
                <a:cubicBezTo>
                  <a:pt x="13353" y="9947"/>
                  <a:pt x="13372" y="9983"/>
                  <a:pt x="13391" y="10019"/>
                </a:cubicBezTo>
                <a:cubicBezTo>
                  <a:pt x="13410" y="10056"/>
                  <a:pt x="13429" y="10056"/>
                  <a:pt x="13448" y="10092"/>
                </a:cubicBezTo>
                <a:cubicBezTo>
                  <a:pt x="13467" y="10092"/>
                  <a:pt x="13467" y="10056"/>
                  <a:pt x="13486" y="10092"/>
                </a:cubicBezTo>
                <a:cubicBezTo>
                  <a:pt x="13505" y="10128"/>
                  <a:pt x="13505" y="10165"/>
                  <a:pt x="13524" y="10165"/>
                </a:cubicBezTo>
                <a:cubicBezTo>
                  <a:pt x="13524" y="10201"/>
                  <a:pt x="13561" y="10201"/>
                  <a:pt x="13561" y="10237"/>
                </a:cubicBezTo>
                <a:cubicBezTo>
                  <a:pt x="13543" y="10274"/>
                  <a:pt x="13543" y="10310"/>
                  <a:pt x="13524" y="10346"/>
                </a:cubicBezTo>
                <a:cubicBezTo>
                  <a:pt x="13524" y="10346"/>
                  <a:pt x="13505" y="10346"/>
                  <a:pt x="13505" y="10383"/>
                </a:cubicBezTo>
                <a:cubicBezTo>
                  <a:pt x="13486" y="10419"/>
                  <a:pt x="13486" y="10455"/>
                  <a:pt x="13467" y="10455"/>
                </a:cubicBezTo>
                <a:cubicBezTo>
                  <a:pt x="13467" y="10491"/>
                  <a:pt x="13448" y="10455"/>
                  <a:pt x="13448" y="10455"/>
                </a:cubicBezTo>
                <a:cubicBezTo>
                  <a:pt x="13429" y="10528"/>
                  <a:pt x="13429" y="10600"/>
                  <a:pt x="13429" y="10637"/>
                </a:cubicBezTo>
                <a:cubicBezTo>
                  <a:pt x="13391" y="10637"/>
                  <a:pt x="13372" y="10637"/>
                  <a:pt x="13353" y="10709"/>
                </a:cubicBezTo>
                <a:cubicBezTo>
                  <a:pt x="13353" y="10709"/>
                  <a:pt x="13353" y="10746"/>
                  <a:pt x="13353" y="10746"/>
                </a:cubicBezTo>
                <a:cubicBezTo>
                  <a:pt x="13335" y="10782"/>
                  <a:pt x="13316" y="10746"/>
                  <a:pt x="13297" y="10782"/>
                </a:cubicBezTo>
                <a:cubicBezTo>
                  <a:pt x="13278" y="10782"/>
                  <a:pt x="13278" y="10818"/>
                  <a:pt x="13278" y="10854"/>
                </a:cubicBezTo>
                <a:cubicBezTo>
                  <a:pt x="13259" y="10891"/>
                  <a:pt x="13259" y="10891"/>
                  <a:pt x="13259" y="10891"/>
                </a:cubicBezTo>
                <a:cubicBezTo>
                  <a:pt x="13240" y="10891"/>
                  <a:pt x="13221" y="10891"/>
                  <a:pt x="13202" y="10891"/>
                </a:cubicBezTo>
                <a:cubicBezTo>
                  <a:pt x="13183" y="10891"/>
                  <a:pt x="13164" y="10891"/>
                  <a:pt x="13126" y="10927"/>
                </a:cubicBezTo>
                <a:cubicBezTo>
                  <a:pt x="13126" y="10927"/>
                  <a:pt x="13089" y="10963"/>
                  <a:pt x="13089" y="11000"/>
                </a:cubicBezTo>
                <a:cubicBezTo>
                  <a:pt x="13089" y="11036"/>
                  <a:pt x="13089" y="11036"/>
                  <a:pt x="13070" y="11072"/>
                </a:cubicBezTo>
                <a:cubicBezTo>
                  <a:pt x="13032" y="11109"/>
                  <a:pt x="12956" y="11109"/>
                  <a:pt x="12918" y="11181"/>
                </a:cubicBezTo>
                <a:cubicBezTo>
                  <a:pt x="12899" y="11181"/>
                  <a:pt x="12899" y="11217"/>
                  <a:pt x="12881" y="11217"/>
                </a:cubicBezTo>
                <a:cubicBezTo>
                  <a:pt x="12862" y="11254"/>
                  <a:pt x="12843" y="11217"/>
                  <a:pt x="12824" y="11254"/>
                </a:cubicBezTo>
                <a:cubicBezTo>
                  <a:pt x="12805" y="11254"/>
                  <a:pt x="12786" y="11290"/>
                  <a:pt x="12748" y="11326"/>
                </a:cubicBezTo>
                <a:cubicBezTo>
                  <a:pt x="12748" y="11326"/>
                  <a:pt x="12710" y="11290"/>
                  <a:pt x="12691" y="11326"/>
                </a:cubicBezTo>
                <a:cubicBezTo>
                  <a:pt x="12691" y="11326"/>
                  <a:pt x="12673" y="11363"/>
                  <a:pt x="12654" y="11363"/>
                </a:cubicBezTo>
                <a:cubicBezTo>
                  <a:pt x="12616" y="11399"/>
                  <a:pt x="12559" y="11435"/>
                  <a:pt x="12540" y="11363"/>
                </a:cubicBezTo>
                <a:cubicBezTo>
                  <a:pt x="12540" y="11326"/>
                  <a:pt x="12540" y="11290"/>
                  <a:pt x="12540" y="11254"/>
                </a:cubicBezTo>
                <a:cubicBezTo>
                  <a:pt x="12521" y="11217"/>
                  <a:pt x="12521" y="11145"/>
                  <a:pt x="12502" y="11072"/>
                </a:cubicBezTo>
                <a:cubicBezTo>
                  <a:pt x="12502" y="11036"/>
                  <a:pt x="12502" y="11036"/>
                  <a:pt x="12521" y="11000"/>
                </a:cubicBezTo>
                <a:cubicBezTo>
                  <a:pt x="12502" y="10963"/>
                  <a:pt x="12502" y="10963"/>
                  <a:pt x="12502" y="10927"/>
                </a:cubicBezTo>
                <a:cubicBezTo>
                  <a:pt x="12502" y="10891"/>
                  <a:pt x="12483" y="10818"/>
                  <a:pt x="12464" y="10782"/>
                </a:cubicBezTo>
                <a:cubicBezTo>
                  <a:pt x="12446" y="10782"/>
                  <a:pt x="12446" y="10782"/>
                  <a:pt x="12427" y="10746"/>
                </a:cubicBezTo>
                <a:cubicBezTo>
                  <a:pt x="12408" y="10673"/>
                  <a:pt x="12389" y="10600"/>
                  <a:pt x="12370" y="10528"/>
                </a:cubicBezTo>
                <a:cubicBezTo>
                  <a:pt x="12370" y="10491"/>
                  <a:pt x="12332" y="10491"/>
                  <a:pt x="12313" y="10455"/>
                </a:cubicBezTo>
                <a:cubicBezTo>
                  <a:pt x="12313" y="10419"/>
                  <a:pt x="12294" y="10383"/>
                  <a:pt x="12275" y="10346"/>
                </a:cubicBezTo>
                <a:cubicBezTo>
                  <a:pt x="12275" y="10310"/>
                  <a:pt x="12294" y="10237"/>
                  <a:pt x="12275" y="10165"/>
                </a:cubicBezTo>
                <a:cubicBezTo>
                  <a:pt x="12256" y="10128"/>
                  <a:pt x="12237" y="10092"/>
                  <a:pt x="12237" y="10019"/>
                </a:cubicBezTo>
                <a:cubicBezTo>
                  <a:pt x="12219" y="9983"/>
                  <a:pt x="12181" y="9983"/>
                  <a:pt x="12162" y="9947"/>
                </a:cubicBezTo>
                <a:cubicBezTo>
                  <a:pt x="12181" y="9874"/>
                  <a:pt x="12143" y="9802"/>
                  <a:pt x="12124" y="9765"/>
                </a:cubicBezTo>
                <a:cubicBezTo>
                  <a:pt x="12105" y="9693"/>
                  <a:pt x="12086" y="9656"/>
                  <a:pt x="12067" y="9584"/>
                </a:cubicBezTo>
                <a:cubicBezTo>
                  <a:pt x="12048" y="9548"/>
                  <a:pt x="12048" y="9511"/>
                  <a:pt x="12029" y="9511"/>
                </a:cubicBezTo>
                <a:cubicBezTo>
                  <a:pt x="12029" y="9511"/>
                  <a:pt x="12029" y="9511"/>
                  <a:pt x="12011" y="9511"/>
                </a:cubicBezTo>
                <a:cubicBezTo>
                  <a:pt x="12011" y="9439"/>
                  <a:pt x="12029" y="9402"/>
                  <a:pt x="12029" y="9330"/>
                </a:cubicBezTo>
                <a:cubicBezTo>
                  <a:pt x="12029" y="9330"/>
                  <a:pt x="12029" y="9330"/>
                  <a:pt x="12029" y="9330"/>
                </a:cubicBezTo>
                <a:cubicBezTo>
                  <a:pt x="12011" y="9257"/>
                  <a:pt x="11992" y="9185"/>
                  <a:pt x="11973" y="9076"/>
                </a:cubicBezTo>
                <a:cubicBezTo>
                  <a:pt x="11992" y="9076"/>
                  <a:pt x="12011" y="9003"/>
                  <a:pt x="12011" y="8967"/>
                </a:cubicBezTo>
                <a:cubicBezTo>
                  <a:pt x="12011" y="8930"/>
                  <a:pt x="12011" y="8930"/>
                  <a:pt x="12011" y="8894"/>
                </a:cubicBezTo>
                <a:cubicBezTo>
                  <a:pt x="12029" y="8822"/>
                  <a:pt x="12048" y="8713"/>
                  <a:pt x="12086" y="8676"/>
                </a:cubicBezTo>
                <a:cubicBezTo>
                  <a:pt x="12067" y="8604"/>
                  <a:pt x="12086" y="8567"/>
                  <a:pt x="12067" y="8531"/>
                </a:cubicBezTo>
                <a:cubicBezTo>
                  <a:pt x="12067" y="8531"/>
                  <a:pt x="12067" y="8495"/>
                  <a:pt x="12086" y="8458"/>
                </a:cubicBezTo>
                <a:cubicBezTo>
                  <a:pt x="12067" y="8458"/>
                  <a:pt x="12067" y="8458"/>
                  <a:pt x="12067" y="8422"/>
                </a:cubicBezTo>
                <a:cubicBezTo>
                  <a:pt x="12067" y="8422"/>
                  <a:pt x="12086" y="8422"/>
                  <a:pt x="12086" y="8386"/>
                </a:cubicBezTo>
                <a:cubicBezTo>
                  <a:pt x="12086" y="8386"/>
                  <a:pt x="12086" y="8386"/>
                  <a:pt x="12086" y="8386"/>
                </a:cubicBezTo>
                <a:cubicBezTo>
                  <a:pt x="12086" y="8386"/>
                  <a:pt x="12086" y="8350"/>
                  <a:pt x="12086" y="8350"/>
                </a:cubicBezTo>
                <a:cubicBezTo>
                  <a:pt x="12086" y="8350"/>
                  <a:pt x="12086" y="8350"/>
                  <a:pt x="12086" y="8350"/>
                </a:cubicBezTo>
                <a:cubicBezTo>
                  <a:pt x="12067" y="8386"/>
                  <a:pt x="12067" y="8386"/>
                  <a:pt x="12048" y="8386"/>
                </a:cubicBezTo>
                <a:cubicBezTo>
                  <a:pt x="12029" y="8386"/>
                  <a:pt x="12029" y="8386"/>
                  <a:pt x="11992" y="8386"/>
                </a:cubicBezTo>
                <a:cubicBezTo>
                  <a:pt x="11973" y="8386"/>
                  <a:pt x="11973" y="8422"/>
                  <a:pt x="11954" y="8458"/>
                </a:cubicBezTo>
                <a:cubicBezTo>
                  <a:pt x="11935" y="8458"/>
                  <a:pt x="11916" y="8458"/>
                  <a:pt x="11878" y="8458"/>
                </a:cubicBezTo>
                <a:cubicBezTo>
                  <a:pt x="11859" y="8458"/>
                  <a:pt x="11859" y="8422"/>
                  <a:pt x="11840" y="8386"/>
                </a:cubicBezTo>
                <a:cubicBezTo>
                  <a:pt x="11821" y="8350"/>
                  <a:pt x="11784" y="8350"/>
                  <a:pt x="11746" y="8350"/>
                </a:cubicBezTo>
                <a:cubicBezTo>
                  <a:pt x="11746" y="8386"/>
                  <a:pt x="11746" y="8422"/>
                  <a:pt x="11746" y="8458"/>
                </a:cubicBezTo>
                <a:cubicBezTo>
                  <a:pt x="11746" y="8458"/>
                  <a:pt x="11746" y="8458"/>
                  <a:pt x="11746" y="8458"/>
                </a:cubicBezTo>
                <a:cubicBezTo>
                  <a:pt x="11727" y="8422"/>
                  <a:pt x="11689" y="8458"/>
                  <a:pt x="11670" y="8422"/>
                </a:cubicBezTo>
                <a:cubicBezTo>
                  <a:pt x="11670" y="8422"/>
                  <a:pt x="11670" y="8386"/>
                  <a:pt x="11651" y="8350"/>
                </a:cubicBezTo>
                <a:cubicBezTo>
                  <a:pt x="11651" y="8386"/>
                  <a:pt x="11651" y="8386"/>
                  <a:pt x="11651" y="8386"/>
                </a:cubicBezTo>
                <a:cubicBezTo>
                  <a:pt x="11632" y="8386"/>
                  <a:pt x="11632" y="8350"/>
                  <a:pt x="11613" y="8350"/>
                </a:cubicBezTo>
                <a:cubicBezTo>
                  <a:pt x="11613" y="8386"/>
                  <a:pt x="11594" y="8386"/>
                  <a:pt x="11594" y="8386"/>
                </a:cubicBezTo>
                <a:cubicBezTo>
                  <a:pt x="11594" y="8386"/>
                  <a:pt x="11594" y="8386"/>
                  <a:pt x="11594" y="8386"/>
                </a:cubicBezTo>
                <a:cubicBezTo>
                  <a:pt x="11594" y="8386"/>
                  <a:pt x="11594" y="8386"/>
                  <a:pt x="11594" y="8350"/>
                </a:cubicBezTo>
                <a:cubicBezTo>
                  <a:pt x="11594" y="8350"/>
                  <a:pt x="11594" y="8350"/>
                  <a:pt x="11594" y="8350"/>
                </a:cubicBezTo>
                <a:cubicBezTo>
                  <a:pt x="11594" y="8350"/>
                  <a:pt x="11594" y="8350"/>
                  <a:pt x="11594" y="8350"/>
                </a:cubicBezTo>
                <a:cubicBezTo>
                  <a:pt x="11575" y="8350"/>
                  <a:pt x="11575" y="8350"/>
                  <a:pt x="11557" y="8350"/>
                </a:cubicBezTo>
                <a:cubicBezTo>
                  <a:pt x="11557" y="8313"/>
                  <a:pt x="11557" y="8313"/>
                  <a:pt x="11557" y="8313"/>
                </a:cubicBezTo>
                <a:cubicBezTo>
                  <a:pt x="11557" y="8313"/>
                  <a:pt x="11557" y="8313"/>
                  <a:pt x="11575" y="8313"/>
                </a:cubicBezTo>
                <a:cubicBezTo>
                  <a:pt x="11575" y="8313"/>
                  <a:pt x="11557" y="8313"/>
                  <a:pt x="11557" y="8277"/>
                </a:cubicBezTo>
                <a:cubicBezTo>
                  <a:pt x="11557" y="8277"/>
                  <a:pt x="11557" y="8277"/>
                  <a:pt x="11538" y="8277"/>
                </a:cubicBezTo>
                <a:cubicBezTo>
                  <a:pt x="11538" y="8241"/>
                  <a:pt x="11538" y="8241"/>
                  <a:pt x="11538" y="8204"/>
                </a:cubicBezTo>
                <a:cubicBezTo>
                  <a:pt x="11519" y="8204"/>
                  <a:pt x="11519" y="8168"/>
                  <a:pt x="11500" y="8168"/>
                </a:cubicBezTo>
                <a:cubicBezTo>
                  <a:pt x="11500" y="8168"/>
                  <a:pt x="11500" y="8168"/>
                  <a:pt x="11500" y="8168"/>
                </a:cubicBezTo>
                <a:cubicBezTo>
                  <a:pt x="11500" y="8132"/>
                  <a:pt x="11500" y="8132"/>
                  <a:pt x="11500" y="8132"/>
                </a:cubicBezTo>
                <a:cubicBezTo>
                  <a:pt x="11519" y="8132"/>
                  <a:pt x="11519" y="8132"/>
                  <a:pt x="11519" y="8132"/>
                </a:cubicBezTo>
                <a:cubicBezTo>
                  <a:pt x="11538" y="8132"/>
                  <a:pt x="11538" y="8132"/>
                  <a:pt x="11519" y="8132"/>
                </a:cubicBezTo>
                <a:cubicBezTo>
                  <a:pt x="11519" y="8095"/>
                  <a:pt x="11519" y="8095"/>
                  <a:pt x="11519" y="8095"/>
                </a:cubicBezTo>
                <a:cubicBezTo>
                  <a:pt x="11519" y="8095"/>
                  <a:pt x="11538" y="8095"/>
                  <a:pt x="11538" y="8059"/>
                </a:cubicBezTo>
                <a:cubicBezTo>
                  <a:pt x="11538" y="8059"/>
                  <a:pt x="11538" y="8059"/>
                  <a:pt x="11538" y="8059"/>
                </a:cubicBezTo>
                <a:cubicBezTo>
                  <a:pt x="11519" y="8059"/>
                  <a:pt x="11519" y="8059"/>
                  <a:pt x="11519" y="8059"/>
                </a:cubicBezTo>
                <a:cubicBezTo>
                  <a:pt x="11519" y="8059"/>
                  <a:pt x="11519" y="8059"/>
                  <a:pt x="11519" y="8023"/>
                </a:cubicBezTo>
                <a:cubicBezTo>
                  <a:pt x="11519" y="8023"/>
                  <a:pt x="11519" y="8023"/>
                  <a:pt x="11500" y="8023"/>
                </a:cubicBezTo>
                <a:cubicBezTo>
                  <a:pt x="11519" y="8023"/>
                  <a:pt x="11519" y="7987"/>
                  <a:pt x="11519" y="7987"/>
                </a:cubicBezTo>
                <a:cubicBezTo>
                  <a:pt x="11519" y="7987"/>
                  <a:pt x="11519" y="7987"/>
                  <a:pt x="11538" y="7987"/>
                </a:cubicBezTo>
                <a:cubicBezTo>
                  <a:pt x="11538" y="7987"/>
                  <a:pt x="11538" y="7987"/>
                  <a:pt x="11538" y="7987"/>
                </a:cubicBezTo>
                <a:cubicBezTo>
                  <a:pt x="11519" y="7987"/>
                  <a:pt x="11500" y="7987"/>
                  <a:pt x="11481" y="7987"/>
                </a:cubicBezTo>
                <a:cubicBezTo>
                  <a:pt x="11481" y="7950"/>
                  <a:pt x="11481" y="7950"/>
                  <a:pt x="11481" y="7914"/>
                </a:cubicBezTo>
                <a:cubicBezTo>
                  <a:pt x="11500" y="7914"/>
                  <a:pt x="11481" y="7914"/>
                  <a:pt x="11500" y="7878"/>
                </a:cubicBezTo>
                <a:cubicBezTo>
                  <a:pt x="11500" y="7878"/>
                  <a:pt x="11538" y="7841"/>
                  <a:pt x="11557" y="7841"/>
                </a:cubicBezTo>
                <a:cubicBezTo>
                  <a:pt x="11557" y="7878"/>
                  <a:pt x="11575" y="7878"/>
                  <a:pt x="11575" y="7878"/>
                </a:cubicBezTo>
                <a:cubicBezTo>
                  <a:pt x="11575" y="7878"/>
                  <a:pt x="11575" y="7878"/>
                  <a:pt x="11575" y="7841"/>
                </a:cubicBezTo>
                <a:cubicBezTo>
                  <a:pt x="11575" y="7841"/>
                  <a:pt x="11575" y="7841"/>
                  <a:pt x="11575" y="7841"/>
                </a:cubicBezTo>
                <a:cubicBezTo>
                  <a:pt x="11575" y="7841"/>
                  <a:pt x="11575" y="7841"/>
                  <a:pt x="11575" y="7841"/>
                </a:cubicBezTo>
                <a:cubicBezTo>
                  <a:pt x="11575" y="7841"/>
                  <a:pt x="11594" y="7841"/>
                  <a:pt x="11594" y="7841"/>
                </a:cubicBezTo>
                <a:cubicBezTo>
                  <a:pt x="11594" y="7841"/>
                  <a:pt x="11594" y="7841"/>
                  <a:pt x="11594" y="7878"/>
                </a:cubicBezTo>
                <a:cubicBezTo>
                  <a:pt x="11613" y="7841"/>
                  <a:pt x="11632" y="7841"/>
                  <a:pt x="11670" y="7878"/>
                </a:cubicBezTo>
                <a:cubicBezTo>
                  <a:pt x="11670" y="7878"/>
                  <a:pt x="11670" y="7841"/>
                  <a:pt x="11670" y="7841"/>
                </a:cubicBezTo>
                <a:cubicBezTo>
                  <a:pt x="11670" y="7841"/>
                  <a:pt x="11670" y="7841"/>
                  <a:pt x="11670" y="7841"/>
                </a:cubicBezTo>
                <a:cubicBezTo>
                  <a:pt x="11651" y="7841"/>
                  <a:pt x="11651" y="7841"/>
                  <a:pt x="11651" y="7841"/>
                </a:cubicBezTo>
                <a:cubicBezTo>
                  <a:pt x="11651" y="7841"/>
                  <a:pt x="11651" y="7841"/>
                  <a:pt x="11651" y="7805"/>
                </a:cubicBezTo>
                <a:cubicBezTo>
                  <a:pt x="11670" y="7805"/>
                  <a:pt x="11689" y="7805"/>
                  <a:pt x="11708" y="7805"/>
                </a:cubicBezTo>
                <a:cubicBezTo>
                  <a:pt x="11708" y="7805"/>
                  <a:pt x="11708" y="7805"/>
                  <a:pt x="11708" y="7805"/>
                </a:cubicBezTo>
                <a:cubicBezTo>
                  <a:pt x="11689" y="7805"/>
                  <a:pt x="11689" y="7805"/>
                  <a:pt x="11670" y="7805"/>
                </a:cubicBezTo>
                <a:cubicBezTo>
                  <a:pt x="11670" y="7805"/>
                  <a:pt x="11670" y="7769"/>
                  <a:pt x="11651" y="7769"/>
                </a:cubicBezTo>
                <a:cubicBezTo>
                  <a:pt x="11670" y="7769"/>
                  <a:pt x="11670" y="7769"/>
                  <a:pt x="11670" y="7732"/>
                </a:cubicBezTo>
                <a:cubicBezTo>
                  <a:pt x="11689" y="7732"/>
                  <a:pt x="11708" y="7732"/>
                  <a:pt x="11727" y="7769"/>
                </a:cubicBezTo>
                <a:cubicBezTo>
                  <a:pt x="11727" y="7732"/>
                  <a:pt x="11727" y="7732"/>
                  <a:pt x="11746" y="7732"/>
                </a:cubicBezTo>
                <a:cubicBezTo>
                  <a:pt x="11765" y="7769"/>
                  <a:pt x="11784" y="7769"/>
                  <a:pt x="11802" y="7732"/>
                </a:cubicBezTo>
                <a:cubicBezTo>
                  <a:pt x="11802" y="7732"/>
                  <a:pt x="11802" y="7732"/>
                  <a:pt x="11802" y="7732"/>
                </a:cubicBezTo>
                <a:cubicBezTo>
                  <a:pt x="11840" y="7696"/>
                  <a:pt x="11878" y="7660"/>
                  <a:pt x="11916" y="7624"/>
                </a:cubicBezTo>
                <a:cubicBezTo>
                  <a:pt x="11954" y="7624"/>
                  <a:pt x="11992" y="7660"/>
                  <a:pt x="12029" y="7624"/>
                </a:cubicBezTo>
                <a:cubicBezTo>
                  <a:pt x="12029" y="7660"/>
                  <a:pt x="12029" y="7660"/>
                  <a:pt x="12048" y="7696"/>
                </a:cubicBezTo>
                <a:cubicBezTo>
                  <a:pt x="12067" y="7696"/>
                  <a:pt x="12086" y="7660"/>
                  <a:pt x="12086" y="7660"/>
                </a:cubicBezTo>
                <a:cubicBezTo>
                  <a:pt x="12105" y="7696"/>
                  <a:pt x="12105" y="7732"/>
                  <a:pt x="12105" y="7732"/>
                </a:cubicBezTo>
                <a:cubicBezTo>
                  <a:pt x="12143" y="7696"/>
                  <a:pt x="12143" y="7769"/>
                  <a:pt x="12181" y="7769"/>
                </a:cubicBezTo>
                <a:cubicBezTo>
                  <a:pt x="12200" y="7769"/>
                  <a:pt x="12237" y="7805"/>
                  <a:pt x="12256" y="7769"/>
                </a:cubicBezTo>
                <a:cubicBezTo>
                  <a:pt x="12275" y="7769"/>
                  <a:pt x="12275" y="7769"/>
                  <a:pt x="12294" y="7769"/>
                </a:cubicBezTo>
                <a:cubicBezTo>
                  <a:pt x="12313" y="7769"/>
                  <a:pt x="12332" y="7805"/>
                  <a:pt x="12351" y="7769"/>
                </a:cubicBezTo>
                <a:cubicBezTo>
                  <a:pt x="12408" y="7769"/>
                  <a:pt x="12446" y="7696"/>
                  <a:pt x="12427" y="7587"/>
                </a:cubicBezTo>
                <a:cubicBezTo>
                  <a:pt x="12427" y="7587"/>
                  <a:pt x="12427" y="7551"/>
                  <a:pt x="12427" y="7515"/>
                </a:cubicBezTo>
                <a:cubicBezTo>
                  <a:pt x="12408" y="7478"/>
                  <a:pt x="12351" y="7478"/>
                  <a:pt x="12332" y="7442"/>
                </a:cubicBezTo>
                <a:cubicBezTo>
                  <a:pt x="12332" y="7442"/>
                  <a:pt x="12332" y="7442"/>
                  <a:pt x="12332" y="7406"/>
                </a:cubicBezTo>
                <a:cubicBezTo>
                  <a:pt x="12332" y="7406"/>
                  <a:pt x="12313" y="7369"/>
                  <a:pt x="12313" y="7369"/>
                </a:cubicBezTo>
                <a:cubicBezTo>
                  <a:pt x="12294" y="7333"/>
                  <a:pt x="12275" y="7297"/>
                  <a:pt x="12237" y="7297"/>
                </a:cubicBezTo>
                <a:cubicBezTo>
                  <a:pt x="12237" y="7261"/>
                  <a:pt x="12219" y="7261"/>
                  <a:pt x="12219" y="7261"/>
                </a:cubicBezTo>
                <a:cubicBezTo>
                  <a:pt x="12200" y="7261"/>
                  <a:pt x="12200" y="7224"/>
                  <a:pt x="12200" y="7224"/>
                </a:cubicBezTo>
                <a:cubicBezTo>
                  <a:pt x="12181" y="7224"/>
                  <a:pt x="12181" y="7224"/>
                  <a:pt x="12181" y="7224"/>
                </a:cubicBezTo>
                <a:cubicBezTo>
                  <a:pt x="12162" y="7224"/>
                  <a:pt x="12162" y="7188"/>
                  <a:pt x="12143" y="7152"/>
                </a:cubicBezTo>
                <a:cubicBezTo>
                  <a:pt x="12162" y="7152"/>
                  <a:pt x="12181" y="7152"/>
                  <a:pt x="12181" y="7152"/>
                </a:cubicBezTo>
                <a:cubicBezTo>
                  <a:pt x="12181" y="7079"/>
                  <a:pt x="12200" y="7079"/>
                  <a:pt x="12200" y="7043"/>
                </a:cubicBezTo>
                <a:cubicBezTo>
                  <a:pt x="12219" y="7043"/>
                  <a:pt x="12237" y="7043"/>
                  <a:pt x="12237" y="7043"/>
                </a:cubicBezTo>
                <a:cubicBezTo>
                  <a:pt x="12219" y="7006"/>
                  <a:pt x="12219" y="6970"/>
                  <a:pt x="12200" y="6970"/>
                </a:cubicBezTo>
                <a:cubicBezTo>
                  <a:pt x="12200" y="6970"/>
                  <a:pt x="12200" y="6934"/>
                  <a:pt x="12200" y="6934"/>
                </a:cubicBezTo>
                <a:cubicBezTo>
                  <a:pt x="12237" y="6934"/>
                  <a:pt x="12275" y="6897"/>
                  <a:pt x="12294" y="6897"/>
                </a:cubicBezTo>
                <a:cubicBezTo>
                  <a:pt x="12294" y="6861"/>
                  <a:pt x="12275" y="6861"/>
                  <a:pt x="12275" y="6861"/>
                </a:cubicBezTo>
                <a:cubicBezTo>
                  <a:pt x="12256" y="6861"/>
                  <a:pt x="12237" y="6861"/>
                  <a:pt x="12219" y="6861"/>
                </a:cubicBezTo>
                <a:cubicBezTo>
                  <a:pt x="12219" y="6897"/>
                  <a:pt x="12219" y="6897"/>
                  <a:pt x="12219" y="6897"/>
                </a:cubicBezTo>
                <a:cubicBezTo>
                  <a:pt x="12200" y="6897"/>
                  <a:pt x="12181" y="6897"/>
                  <a:pt x="12181" y="6897"/>
                </a:cubicBezTo>
                <a:cubicBezTo>
                  <a:pt x="12162" y="6897"/>
                  <a:pt x="12162" y="6934"/>
                  <a:pt x="12162" y="6934"/>
                </a:cubicBezTo>
                <a:cubicBezTo>
                  <a:pt x="12124" y="6934"/>
                  <a:pt x="12105" y="6934"/>
                  <a:pt x="12086" y="6970"/>
                </a:cubicBezTo>
                <a:cubicBezTo>
                  <a:pt x="12067" y="6970"/>
                  <a:pt x="12067" y="6970"/>
                  <a:pt x="12048" y="6970"/>
                </a:cubicBezTo>
                <a:cubicBezTo>
                  <a:pt x="12048" y="6970"/>
                  <a:pt x="12048" y="7006"/>
                  <a:pt x="12048" y="6970"/>
                </a:cubicBezTo>
                <a:cubicBezTo>
                  <a:pt x="12048" y="6970"/>
                  <a:pt x="12048" y="6970"/>
                  <a:pt x="12029" y="6970"/>
                </a:cubicBezTo>
                <a:cubicBezTo>
                  <a:pt x="12029" y="6970"/>
                  <a:pt x="12029" y="6970"/>
                  <a:pt x="12029" y="6970"/>
                </a:cubicBezTo>
                <a:cubicBezTo>
                  <a:pt x="12029" y="7006"/>
                  <a:pt x="12029" y="7006"/>
                  <a:pt x="12011" y="7006"/>
                </a:cubicBezTo>
                <a:cubicBezTo>
                  <a:pt x="11992" y="7006"/>
                  <a:pt x="11973" y="7006"/>
                  <a:pt x="11954" y="7043"/>
                </a:cubicBezTo>
                <a:cubicBezTo>
                  <a:pt x="11954" y="7043"/>
                  <a:pt x="11954" y="7043"/>
                  <a:pt x="11954" y="7043"/>
                </a:cubicBezTo>
                <a:cubicBezTo>
                  <a:pt x="11992" y="7043"/>
                  <a:pt x="12029" y="7115"/>
                  <a:pt x="12029" y="7152"/>
                </a:cubicBezTo>
                <a:cubicBezTo>
                  <a:pt x="12048" y="7152"/>
                  <a:pt x="12067" y="7152"/>
                  <a:pt x="12067" y="7152"/>
                </a:cubicBezTo>
                <a:cubicBezTo>
                  <a:pt x="12086" y="7152"/>
                  <a:pt x="12105" y="7152"/>
                  <a:pt x="12124" y="7152"/>
                </a:cubicBezTo>
                <a:cubicBezTo>
                  <a:pt x="12105" y="7152"/>
                  <a:pt x="12105" y="7188"/>
                  <a:pt x="12105" y="7188"/>
                </a:cubicBezTo>
                <a:cubicBezTo>
                  <a:pt x="12086" y="7188"/>
                  <a:pt x="12086" y="7188"/>
                  <a:pt x="12086" y="7188"/>
                </a:cubicBezTo>
                <a:cubicBezTo>
                  <a:pt x="12067" y="7188"/>
                  <a:pt x="12067" y="7188"/>
                  <a:pt x="12048" y="7188"/>
                </a:cubicBezTo>
                <a:cubicBezTo>
                  <a:pt x="12048" y="7224"/>
                  <a:pt x="12029" y="7224"/>
                  <a:pt x="12029" y="7224"/>
                </a:cubicBezTo>
                <a:cubicBezTo>
                  <a:pt x="12011" y="7224"/>
                  <a:pt x="12011" y="7224"/>
                  <a:pt x="11992" y="7224"/>
                </a:cubicBezTo>
                <a:cubicBezTo>
                  <a:pt x="11954" y="7261"/>
                  <a:pt x="11992" y="7297"/>
                  <a:pt x="11916" y="7261"/>
                </a:cubicBezTo>
                <a:cubicBezTo>
                  <a:pt x="11916" y="7261"/>
                  <a:pt x="11916" y="7261"/>
                  <a:pt x="11916" y="7261"/>
                </a:cubicBezTo>
                <a:cubicBezTo>
                  <a:pt x="11954" y="7152"/>
                  <a:pt x="11916" y="7152"/>
                  <a:pt x="11878" y="7152"/>
                </a:cubicBezTo>
                <a:cubicBezTo>
                  <a:pt x="11878" y="7152"/>
                  <a:pt x="11878" y="7152"/>
                  <a:pt x="11878" y="7152"/>
                </a:cubicBezTo>
                <a:cubicBezTo>
                  <a:pt x="11878" y="7115"/>
                  <a:pt x="11916" y="7115"/>
                  <a:pt x="11935" y="7079"/>
                </a:cubicBezTo>
                <a:cubicBezTo>
                  <a:pt x="11935" y="7043"/>
                  <a:pt x="11935" y="7043"/>
                  <a:pt x="11935" y="7043"/>
                </a:cubicBezTo>
                <a:cubicBezTo>
                  <a:pt x="11897" y="7043"/>
                  <a:pt x="11859" y="7043"/>
                  <a:pt x="11840" y="7006"/>
                </a:cubicBezTo>
                <a:cubicBezTo>
                  <a:pt x="11840" y="7006"/>
                  <a:pt x="11840" y="7006"/>
                  <a:pt x="11840" y="7006"/>
                </a:cubicBezTo>
                <a:cubicBezTo>
                  <a:pt x="11840" y="6970"/>
                  <a:pt x="11840" y="6970"/>
                  <a:pt x="11840" y="6970"/>
                </a:cubicBezTo>
                <a:cubicBezTo>
                  <a:pt x="11840" y="6970"/>
                  <a:pt x="11840" y="6970"/>
                  <a:pt x="11840" y="6970"/>
                </a:cubicBezTo>
                <a:cubicBezTo>
                  <a:pt x="11840" y="6970"/>
                  <a:pt x="11840" y="6934"/>
                  <a:pt x="11840" y="6934"/>
                </a:cubicBezTo>
                <a:cubicBezTo>
                  <a:pt x="11840" y="6934"/>
                  <a:pt x="11840" y="6934"/>
                  <a:pt x="11840" y="6934"/>
                </a:cubicBezTo>
                <a:cubicBezTo>
                  <a:pt x="11821" y="6934"/>
                  <a:pt x="11821" y="6970"/>
                  <a:pt x="11821" y="6970"/>
                </a:cubicBezTo>
                <a:cubicBezTo>
                  <a:pt x="11746" y="6970"/>
                  <a:pt x="11765" y="7043"/>
                  <a:pt x="11727" y="7079"/>
                </a:cubicBezTo>
                <a:cubicBezTo>
                  <a:pt x="11708" y="7115"/>
                  <a:pt x="11670" y="7079"/>
                  <a:pt x="11689" y="7152"/>
                </a:cubicBezTo>
                <a:cubicBezTo>
                  <a:pt x="11689" y="7152"/>
                  <a:pt x="11689" y="7152"/>
                  <a:pt x="11689" y="7152"/>
                </a:cubicBezTo>
                <a:cubicBezTo>
                  <a:pt x="11689" y="7188"/>
                  <a:pt x="11689" y="7188"/>
                  <a:pt x="11689" y="7224"/>
                </a:cubicBezTo>
                <a:cubicBezTo>
                  <a:pt x="11632" y="7224"/>
                  <a:pt x="11632" y="7297"/>
                  <a:pt x="11613" y="7369"/>
                </a:cubicBezTo>
                <a:cubicBezTo>
                  <a:pt x="11613" y="7406"/>
                  <a:pt x="11613" y="7406"/>
                  <a:pt x="11613" y="7442"/>
                </a:cubicBezTo>
                <a:cubicBezTo>
                  <a:pt x="11613" y="7442"/>
                  <a:pt x="11594" y="7442"/>
                  <a:pt x="11594" y="7442"/>
                </a:cubicBezTo>
                <a:cubicBezTo>
                  <a:pt x="11594" y="7478"/>
                  <a:pt x="11594" y="7515"/>
                  <a:pt x="11575" y="7551"/>
                </a:cubicBezTo>
                <a:cubicBezTo>
                  <a:pt x="11575" y="7551"/>
                  <a:pt x="11575" y="7551"/>
                  <a:pt x="11557" y="7551"/>
                </a:cubicBezTo>
                <a:cubicBezTo>
                  <a:pt x="11557" y="7587"/>
                  <a:pt x="11557" y="7587"/>
                  <a:pt x="11557" y="7587"/>
                </a:cubicBezTo>
                <a:cubicBezTo>
                  <a:pt x="11575" y="7587"/>
                  <a:pt x="11594" y="7696"/>
                  <a:pt x="11613" y="7696"/>
                </a:cubicBezTo>
                <a:cubicBezTo>
                  <a:pt x="11632" y="7732"/>
                  <a:pt x="11651" y="7732"/>
                  <a:pt x="11670" y="7732"/>
                </a:cubicBezTo>
                <a:cubicBezTo>
                  <a:pt x="11651" y="7769"/>
                  <a:pt x="11651" y="7769"/>
                  <a:pt x="11651" y="7769"/>
                </a:cubicBezTo>
                <a:cubicBezTo>
                  <a:pt x="11613" y="7769"/>
                  <a:pt x="11613" y="7769"/>
                  <a:pt x="11594" y="7769"/>
                </a:cubicBezTo>
                <a:cubicBezTo>
                  <a:pt x="11575" y="7769"/>
                  <a:pt x="11575" y="7769"/>
                  <a:pt x="11557" y="7769"/>
                </a:cubicBezTo>
                <a:cubicBezTo>
                  <a:pt x="11557" y="7805"/>
                  <a:pt x="11557" y="7805"/>
                  <a:pt x="11557" y="7805"/>
                </a:cubicBezTo>
                <a:cubicBezTo>
                  <a:pt x="11538" y="7841"/>
                  <a:pt x="11519" y="7841"/>
                  <a:pt x="11519" y="7841"/>
                </a:cubicBezTo>
                <a:cubicBezTo>
                  <a:pt x="11500" y="7878"/>
                  <a:pt x="11500" y="7878"/>
                  <a:pt x="11481" y="7914"/>
                </a:cubicBezTo>
                <a:cubicBezTo>
                  <a:pt x="11481" y="7878"/>
                  <a:pt x="11481" y="7878"/>
                  <a:pt x="11481" y="7878"/>
                </a:cubicBezTo>
                <a:cubicBezTo>
                  <a:pt x="11500" y="7841"/>
                  <a:pt x="11500" y="7841"/>
                  <a:pt x="11500" y="7841"/>
                </a:cubicBezTo>
                <a:cubicBezTo>
                  <a:pt x="11500" y="7841"/>
                  <a:pt x="11500" y="7841"/>
                  <a:pt x="11500" y="7841"/>
                </a:cubicBezTo>
                <a:cubicBezTo>
                  <a:pt x="11500" y="7841"/>
                  <a:pt x="11481" y="7841"/>
                  <a:pt x="11481" y="7805"/>
                </a:cubicBezTo>
                <a:cubicBezTo>
                  <a:pt x="11481" y="7805"/>
                  <a:pt x="11462" y="7841"/>
                  <a:pt x="11462" y="7841"/>
                </a:cubicBezTo>
                <a:cubicBezTo>
                  <a:pt x="11462" y="7769"/>
                  <a:pt x="11424" y="7805"/>
                  <a:pt x="11405" y="7769"/>
                </a:cubicBezTo>
                <a:cubicBezTo>
                  <a:pt x="11405" y="7805"/>
                  <a:pt x="11386" y="7805"/>
                  <a:pt x="11367" y="7805"/>
                </a:cubicBezTo>
                <a:cubicBezTo>
                  <a:pt x="11367" y="7805"/>
                  <a:pt x="11367" y="7805"/>
                  <a:pt x="11367" y="7805"/>
                </a:cubicBezTo>
                <a:cubicBezTo>
                  <a:pt x="11349" y="7841"/>
                  <a:pt x="11349" y="7805"/>
                  <a:pt x="11330" y="7805"/>
                </a:cubicBezTo>
                <a:cubicBezTo>
                  <a:pt x="11330" y="7805"/>
                  <a:pt x="11330" y="7805"/>
                  <a:pt x="11330" y="7805"/>
                </a:cubicBezTo>
                <a:cubicBezTo>
                  <a:pt x="11330" y="7878"/>
                  <a:pt x="11349" y="7878"/>
                  <a:pt x="11367" y="7914"/>
                </a:cubicBezTo>
                <a:cubicBezTo>
                  <a:pt x="11367" y="7914"/>
                  <a:pt x="11367" y="7914"/>
                  <a:pt x="11367" y="7914"/>
                </a:cubicBezTo>
                <a:cubicBezTo>
                  <a:pt x="11367" y="7914"/>
                  <a:pt x="11367" y="7914"/>
                  <a:pt x="11367" y="7914"/>
                </a:cubicBezTo>
                <a:cubicBezTo>
                  <a:pt x="11349" y="7914"/>
                  <a:pt x="11349" y="7878"/>
                  <a:pt x="11349" y="7878"/>
                </a:cubicBezTo>
                <a:cubicBezTo>
                  <a:pt x="11349" y="7878"/>
                  <a:pt x="11330" y="7878"/>
                  <a:pt x="11330" y="7878"/>
                </a:cubicBezTo>
                <a:cubicBezTo>
                  <a:pt x="11330" y="7878"/>
                  <a:pt x="11330" y="7878"/>
                  <a:pt x="11330" y="7878"/>
                </a:cubicBezTo>
                <a:cubicBezTo>
                  <a:pt x="11330" y="7914"/>
                  <a:pt x="11330" y="7914"/>
                  <a:pt x="11349" y="7914"/>
                </a:cubicBezTo>
                <a:cubicBezTo>
                  <a:pt x="11349" y="7914"/>
                  <a:pt x="11349" y="7914"/>
                  <a:pt x="11349" y="7914"/>
                </a:cubicBezTo>
                <a:cubicBezTo>
                  <a:pt x="11330" y="7914"/>
                  <a:pt x="11330" y="7914"/>
                  <a:pt x="11330" y="7914"/>
                </a:cubicBezTo>
                <a:cubicBezTo>
                  <a:pt x="11330" y="7914"/>
                  <a:pt x="11311" y="7878"/>
                  <a:pt x="11292" y="7878"/>
                </a:cubicBezTo>
                <a:cubicBezTo>
                  <a:pt x="11292" y="7878"/>
                  <a:pt x="11292" y="7878"/>
                  <a:pt x="11292" y="7878"/>
                </a:cubicBezTo>
                <a:cubicBezTo>
                  <a:pt x="11311" y="7914"/>
                  <a:pt x="11311" y="7914"/>
                  <a:pt x="11330" y="7914"/>
                </a:cubicBezTo>
                <a:cubicBezTo>
                  <a:pt x="11330" y="7914"/>
                  <a:pt x="11330" y="7914"/>
                  <a:pt x="11311" y="7914"/>
                </a:cubicBezTo>
                <a:cubicBezTo>
                  <a:pt x="11311" y="7914"/>
                  <a:pt x="11311" y="7914"/>
                  <a:pt x="11292" y="7914"/>
                </a:cubicBezTo>
                <a:cubicBezTo>
                  <a:pt x="11292" y="7878"/>
                  <a:pt x="11273" y="7878"/>
                  <a:pt x="11273" y="7841"/>
                </a:cubicBezTo>
                <a:cubicBezTo>
                  <a:pt x="11273" y="7841"/>
                  <a:pt x="11273" y="7841"/>
                  <a:pt x="11273" y="7841"/>
                </a:cubicBezTo>
                <a:cubicBezTo>
                  <a:pt x="11273" y="7841"/>
                  <a:pt x="11273" y="7841"/>
                  <a:pt x="11273" y="7841"/>
                </a:cubicBezTo>
                <a:cubicBezTo>
                  <a:pt x="11273" y="7841"/>
                  <a:pt x="11273" y="7841"/>
                  <a:pt x="11273" y="7841"/>
                </a:cubicBezTo>
                <a:cubicBezTo>
                  <a:pt x="11273" y="7841"/>
                  <a:pt x="11254" y="7841"/>
                  <a:pt x="11254" y="7841"/>
                </a:cubicBezTo>
                <a:cubicBezTo>
                  <a:pt x="11254" y="7878"/>
                  <a:pt x="11254" y="7878"/>
                  <a:pt x="11254" y="7878"/>
                </a:cubicBezTo>
                <a:cubicBezTo>
                  <a:pt x="11254" y="7878"/>
                  <a:pt x="11254" y="7878"/>
                  <a:pt x="11254" y="7914"/>
                </a:cubicBezTo>
                <a:cubicBezTo>
                  <a:pt x="11254" y="7950"/>
                  <a:pt x="11273" y="7987"/>
                  <a:pt x="11292" y="8023"/>
                </a:cubicBezTo>
                <a:cubicBezTo>
                  <a:pt x="11292" y="8023"/>
                  <a:pt x="11292" y="8023"/>
                  <a:pt x="11292" y="8059"/>
                </a:cubicBezTo>
                <a:cubicBezTo>
                  <a:pt x="11292" y="8059"/>
                  <a:pt x="11292" y="8059"/>
                  <a:pt x="11292" y="8059"/>
                </a:cubicBezTo>
                <a:cubicBezTo>
                  <a:pt x="11292" y="8059"/>
                  <a:pt x="11292" y="8059"/>
                  <a:pt x="11292" y="8059"/>
                </a:cubicBezTo>
                <a:cubicBezTo>
                  <a:pt x="11292" y="8023"/>
                  <a:pt x="11292" y="8023"/>
                  <a:pt x="11292" y="8023"/>
                </a:cubicBezTo>
                <a:cubicBezTo>
                  <a:pt x="11273" y="8023"/>
                  <a:pt x="11273" y="8023"/>
                  <a:pt x="11273" y="8023"/>
                </a:cubicBezTo>
                <a:cubicBezTo>
                  <a:pt x="11273" y="8023"/>
                  <a:pt x="11273" y="8023"/>
                  <a:pt x="11273" y="8023"/>
                </a:cubicBezTo>
                <a:cubicBezTo>
                  <a:pt x="11273" y="8023"/>
                  <a:pt x="11273" y="8059"/>
                  <a:pt x="11273" y="8059"/>
                </a:cubicBezTo>
                <a:cubicBezTo>
                  <a:pt x="11273" y="8059"/>
                  <a:pt x="11273" y="8059"/>
                  <a:pt x="11254" y="8095"/>
                </a:cubicBezTo>
                <a:cubicBezTo>
                  <a:pt x="11254" y="8095"/>
                  <a:pt x="11254" y="8095"/>
                  <a:pt x="11254" y="8095"/>
                </a:cubicBezTo>
                <a:cubicBezTo>
                  <a:pt x="11273" y="8095"/>
                  <a:pt x="11349" y="8168"/>
                  <a:pt x="11349" y="8168"/>
                </a:cubicBezTo>
                <a:cubicBezTo>
                  <a:pt x="11349" y="8168"/>
                  <a:pt x="11349" y="8168"/>
                  <a:pt x="11330" y="8168"/>
                </a:cubicBezTo>
                <a:cubicBezTo>
                  <a:pt x="11349" y="8204"/>
                  <a:pt x="11349" y="8204"/>
                  <a:pt x="11349" y="8241"/>
                </a:cubicBezTo>
                <a:cubicBezTo>
                  <a:pt x="11349" y="8241"/>
                  <a:pt x="11349" y="8241"/>
                  <a:pt x="11330" y="8241"/>
                </a:cubicBezTo>
                <a:cubicBezTo>
                  <a:pt x="11330" y="8241"/>
                  <a:pt x="11330" y="8241"/>
                  <a:pt x="11330" y="8241"/>
                </a:cubicBezTo>
                <a:cubicBezTo>
                  <a:pt x="11330" y="8241"/>
                  <a:pt x="11311" y="8204"/>
                  <a:pt x="11311" y="8204"/>
                </a:cubicBezTo>
                <a:cubicBezTo>
                  <a:pt x="11292" y="8204"/>
                  <a:pt x="11292" y="8204"/>
                  <a:pt x="11273" y="8204"/>
                </a:cubicBezTo>
                <a:cubicBezTo>
                  <a:pt x="11292" y="8241"/>
                  <a:pt x="11292" y="8241"/>
                  <a:pt x="11292" y="8241"/>
                </a:cubicBezTo>
                <a:cubicBezTo>
                  <a:pt x="11292" y="8241"/>
                  <a:pt x="11292" y="8241"/>
                  <a:pt x="11311" y="8241"/>
                </a:cubicBezTo>
                <a:cubicBezTo>
                  <a:pt x="11311" y="8277"/>
                  <a:pt x="11311" y="8277"/>
                  <a:pt x="11311" y="8277"/>
                </a:cubicBezTo>
                <a:cubicBezTo>
                  <a:pt x="11292" y="8277"/>
                  <a:pt x="11292" y="8277"/>
                  <a:pt x="11292" y="8277"/>
                </a:cubicBezTo>
                <a:cubicBezTo>
                  <a:pt x="11292" y="8277"/>
                  <a:pt x="11292" y="8277"/>
                  <a:pt x="11273" y="8277"/>
                </a:cubicBezTo>
                <a:cubicBezTo>
                  <a:pt x="11273" y="8277"/>
                  <a:pt x="11292" y="8277"/>
                  <a:pt x="11292" y="8277"/>
                </a:cubicBezTo>
                <a:cubicBezTo>
                  <a:pt x="11292" y="8277"/>
                  <a:pt x="11292" y="8277"/>
                  <a:pt x="11273" y="8277"/>
                </a:cubicBezTo>
                <a:cubicBezTo>
                  <a:pt x="11273" y="8277"/>
                  <a:pt x="11273" y="8277"/>
                  <a:pt x="11254" y="8241"/>
                </a:cubicBezTo>
                <a:cubicBezTo>
                  <a:pt x="11254" y="8277"/>
                  <a:pt x="11254" y="8277"/>
                  <a:pt x="11254" y="8277"/>
                </a:cubicBezTo>
                <a:cubicBezTo>
                  <a:pt x="11273" y="8313"/>
                  <a:pt x="11273" y="8350"/>
                  <a:pt x="11273" y="8386"/>
                </a:cubicBezTo>
                <a:cubicBezTo>
                  <a:pt x="11273" y="8386"/>
                  <a:pt x="11254" y="8350"/>
                  <a:pt x="11254" y="8386"/>
                </a:cubicBezTo>
                <a:cubicBezTo>
                  <a:pt x="11254" y="8386"/>
                  <a:pt x="11254" y="8386"/>
                  <a:pt x="11254" y="8386"/>
                </a:cubicBezTo>
                <a:cubicBezTo>
                  <a:pt x="11235" y="8386"/>
                  <a:pt x="11235" y="8386"/>
                  <a:pt x="11235" y="8386"/>
                </a:cubicBezTo>
                <a:cubicBezTo>
                  <a:pt x="11235" y="8386"/>
                  <a:pt x="11235" y="8350"/>
                  <a:pt x="11216" y="8350"/>
                </a:cubicBezTo>
                <a:cubicBezTo>
                  <a:pt x="11216" y="8350"/>
                  <a:pt x="11216" y="8350"/>
                  <a:pt x="11216" y="8350"/>
                </a:cubicBezTo>
                <a:cubicBezTo>
                  <a:pt x="11197" y="8350"/>
                  <a:pt x="11197" y="8350"/>
                  <a:pt x="11197" y="8350"/>
                </a:cubicBezTo>
                <a:cubicBezTo>
                  <a:pt x="11197" y="8313"/>
                  <a:pt x="11197" y="8313"/>
                  <a:pt x="11197" y="8277"/>
                </a:cubicBezTo>
                <a:cubicBezTo>
                  <a:pt x="11197" y="8277"/>
                  <a:pt x="11178" y="8241"/>
                  <a:pt x="11178" y="8241"/>
                </a:cubicBezTo>
                <a:cubicBezTo>
                  <a:pt x="11178" y="8204"/>
                  <a:pt x="11178" y="8204"/>
                  <a:pt x="11178" y="8168"/>
                </a:cubicBezTo>
                <a:cubicBezTo>
                  <a:pt x="11197" y="8168"/>
                  <a:pt x="11216" y="8168"/>
                  <a:pt x="11216" y="8168"/>
                </a:cubicBezTo>
                <a:cubicBezTo>
                  <a:pt x="11254" y="8168"/>
                  <a:pt x="11273" y="8241"/>
                  <a:pt x="11292" y="8168"/>
                </a:cubicBezTo>
                <a:cubicBezTo>
                  <a:pt x="11292" y="8168"/>
                  <a:pt x="11292" y="8168"/>
                  <a:pt x="11292" y="8168"/>
                </a:cubicBezTo>
                <a:cubicBezTo>
                  <a:pt x="11273" y="8168"/>
                  <a:pt x="11254" y="8132"/>
                  <a:pt x="11235" y="8132"/>
                </a:cubicBezTo>
                <a:cubicBezTo>
                  <a:pt x="11216" y="8132"/>
                  <a:pt x="11197" y="8132"/>
                  <a:pt x="11159" y="8168"/>
                </a:cubicBezTo>
                <a:cubicBezTo>
                  <a:pt x="11159" y="8132"/>
                  <a:pt x="11159" y="8095"/>
                  <a:pt x="11140" y="8095"/>
                </a:cubicBezTo>
                <a:cubicBezTo>
                  <a:pt x="11140" y="8095"/>
                  <a:pt x="11140" y="8095"/>
                  <a:pt x="11140" y="8095"/>
                </a:cubicBezTo>
                <a:cubicBezTo>
                  <a:pt x="11159" y="8095"/>
                  <a:pt x="11159" y="8095"/>
                  <a:pt x="11159" y="8059"/>
                </a:cubicBezTo>
                <a:cubicBezTo>
                  <a:pt x="11159" y="8059"/>
                  <a:pt x="11159" y="8059"/>
                  <a:pt x="11159" y="8059"/>
                </a:cubicBezTo>
                <a:cubicBezTo>
                  <a:pt x="11159" y="8059"/>
                  <a:pt x="11159" y="8059"/>
                  <a:pt x="11159" y="8059"/>
                </a:cubicBezTo>
                <a:cubicBezTo>
                  <a:pt x="11140" y="8059"/>
                  <a:pt x="11122" y="8023"/>
                  <a:pt x="11103" y="7987"/>
                </a:cubicBezTo>
                <a:cubicBezTo>
                  <a:pt x="11103" y="7987"/>
                  <a:pt x="11103" y="7950"/>
                  <a:pt x="11103" y="7950"/>
                </a:cubicBezTo>
                <a:cubicBezTo>
                  <a:pt x="11084" y="7914"/>
                  <a:pt x="11065" y="7914"/>
                  <a:pt x="11065" y="7878"/>
                </a:cubicBezTo>
                <a:cubicBezTo>
                  <a:pt x="11065" y="7878"/>
                  <a:pt x="11065" y="7878"/>
                  <a:pt x="11065" y="7878"/>
                </a:cubicBezTo>
                <a:cubicBezTo>
                  <a:pt x="11065" y="7878"/>
                  <a:pt x="11065" y="7841"/>
                  <a:pt x="11065" y="7841"/>
                </a:cubicBezTo>
                <a:cubicBezTo>
                  <a:pt x="11065" y="7841"/>
                  <a:pt x="11065" y="7805"/>
                  <a:pt x="11065" y="7805"/>
                </a:cubicBezTo>
                <a:cubicBezTo>
                  <a:pt x="11065" y="7805"/>
                  <a:pt x="11065" y="7732"/>
                  <a:pt x="11065" y="7696"/>
                </a:cubicBezTo>
                <a:cubicBezTo>
                  <a:pt x="11084" y="7696"/>
                  <a:pt x="11084" y="7696"/>
                  <a:pt x="11084" y="7696"/>
                </a:cubicBezTo>
                <a:cubicBezTo>
                  <a:pt x="11065" y="7660"/>
                  <a:pt x="11065" y="7660"/>
                  <a:pt x="11046" y="7660"/>
                </a:cubicBezTo>
                <a:cubicBezTo>
                  <a:pt x="11046" y="7624"/>
                  <a:pt x="11027" y="7624"/>
                  <a:pt x="11027" y="7624"/>
                </a:cubicBezTo>
                <a:cubicBezTo>
                  <a:pt x="11008" y="7587"/>
                  <a:pt x="10970" y="7551"/>
                  <a:pt x="10951" y="7515"/>
                </a:cubicBezTo>
                <a:cubicBezTo>
                  <a:pt x="10932" y="7478"/>
                  <a:pt x="10932" y="7478"/>
                  <a:pt x="10913" y="7442"/>
                </a:cubicBezTo>
                <a:cubicBezTo>
                  <a:pt x="10913" y="7442"/>
                  <a:pt x="10876" y="7442"/>
                  <a:pt x="10876" y="7442"/>
                </a:cubicBezTo>
                <a:cubicBezTo>
                  <a:pt x="10876" y="7406"/>
                  <a:pt x="10857" y="7442"/>
                  <a:pt x="10857" y="7442"/>
                </a:cubicBezTo>
                <a:cubicBezTo>
                  <a:pt x="10838" y="7406"/>
                  <a:pt x="10819" y="7369"/>
                  <a:pt x="10800" y="7333"/>
                </a:cubicBezTo>
                <a:cubicBezTo>
                  <a:pt x="10800" y="7333"/>
                  <a:pt x="10800" y="7333"/>
                  <a:pt x="10800" y="7333"/>
                </a:cubicBezTo>
                <a:cubicBezTo>
                  <a:pt x="10800" y="7333"/>
                  <a:pt x="10819" y="7333"/>
                  <a:pt x="10819" y="7333"/>
                </a:cubicBezTo>
                <a:cubicBezTo>
                  <a:pt x="10762" y="7297"/>
                  <a:pt x="10800" y="7188"/>
                  <a:pt x="10743" y="7152"/>
                </a:cubicBezTo>
                <a:cubicBezTo>
                  <a:pt x="10743" y="7188"/>
                  <a:pt x="10743" y="7188"/>
                  <a:pt x="10743" y="7224"/>
                </a:cubicBezTo>
                <a:cubicBezTo>
                  <a:pt x="10724" y="7224"/>
                  <a:pt x="10724" y="7224"/>
                  <a:pt x="10724" y="7261"/>
                </a:cubicBezTo>
                <a:cubicBezTo>
                  <a:pt x="10705" y="7224"/>
                  <a:pt x="10705" y="7188"/>
                  <a:pt x="10705" y="7152"/>
                </a:cubicBezTo>
                <a:cubicBezTo>
                  <a:pt x="10705" y="7152"/>
                  <a:pt x="10705" y="7152"/>
                  <a:pt x="10724" y="7115"/>
                </a:cubicBezTo>
                <a:cubicBezTo>
                  <a:pt x="10705" y="7115"/>
                  <a:pt x="10705" y="7115"/>
                  <a:pt x="10705" y="7115"/>
                </a:cubicBezTo>
                <a:cubicBezTo>
                  <a:pt x="10687" y="7115"/>
                  <a:pt x="10687" y="7115"/>
                  <a:pt x="10668" y="7115"/>
                </a:cubicBezTo>
                <a:cubicBezTo>
                  <a:pt x="10668" y="7115"/>
                  <a:pt x="10668" y="7115"/>
                  <a:pt x="10668" y="7115"/>
                </a:cubicBezTo>
                <a:cubicBezTo>
                  <a:pt x="10649" y="7115"/>
                  <a:pt x="10630" y="7152"/>
                  <a:pt x="10630" y="7152"/>
                </a:cubicBezTo>
                <a:cubicBezTo>
                  <a:pt x="10611" y="7152"/>
                  <a:pt x="10611" y="7188"/>
                  <a:pt x="10611" y="7188"/>
                </a:cubicBezTo>
                <a:cubicBezTo>
                  <a:pt x="10611" y="7188"/>
                  <a:pt x="10630" y="7188"/>
                  <a:pt x="10630" y="7188"/>
                </a:cubicBezTo>
                <a:cubicBezTo>
                  <a:pt x="10630" y="7224"/>
                  <a:pt x="10630" y="7224"/>
                  <a:pt x="10630" y="7224"/>
                </a:cubicBezTo>
                <a:cubicBezTo>
                  <a:pt x="10630" y="7224"/>
                  <a:pt x="10630" y="7261"/>
                  <a:pt x="10630" y="7261"/>
                </a:cubicBezTo>
                <a:cubicBezTo>
                  <a:pt x="10630" y="7333"/>
                  <a:pt x="10649" y="7369"/>
                  <a:pt x="10687" y="7406"/>
                </a:cubicBezTo>
                <a:cubicBezTo>
                  <a:pt x="10687" y="7406"/>
                  <a:pt x="10705" y="7406"/>
                  <a:pt x="10705" y="7442"/>
                </a:cubicBezTo>
                <a:cubicBezTo>
                  <a:pt x="10724" y="7442"/>
                  <a:pt x="10724" y="7478"/>
                  <a:pt x="10724" y="7515"/>
                </a:cubicBezTo>
                <a:cubicBezTo>
                  <a:pt x="10724" y="7551"/>
                  <a:pt x="10762" y="7587"/>
                  <a:pt x="10781" y="7624"/>
                </a:cubicBezTo>
                <a:cubicBezTo>
                  <a:pt x="10800" y="7660"/>
                  <a:pt x="10857" y="7624"/>
                  <a:pt x="10857" y="7660"/>
                </a:cubicBezTo>
                <a:cubicBezTo>
                  <a:pt x="10857" y="7660"/>
                  <a:pt x="10857" y="7660"/>
                  <a:pt x="10857" y="7696"/>
                </a:cubicBezTo>
                <a:cubicBezTo>
                  <a:pt x="10857" y="7696"/>
                  <a:pt x="10857" y="7696"/>
                  <a:pt x="10838" y="7696"/>
                </a:cubicBezTo>
                <a:cubicBezTo>
                  <a:pt x="10838" y="7732"/>
                  <a:pt x="10857" y="7732"/>
                  <a:pt x="10857" y="7732"/>
                </a:cubicBezTo>
                <a:cubicBezTo>
                  <a:pt x="10913" y="7769"/>
                  <a:pt x="10970" y="7841"/>
                  <a:pt x="11008" y="7914"/>
                </a:cubicBezTo>
                <a:cubicBezTo>
                  <a:pt x="11008" y="7914"/>
                  <a:pt x="11008" y="7950"/>
                  <a:pt x="10989" y="7950"/>
                </a:cubicBezTo>
                <a:cubicBezTo>
                  <a:pt x="10989" y="7950"/>
                  <a:pt x="10989" y="7950"/>
                  <a:pt x="10970" y="7914"/>
                </a:cubicBezTo>
                <a:cubicBezTo>
                  <a:pt x="10970" y="7914"/>
                  <a:pt x="10970" y="7914"/>
                  <a:pt x="10970" y="7914"/>
                </a:cubicBezTo>
                <a:cubicBezTo>
                  <a:pt x="10951" y="7878"/>
                  <a:pt x="10932" y="7878"/>
                  <a:pt x="10932" y="7841"/>
                </a:cubicBezTo>
                <a:cubicBezTo>
                  <a:pt x="10895" y="7841"/>
                  <a:pt x="10895" y="7914"/>
                  <a:pt x="10876" y="7950"/>
                </a:cubicBezTo>
                <a:cubicBezTo>
                  <a:pt x="10895" y="7987"/>
                  <a:pt x="10913" y="7987"/>
                  <a:pt x="10932" y="7987"/>
                </a:cubicBezTo>
                <a:cubicBezTo>
                  <a:pt x="10913" y="8023"/>
                  <a:pt x="10913" y="8023"/>
                  <a:pt x="10932" y="8059"/>
                </a:cubicBezTo>
                <a:cubicBezTo>
                  <a:pt x="10932" y="8059"/>
                  <a:pt x="10913" y="8059"/>
                  <a:pt x="10913" y="8059"/>
                </a:cubicBezTo>
                <a:cubicBezTo>
                  <a:pt x="10895" y="8059"/>
                  <a:pt x="10895" y="8095"/>
                  <a:pt x="10876" y="8095"/>
                </a:cubicBezTo>
                <a:cubicBezTo>
                  <a:pt x="10895" y="8132"/>
                  <a:pt x="10895" y="8132"/>
                  <a:pt x="10876" y="8132"/>
                </a:cubicBezTo>
                <a:cubicBezTo>
                  <a:pt x="10876" y="8168"/>
                  <a:pt x="10857" y="8168"/>
                  <a:pt x="10857" y="8204"/>
                </a:cubicBezTo>
                <a:cubicBezTo>
                  <a:pt x="10857" y="8204"/>
                  <a:pt x="10838" y="8204"/>
                  <a:pt x="10838" y="8204"/>
                </a:cubicBezTo>
                <a:cubicBezTo>
                  <a:pt x="10838" y="8204"/>
                  <a:pt x="10838" y="8204"/>
                  <a:pt x="10838" y="8204"/>
                </a:cubicBezTo>
                <a:cubicBezTo>
                  <a:pt x="10838" y="8204"/>
                  <a:pt x="10838" y="8168"/>
                  <a:pt x="10838" y="8168"/>
                </a:cubicBezTo>
                <a:cubicBezTo>
                  <a:pt x="10838" y="8168"/>
                  <a:pt x="10838" y="8132"/>
                  <a:pt x="10838" y="8095"/>
                </a:cubicBezTo>
                <a:cubicBezTo>
                  <a:pt x="10838" y="8095"/>
                  <a:pt x="10838" y="8095"/>
                  <a:pt x="10857" y="8095"/>
                </a:cubicBezTo>
                <a:cubicBezTo>
                  <a:pt x="10857" y="8095"/>
                  <a:pt x="10857" y="8095"/>
                  <a:pt x="10857" y="8095"/>
                </a:cubicBezTo>
                <a:cubicBezTo>
                  <a:pt x="10857" y="8095"/>
                  <a:pt x="10857" y="8095"/>
                  <a:pt x="10857" y="8095"/>
                </a:cubicBezTo>
                <a:cubicBezTo>
                  <a:pt x="10857" y="8095"/>
                  <a:pt x="10838" y="7914"/>
                  <a:pt x="10819" y="7914"/>
                </a:cubicBezTo>
                <a:cubicBezTo>
                  <a:pt x="10819" y="7914"/>
                  <a:pt x="10819" y="7914"/>
                  <a:pt x="10819" y="7914"/>
                </a:cubicBezTo>
                <a:cubicBezTo>
                  <a:pt x="10800" y="7914"/>
                  <a:pt x="10800" y="7914"/>
                  <a:pt x="10781" y="7878"/>
                </a:cubicBezTo>
                <a:cubicBezTo>
                  <a:pt x="10781" y="7878"/>
                  <a:pt x="10781" y="7878"/>
                  <a:pt x="10781" y="7841"/>
                </a:cubicBezTo>
                <a:cubicBezTo>
                  <a:pt x="10781" y="7841"/>
                  <a:pt x="10781" y="7841"/>
                  <a:pt x="10781" y="7841"/>
                </a:cubicBezTo>
                <a:cubicBezTo>
                  <a:pt x="10762" y="7841"/>
                  <a:pt x="10762" y="7841"/>
                  <a:pt x="10743" y="7841"/>
                </a:cubicBezTo>
                <a:cubicBezTo>
                  <a:pt x="10743" y="7841"/>
                  <a:pt x="10743" y="7841"/>
                  <a:pt x="10743" y="7841"/>
                </a:cubicBezTo>
                <a:cubicBezTo>
                  <a:pt x="10762" y="7841"/>
                  <a:pt x="10762" y="7841"/>
                  <a:pt x="10762" y="7841"/>
                </a:cubicBezTo>
                <a:cubicBezTo>
                  <a:pt x="10762" y="7805"/>
                  <a:pt x="10762" y="7805"/>
                  <a:pt x="10743" y="7805"/>
                </a:cubicBezTo>
                <a:cubicBezTo>
                  <a:pt x="10743" y="7805"/>
                  <a:pt x="10743" y="7805"/>
                  <a:pt x="10743" y="7805"/>
                </a:cubicBezTo>
                <a:cubicBezTo>
                  <a:pt x="10743" y="7805"/>
                  <a:pt x="10743" y="7805"/>
                  <a:pt x="10724" y="7805"/>
                </a:cubicBezTo>
                <a:cubicBezTo>
                  <a:pt x="10724" y="7732"/>
                  <a:pt x="10687" y="7769"/>
                  <a:pt x="10668" y="7732"/>
                </a:cubicBezTo>
                <a:cubicBezTo>
                  <a:pt x="10630" y="7696"/>
                  <a:pt x="10592" y="7624"/>
                  <a:pt x="10554" y="7551"/>
                </a:cubicBezTo>
                <a:cubicBezTo>
                  <a:pt x="10516" y="7515"/>
                  <a:pt x="10516" y="7369"/>
                  <a:pt x="10460" y="7333"/>
                </a:cubicBezTo>
                <a:cubicBezTo>
                  <a:pt x="10422" y="7297"/>
                  <a:pt x="10403" y="7297"/>
                  <a:pt x="10365" y="7333"/>
                </a:cubicBezTo>
                <a:cubicBezTo>
                  <a:pt x="10365" y="7333"/>
                  <a:pt x="10365" y="7369"/>
                  <a:pt x="10365" y="7369"/>
                </a:cubicBezTo>
                <a:cubicBezTo>
                  <a:pt x="10346" y="7369"/>
                  <a:pt x="10346" y="7369"/>
                  <a:pt x="10327" y="7369"/>
                </a:cubicBezTo>
                <a:cubicBezTo>
                  <a:pt x="10289" y="7406"/>
                  <a:pt x="10270" y="7478"/>
                  <a:pt x="10233" y="7515"/>
                </a:cubicBezTo>
                <a:cubicBezTo>
                  <a:pt x="10195" y="7515"/>
                  <a:pt x="10195" y="7478"/>
                  <a:pt x="10176" y="7442"/>
                </a:cubicBezTo>
                <a:cubicBezTo>
                  <a:pt x="10176" y="7442"/>
                  <a:pt x="10157" y="7442"/>
                  <a:pt x="10157" y="7442"/>
                </a:cubicBezTo>
                <a:cubicBezTo>
                  <a:pt x="10119" y="7442"/>
                  <a:pt x="10119" y="7406"/>
                  <a:pt x="10081" y="7442"/>
                </a:cubicBezTo>
                <a:cubicBezTo>
                  <a:pt x="10025" y="7515"/>
                  <a:pt x="10081" y="7587"/>
                  <a:pt x="10062" y="7660"/>
                </a:cubicBezTo>
                <a:cubicBezTo>
                  <a:pt x="10043" y="7696"/>
                  <a:pt x="10025" y="7696"/>
                  <a:pt x="10006" y="7732"/>
                </a:cubicBezTo>
                <a:cubicBezTo>
                  <a:pt x="10006" y="7732"/>
                  <a:pt x="9987" y="7732"/>
                  <a:pt x="9987" y="7732"/>
                </a:cubicBezTo>
                <a:cubicBezTo>
                  <a:pt x="9968" y="7769"/>
                  <a:pt x="9930" y="7732"/>
                  <a:pt x="9911" y="7805"/>
                </a:cubicBezTo>
                <a:cubicBezTo>
                  <a:pt x="9911" y="7805"/>
                  <a:pt x="9911" y="7805"/>
                  <a:pt x="9911" y="7841"/>
                </a:cubicBezTo>
                <a:cubicBezTo>
                  <a:pt x="9911" y="7841"/>
                  <a:pt x="9911" y="7841"/>
                  <a:pt x="9911" y="7841"/>
                </a:cubicBezTo>
                <a:cubicBezTo>
                  <a:pt x="9892" y="7841"/>
                  <a:pt x="9854" y="7950"/>
                  <a:pt x="9835" y="8023"/>
                </a:cubicBezTo>
                <a:cubicBezTo>
                  <a:pt x="9854" y="8023"/>
                  <a:pt x="9854" y="8059"/>
                  <a:pt x="9854" y="8059"/>
                </a:cubicBezTo>
                <a:cubicBezTo>
                  <a:pt x="9854" y="8095"/>
                  <a:pt x="9873" y="8095"/>
                  <a:pt x="9873" y="8095"/>
                </a:cubicBezTo>
                <a:cubicBezTo>
                  <a:pt x="9873" y="8095"/>
                  <a:pt x="9873" y="8095"/>
                  <a:pt x="9873" y="8095"/>
                </a:cubicBezTo>
                <a:cubicBezTo>
                  <a:pt x="9854" y="8132"/>
                  <a:pt x="9816" y="8168"/>
                  <a:pt x="9816" y="8241"/>
                </a:cubicBezTo>
                <a:cubicBezTo>
                  <a:pt x="9816" y="8241"/>
                  <a:pt x="9816" y="8241"/>
                  <a:pt x="9816" y="8241"/>
                </a:cubicBezTo>
                <a:cubicBezTo>
                  <a:pt x="9798" y="8277"/>
                  <a:pt x="9760" y="8277"/>
                  <a:pt x="9760" y="8313"/>
                </a:cubicBezTo>
                <a:cubicBezTo>
                  <a:pt x="9741" y="8350"/>
                  <a:pt x="9741" y="8350"/>
                  <a:pt x="9722" y="8386"/>
                </a:cubicBezTo>
                <a:cubicBezTo>
                  <a:pt x="9722" y="8386"/>
                  <a:pt x="9722" y="8350"/>
                  <a:pt x="9722" y="8350"/>
                </a:cubicBezTo>
                <a:cubicBezTo>
                  <a:pt x="9703" y="8350"/>
                  <a:pt x="9703" y="8386"/>
                  <a:pt x="9703" y="8386"/>
                </a:cubicBezTo>
                <a:cubicBezTo>
                  <a:pt x="9665" y="8386"/>
                  <a:pt x="9627" y="8386"/>
                  <a:pt x="9589" y="8386"/>
                </a:cubicBezTo>
                <a:cubicBezTo>
                  <a:pt x="9589" y="8386"/>
                  <a:pt x="9571" y="8386"/>
                  <a:pt x="9571" y="8422"/>
                </a:cubicBezTo>
                <a:cubicBezTo>
                  <a:pt x="9552" y="8422"/>
                  <a:pt x="9533" y="8422"/>
                  <a:pt x="9533" y="8458"/>
                </a:cubicBezTo>
                <a:cubicBezTo>
                  <a:pt x="9533" y="8458"/>
                  <a:pt x="9533" y="8458"/>
                  <a:pt x="9533" y="8458"/>
                </a:cubicBezTo>
                <a:cubicBezTo>
                  <a:pt x="9533" y="8458"/>
                  <a:pt x="9533" y="8458"/>
                  <a:pt x="9533" y="8458"/>
                </a:cubicBezTo>
                <a:cubicBezTo>
                  <a:pt x="9533" y="8458"/>
                  <a:pt x="9533" y="8458"/>
                  <a:pt x="9533" y="8458"/>
                </a:cubicBezTo>
                <a:cubicBezTo>
                  <a:pt x="9533" y="8458"/>
                  <a:pt x="9533" y="8458"/>
                  <a:pt x="9533" y="8458"/>
                </a:cubicBezTo>
                <a:cubicBezTo>
                  <a:pt x="9495" y="8495"/>
                  <a:pt x="9476" y="8422"/>
                  <a:pt x="9476" y="8386"/>
                </a:cubicBezTo>
                <a:cubicBezTo>
                  <a:pt x="9476" y="8386"/>
                  <a:pt x="9476" y="8386"/>
                  <a:pt x="9457" y="8386"/>
                </a:cubicBezTo>
                <a:cubicBezTo>
                  <a:pt x="9476" y="8350"/>
                  <a:pt x="9438" y="8277"/>
                  <a:pt x="9400" y="8313"/>
                </a:cubicBezTo>
                <a:cubicBezTo>
                  <a:pt x="9400" y="8313"/>
                  <a:pt x="9381" y="8313"/>
                  <a:pt x="9381" y="8350"/>
                </a:cubicBezTo>
                <a:cubicBezTo>
                  <a:pt x="9363" y="8350"/>
                  <a:pt x="9363" y="8313"/>
                  <a:pt x="9363" y="8313"/>
                </a:cubicBezTo>
                <a:cubicBezTo>
                  <a:pt x="9344" y="8313"/>
                  <a:pt x="9325" y="8313"/>
                  <a:pt x="9306" y="8350"/>
                </a:cubicBezTo>
                <a:cubicBezTo>
                  <a:pt x="9306" y="8350"/>
                  <a:pt x="9306" y="8350"/>
                  <a:pt x="9306" y="8350"/>
                </a:cubicBezTo>
                <a:cubicBezTo>
                  <a:pt x="9306" y="8313"/>
                  <a:pt x="9325" y="8277"/>
                  <a:pt x="9325" y="8277"/>
                </a:cubicBezTo>
                <a:cubicBezTo>
                  <a:pt x="9325" y="8241"/>
                  <a:pt x="9325" y="8204"/>
                  <a:pt x="9306" y="8204"/>
                </a:cubicBezTo>
                <a:cubicBezTo>
                  <a:pt x="9306" y="8204"/>
                  <a:pt x="9325" y="8204"/>
                  <a:pt x="9325" y="8204"/>
                </a:cubicBezTo>
                <a:cubicBezTo>
                  <a:pt x="9325" y="8168"/>
                  <a:pt x="9325" y="8168"/>
                  <a:pt x="9325" y="8132"/>
                </a:cubicBezTo>
                <a:cubicBezTo>
                  <a:pt x="9325" y="8132"/>
                  <a:pt x="9325" y="8132"/>
                  <a:pt x="9325" y="8132"/>
                </a:cubicBezTo>
                <a:cubicBezTo>
                  <a:pt x="9306" y="8132"/>
                  <a:pt x="9306" y="8132"/>
                  <a:pt x="9287" y="8132"/>
                </a:cubicBezTo>
                <a:cubicBezTo>
                  <a:pt x="9287" y="8132"/>
                  <a:pt x="9287" y="8132"/>
                  <a:pt x="9287" y="8132"/>
                </a:cubicBezTo>
                <a:cubicBezTo>
                  <a:pt x="9287" y="8132"/>
                  <a:pt x="9287" y="8132"/>
                  <a:pt x="9287" y="8132"/>
                </a:cubicBezTo>
                <a:cubicBezTo>
                  <a:pt x="9306" y="8132"/>
                  <a:pt x="9306" y="8095"/>
                  <a:pt x="9306" y="8095"/>
                </a:cubicBezTo>
                <a:cubicBezTo>
                  <a:pt x="9306" y="8095"/>
                  <a:pt x="9306" y="8095"/>
                  <a:pt x="9306" y="8059"/>
                </a:cubicBezTo>
                <a:cubicBezTo>
                  <a:pt x="9306" y="8095"/>
                  <a:pt x="9306" y="8095"/>
                  <a:pt x="9306" y="8095"/>
                </a:cubicBezTo>
                <a:cubicBezTo>
                  <a:pt x="9306" y="8095"/>
                  <a:pt x="9287" y="8095"/>
                  <a:pt x="9287" y="8095"/>
                </a:cubicBezTo>
                <a:cubicBezTo>
                  <a:pt x="9287" y="8095"/>
                  <a:pt x="9287" y="8095"/>
                  <a:pt x="9268" y="8095"/>
                </a:cubicBezTo>
                <a:cubicBezTo>
                  <a:pt x="9287" y="8059"/>
                  <a:pt x="9287" y="8059"/>
                  <a:pt x="9287" y="8023"/>
                </a:cubicBezTo>
                <a:cubicBezTo>
                  <a:pt x="9325" y="7987"/>
                  <a:pt x="9344" y="7769"/>
                  <a:pt x="9306" y="7660"/>
                </a:cubicBezTo>
                <a:cubicBezTo>
                  <a:pt x="9325" y="7660"/>
                  <a:pt x="9325" y="7587"/>
                  <a:pt x="9325" y="7587"/>
                </a:cubicBezTo>
                <a:cubicBezTo>
                  <a:pt x="9325" y="7551"/>
                  <a:pt x="9325" y="7515"/>
                  <a:pt x="9287" y="7515"/>
                </a:cubicBezTo>
                <a:cubicBezTo>
                  <a:pt x="9287" y="7515"/>
                  <a:pt x="9287" y="7515"/>
                  <a:pt x="9287" y="7478"/>
                </a:cubicBezTo>
                <a:cubicBezTo>
                  <a:pt x="9306" y="7442"/>
                  <a:pt x="9306" y="7442"/>
                  <a:pt x="9344" y="7442"/>
                </a:cubicBezTo>
                <a:cubicBezTo>
                  <a:pt x="9344" y="7442"/>
                  <a:pt x="9344" y="7442"/>
                  <a:pt x="9363" y="7442"/>
                </a:cubicBezTo>
                <a:cubicBezTo>
                  <a:pt x="9363" y="7442"/>
                  <a:pt x="9363" y="7406"/>
                  <a:pt x="9363" y="7406"/>
                </a:cubicBezTo>
                <a:cubicBezTo>
                  <a:pt x="9400" y="7369"/>
                  <a:pt x="9419" y="7406"/>
                  <a:pt x="9438" y="7442"/>
                </a:cubicBezTo>
                <a:cubicBezTo>
                  <a:pt x="9457" y="7442"/>
                  <a:pt x="9476" y="7406"/>
                  <a:pt x="9495" y="7406"/>
                </a:cubicBezTo>
                <a:cubicBezTo>
                  <a:pt x="9495" y="7406"/>
                  <a:pt x="9552" y="7442"/>
                  <a:pt x="9571" y="7442"/>
                </a:cubicBezTo>
                <a:cubicBezTo>
                  <a:pt x="9608" y="7442"/>
                  <a:pt x="9665" y="7442"/>
                  <a:pt x="9684" y="7406"/>
                </a:cubicBezTo>
                <a:cubicBezTo>
                  <a:pt x="9703" y="7442"/>
                  <a:pt x="9722" y="7442"/>
                  <a:pt x="9760" y="7442"/>
                </a:cubicBezTo>
                <a:cubicBezTo>
                  <a:pt x="9779" y="7406"/>
                  <a:pt x="9779" y="7333"/>
                  <a:pt x="9779" y="7261"/>
                </a:cubicBezTo>
                <a:cubicBezTo>
                  <a:pt x="9779" y="7261"/>
                  <a:pt x="9798" y="7261"/>
                  <a:pt x="9798" y="7261"/>
                </a:cubicBezTo>
                <a:cubicBezTo>
                  <a:pt x="9798" y="7261"/>
                  <a:pt x="9798" y="7261"/>
                  <a:pt x="9798" y="7261"/>
                </a:cubicBezTo>
                <a:cubicBezTo>
                  <a:pt x="9779" y="7261"/>
                  <a:pt x="9779" y="7261"/>
                  <a:pt x="9779" y="7261"/>
                </a:cubicBezTo>
                <a:cubicBezTo>
                  <a:pt x="9779" y="7224"/>
                  <a:pt x="9779" y="7152"/>
                  <a:pt x="9798" y="7152"/>
                </a:cubicBezTo>
                <a:cubicBezTo>
                  <a:pt x="9798" y="7152"/>
                  <a:pt x="9798" y="7152"/>
                  <a:pt x="9798" y="7152"/>
                </a:cubicBezTo>
                <a:cubicBezTo>
                  <a:pt x="9798" y="7152"/>
                  <a:pt x="9816" y="7188"/>
                  <a:pt x="9816" y="7188"/>
                </a:cubicBezTo>
                <a:cubicBezTo>
                  <a:pt x="9816" y="7152"/>
                  <a:pt x="9798" y="7152"/>
                  <a:pt x="9798" y="7115"/>
                </a:cubicBezTo>
                <a:cubicBezTo>
                  <a:pt x="9798" y="7079"/>
                  <a:pt x="9798" y="7079"/>
                  <a:pt x="9798" y="7043"/>
                </a:cubicBezTo>
                <a:cubicBezTo>
                  <a:pt x="9779" y="7006"/>
                  <a:pt x="9798" y="7006"/>
                  <a:pt x="9760" y="7006"/>
                </a:cubicBezTo>
                <a:cubicBezTo>
                  <a:pt x="9760" y="6970"/>
                  <a:pt x="9741" y="6970"/>
                  <a:pt x="9741" y="6934"/>
                </a:cubicBezTo>
                <a:cubicBezTo>
                  <a:pt x="9741" y="6934"/>
                  <a:pt x="9741" y="6934"/>
                  <a:pt x="9741" y="6897"/>
                </a:cubicBezTo>
                <a:cubicBezTo>
                  <a:pt x="9741" y="6897"/>
                  <a:pt x="9722" y="6897"/>
                  <a:pt x="9703" y="6861"/>
                </a:cubicBezTo>
                <a:cubicBezTo>
                  <a:pt x="9703" y="6861"/>
                  <a:pt x="9703" y="6861"/>
                  <a:pt x="9722" y="6825"/>
                </a:cubicBezTo>
                <a:cubicBezTo>
                  <a:pt x="9703" y="6825"/>
                  <a:pt x="9703" y="6825"/>
                  <a:pt x="9703" y="6825"/>
                </a:cubicBezTo>
                <a:cubicBezTo>
                  <a:pt x="9703" y="6825"/>
                  <a:pt x="9703" y="6825"/>
                  <a:pt x="9684" y="6825"/>
                </a:cubicBezTo>
                <a:cubicBezTo>
                  <a:pt x="9665" y="6789"/>
                  <a:pt x="9627" y="6789"/>
                  <a:pt x="9589" y="6789"/>
                </a:cubicBezTo>
                <a:cubicBezTo>
                  <a:pt x="9589" y="6789"/>
                  <a:pt x="9589" y="6789"/>
                  <a:pt x="9589" y="6789"/>
                </a:cubicBezTo>
                <a:cubicBezTo>
                  <a:pt x="9589" y="6752"/>
                  <a:pt x="9571" y="6752"/>
                  <a:pt x="9571" y="6752"/>
                </a:cubicBezTo>
                <a:cubicBezTo>
                  <a:pt x="9589" y="6752"/>
                  <a:pt x="9589" y="6752"/>
                  <a:pt x="9608" y="6752"/>
                </a:cubicBezTo>
                <a:cubicBezTo>
                  <a:pt x="9608" y="6752"/>
                  <a:pt x="9608" y="6752"/>
                  <a:pt x="9608" y="6752"/>
                </a:cubicBezTo>
                <a:cubicBezTo>
                  <a:pt x="9589" y="6752"/>
                  <a:pt x="9589" y="6752"/>
                  <a:pt x="9589" y="6716"/>
                </a:cubicBezTo>
                <a:cubicBezTo>
                  <a:pt x="9589" y="6716"/>
                  <a:pt x="9589" y="6716"/>
                  <a:pt x="9589" y="6716"/>
                </a:cubicBezTo>
                <a:cubicBezTo>
                  <a:pt x="9589" y="6716"/>
                  <a:pt x="9589" y="6716"/>
                  <a:pt x="9589" y="6716"/>
                </a:cubicBezTo>
                <a:cubicBezTo>
                  <a:pt x="9589" y="6716"/>
                  <a:pt x="9571" y="6716"/>
                  <a:pt x="9571" y="6716"/>
                </a:cubicBezTo>
                <a:cubicBezTo>
                  <a:pt x="9571" y="6716"/>
                  <a:pt x="9571" y="6680"/>
                  <a:pt x="9571" y="6680"/>
                </a:cubicBezTo>
                <a:cubicBezTo>
                  <a:pt x="9589" y="6680"/>
                  <a:pt x="9608" y="6643"/>
                  <a:pt x="9627" y="6643"/>
                </a:cubicBezTo>
                <a:cubicBezTo>
                  <a:pt x="9627" y="6643"/>
                  <a:pt x="9627" y="6643"/>
                  <a:pt x="9627" y="6643"/>
                </a:cubicBezTo>
                <a:cubicBezTo>
                  <a:pt x="9627" y="6643"/>
                  <a:pt x="9646" y="6643"/>
                  <a:pt x="9646" y="6643"/>
                </a:cubicBezTo>
                <a:cubicBezTo>
                  <a:pt x="9646" y="6643"/>
                  <a:pt x="9646" y="6643"/>
                  <a:pt x="9646" y="6643"/>
                </a:cubicBezTo>
                <a:cubicBezTo>
                  <a:pt x="9665" y="6643"/>
                  <a:pt x="9665" y="6643"/>
                  <a:pt x="9684" y="6643"/>
                </a:cubicBezTo>
                <a:cubicBezTo>
                  <a:pt x="9684" y="6643"/>
                  <a:pt x="9684" y="6643"/>
                  <a:pt x="9684" y="6680"/>
                </a:cubicBezTo>
                <a:cubicBezTo>
                  <a:pt x="9703" y="6680"/>
                  <a:pt x="9741" y="6680"/>
                  <a:pt x="9760" y="6643"/>
                </a:cubicBezTo>
                <a:cubicBezTo>
                  <a:pt x="9760" y="6643"/>
                  <a:pt x="9760" y="6680"/>
                  <a:pt x="9760" y="6680"/>
                </a:cubicBezTo>
                <a:cubicBezTo>
                  <a:pt x="9760" y="6680"/>
                  <a:pt x="9760" y="6680"/>
                  <a:pt x="9779" y="6643"/>
                </a:cubicBezTo>
                <a:cubicBezTo>
                  <a:pt x="9760" y="6643"/>
                  <a:pt x="9760" y="6607"/>
                  <a:pt x="9760" y="6571"/>
                </a:cubicBezTo>
                <a:cubicBezTo>
                  <a:pt x="9760" y="6571"/>
                  <a:pt x="9741" y="6534"/>
                  <a:pt x="9741" y="6498"/>
                </a:cubicBezTo>
                <a:cubicBezTo>
                  <a:pt x="9760" y="6498"/>
                  <a:pt x="9779" y="6498"/>
                  <a:pt x="9798" y="6498"/>
                </a:cubicBezTo>
                <a:cubicBezTo>
                  <a:pt x="9779" y="6534"/>
                  <a:pt x="9798" y="6534"/>
                  <a:pt x="9798" y="6571"/>
                </a:cubicBezTo>
                <a:cubicBezTo>
                  <a:pt x="9816" y="6534"/>
                  <a:pt x="9854" y="6571"/>
                  <a:pt x="9892" y="6534"/>
                </a:cubicBezTo>
                <a:cubicBezTo>
                  <a:pt x="9873" y="6534"/>
                  <a:pt x="9873" y="6534"/>
                  <a:pt x="9873" y="6534"/>
                </a:cubicBezTo>
                <a:cubicBezTo>
                  <a:pt x="9873" y="6534"/>
                  <a:pt x="9873" y="6534"/>
                  <a:pt x="9873" y="6534"/>
                </a:cubicBezTo>
                <a:cubicBezTo>
                  <a:pt x="9892" y="6462"/>
                  <a:pt x="9930" y="6498"/>
                  <a:pt x="9949" y="6462"/>
                </a:cubicBezTo>
                <a:cubicBezTo>
                  <a:pt x="9968" y="6426"/>
                  <a:pt x="9949" y="6389"/>
                  <a:pt x="9968" y="6317"/>
                </a:cubicBezTo>
                <a:cubicBezTo>
                  <a:pt x="9968" y="6317"/>
                  <a:pt x="9987" y="6317"/>
                  <a:pt x="9987" y="6280"/>
                </a:cubicBezTo>
                <a:cubicBezTo>
                  <a:pt x="10006" y="6280"/>
                  <a:pt x="10006" y="6280"/>
                  <a:pt x="10025" y="6280"/>
                </a:cubicBezTo>
                <a:cubicBezTo>
                  <a:pt x="10025" y="6280"/>
                  <a:pt x="10043" y="6280"/>
                  <a:pt x="10043" y="6244"/>
                </a:cubicBezTo>
                <a:cubicBezTo>
                  <a:pt x="10062" y="6244"/>
                  <a:pt x="10081" y="6280"/>
                  <a:pt x="10100" y="6244"/>
                </a:cubicBezTo>
                <a:cubicBezTo>
                  <a:pt x="10100" y="6244"/>
                  <a:pt x="10081" y="6208"/>
                  <a:pt x="10081" y="6208"/>
                </a:cubicBezTo>
                <a:cubicBezTo>
                  <a:pt x="10100" y="6171"/>
                  <a:pt x="10119" y="6171"/>
                  <a:pt x="10138" y="6135"/>
                </a:cubicBezTo>
                <a:cubicBezTo>
                  <a:pt x="10138" y="6099"/>
                  <a:pt x="10138" y="6063"/>
                  <a:pt x="10157" y="6026"/>
                </a:cubicBezTo>
                <a:cubicBezTo>
                  <a:pt x="10157" y="6026"/>
                  <a:pt x="10176" y="6026"/>
                  <a:pt x="10176" y="5990"/>
                </a:cubicBezTo>
                <a:cubicBezTo>
                  <a:pt x="10176" y="6026"/>
                  <a:pt x="10176" y="6026"/>
                  <a:pt x="10195" y="6026"/>
                </a:cubicBezTo>
                <a:cubicBezTo>
                  <a:pt x="10195" y="6026"/>
                  <a:pt x="10195" y="6063"/>
                  <a:pt x="10176" y="6063"/>
                </a:cubicBezTo>
                <a:cubicBezTo>
                  <a:pt x="10176" y="6063"/>
                  <a:pt x="10176" y="6063"/>
                  <a:pt x="10176" y="6063"/>
                </a:cubicBezTo>
                <a:cubicBezTo>
                  <a:pt x="10176" y="6063"/>
                  <a:pt x="10176" y="6099"/>
                  <a:pt x="10176" y="6099"/>
                </a:cubicBezTo>
                <a:cubicBezTo>
                  <a:pt x="10195" y="6099"/>
                  <a:pt x="10195" y="6135"/>
                  <a:pt x="10214" y="6099"/>
                </a:cubicBezTo>
                <a:cubicBezTo>
                  <a:pt x="10214" y="6099"/>
                  <a:pt x="10214" y="6099"/>
                  <a:pt x="10233" y="6063"/>
                </a:cubicBezTo>
                <a:cubicBezTo>
                  <a:pt x="10214" y="6063"/>
                  <a:pt x="10214" y="6063"/>
                  <a:pt x="10214" y="6063"/>
                </a:cubicBezTo>
                <a:cubicBezTo>
                  <a:pt x="10214" y="6026"/>
                  <a:pt x="10214" y="6026"/>
                  <a:pt x="10214" y="6026"/>
                </a:cubicBezTo>
                <a:cubicBezTo>
                  <a:pt x="10214" y="6026"/>
                  <a:pt x="10195" y="6026"/>
                  <a:pt x="10195" y="6026"/>
                </a:cubicBezTo>
                <a:cubicBezTo>
                  <a:pt x="10195" y="5990"/>
                  <a:pt x="10195" y="5990"/>
                  <a:pt x="10195" y="5954"/>
                </a:cubicBezTo>
                <a:cubicBezTo>
                  <a:pt x="10214" y="5954"/>
                  <a:pt x="10251" y="5917"/>
                  <a:pt x="10289" y="5917"/>
                </a:cubicBezTo>
                <a:cubicBezTo>
                  <a:pt x="10289" y="5954"/>
                  <a:pt x="10289" y="5954"/>
                  <a:pt x="10308" y="5954"/>
                </a:cubicBezTo>
                <a:cubicBezTo>
                  <a:pt x="10308" y="5954"/>
                  <a:pt x="10308" y="5954"/>
                  <a:pt x="10308" y="5954"/>
                </a:cubicBezTo>
                <a:cubicBezTo>
                  <a:pt x="10308" y="5954"/>
                  <a:pt x="10308" y="5954"/>
                  <a:pt x="10308" y="5954"/>
                </a:cubicBezTo>
                <a:cubicBezTo>
                  <a:pt x="10308" y="5954"/>
                  <a:pt x="10289" y="5954"/>
                  <a:pt x="10289" y="5917"/>
                </a:cubicBezTo>
                <a:cubicBezTo>
                  <a:pt x="10289" y="5917"/>
                  <a:pt x="10289" y="5917"/>
                  <a:pt x="10289" y="5917"/>
                </a:cubicBezTo>
                <a:cubicBezTo>
                  <a:pt x="10308" y="5881"/>
                  <a:pt x="10327" y="5881"/>
                  <a:pt x="10365" y="5881"/>
                </a:cubicBezTo>
                <a:cubicBezTo>
                  <a:pt x="10365" y="5917"/>
                  <a:pt x="10365" y="5917"/>
                  <a:pt x="10365" y="5917"/>
                </a:cubicBezTo>
                <a:cubicBezTo>
                  <a:pt x="10365" y="5917"/>
                  <a:pt x="10365" y="5917"/>
                  <a:pt x="10365" y="5917"/>
                </a:cubicBezTo>
                <a:cubicBezTo>
                  <a:pt x="10365" y="5917"/>
                  <a:pt x="10365" y="5917"/>
                  <a:pt x="10365" y="5917"/>
                </a:cubicBezTo>
                <a:cubicBezTo>
                  <a:pt x="10365" y="5917"/>
                  <a:pt x="10365" y="5917"/>
                  <a:pt x="10384" y="5917"/>
                </a:cubicBezTo>
                <a:cubicBezTo>
                  <a:pt x="10365" y="5917"/>
                  <a:pt x="10365" y="5917"/>
                  <a:pt x="10365" y="5881"/>
                </a:cubicBezTo>
                <a:cubicBezTo>
                  <a:pt x="10384" y="5917"/>
                  <a:pt x="10384" y="5917"/>
                  <a:pt x="10384" y="5917"/>
                </a:cubicBezTo>
                <a:cubicBezTo>
                  <a:pt x="10384" y="5881"/>
                  <a:pt x="10384" y="5881"/>
                  <a:pt x="10384" y="5845"/>
                </a:cubicBezTo>
                <a:cubicBezTo>
                  <a:pt x="10403" y="5845"/>
                  <a:pt x="10422" y="5881"/>
                  <a:pt x="10422" y="5845"/>
                </a:cubicBezTo>
                <a:cubicBezTo>
                  <a:pt x="10422" y="5845"/>
                  <a:pt x="10422" y="5845"/>
                  <a:pt x="10403" y="5845"/>
                </a:cubicBezTo>
                <a:cubicBezTo>
                  <a:pt x="10403" y="5845"/>
                  <a:pt x="10403" y="5845"/>
                  <a:pt x="10403" y="5845"/>
                </a:cubicBezTo>
                <a:cubicBezTo>
                  <a:pt x="10403" y="5845"/>
                  <a:pt x="10422" y="5808"/>
                  <a:pt x="10422" y="5808"/>
                </a:cubicBezTo>
                <a:cubicBezTo>
                  <a:pt x="10403" y="5808"/>
                  <a:pt x="10403" y="5808"/>
                  <a:pt x="10403" y="5808"/>
                </a:cubicBezTo>
                <a:cubicBezTo>
                  <a:pt x="10403" y="5808"/>
                  <a:pt x="10403" y="5808"/>
                  <a:pt x="10422" y="5772"/>
                </a:cubicBezTo>
                <a:cubicBezTo>
                  <a:pt x="10403" y="5808"/>
                  <a:pt x="10403" y="5808"/>
                  <a:pt x="10384" y="5772"/>
                </a:cubicBezTo>
                <a:cubicBezTo>
                  <a:pt x="10403" y="5772"/>
                  <a:pt x="10403" y="5772"/>
                  <a:pt x="10422" y="5772"/>
                </a:cubicBezTo>
                <a:cubicBezTo>
                  <a:pt x="10403" y="5736"/>
                  <a:pt x="10403" y="5736"/>
                  <a:pt x="10403" y="5699"/>
                </a:cubicBezTo>
                <a:cubicBezTo>
                  <a:pt x="10384" y="5663"/>
                  <a:pt x="10403" y="5627"/>
                  <a:pt x="10403" y="5591"/>
                </a:cubicBezTo>
                <a:cubicBezTo>
                  <a:pt x="10384" y="5591"/>
                  <a:pt x="10384" y="5591"/>
                  <a:pt x="10384" y="5591"/>
                </a:cubicBezTo>
                <a:cubicBezTo>
                  <a:pt x="10384" y="5591"/>
                  <a:pt x="10365" y="5591"/>
                  <a:pt x="10365" y="5591"/>
                </a:cubicBezTo>
                <a:cubicBezTo>
                  <a:pt x="10365" y="5591"/>
                  <a:pt x="10365" y="5591"/>
                  <a:pt x="10365" y="5591"/>
                </a:cubicBezTo>
                <a:cubicBezTo>
                  <a:pt x="10365" y="5554"/>
                  <a:pt x="10365" y="5554"/>
                  <a:pt x="10384" y="5518"/>
                </a:cubicBezTo>
                <a:cubicBezTo>
                  <a:pt x="10384" y="5482"/>
                  <a:pt x="10365" y="5445"/>
                  <a:pt x="10365" y="5409"/>
                </a:cubicBezTo>
                <a:cubicBezTo>
                  <a:pt x="10384" y="5409"/>
                  <a:pt x="10384" y="5445"/>
                  <a:pt x="10403" y="5445"/>
                </a:cubicBezTo>
                <a:cubicBezTo>
                  <a:pt x="10403" y="5409"/>
                  <a:pt x="10403" y="5409"/>
                  <a:pt x="10422" y="5373"/>
                </a:cubicBezTo>
                <a:cubicBezTo>
                  <a:pt x="10422" y="5409"/>
                  <a:pt x="10422" y="5409"/>
                  <a:pt x="10422" y="5409"/>
                </a:cubicBezTo>
                <a:cubicBezTo>
                  <a:pt x="10441" y="5409"/>
                  <a:pt x="10441" y="5409"/>
                  <a:pt x="10441" y="5409"/>
                </a:cubicBezTo>
                <a:cubicBezTo>
                  <a:pt x="10441" y="5373"/>
                  <a:pt x="10441" y="5373"/>
                  <a:pt x="10441" y="5336"/>
                </a:cubicBezTo>
                <a:cubicBezTo>
                  <a:pt x="10460" y="5336"/>
                  <a:pt x="10478" y="5336"/>
                  <a:pt x="10497" y="5336"/>
                </a:cubicBezTo>
                <a:cubicBezTo>
                  <a:pt x="10497" y="5373"/>
                  <a:pt x="10497" y="5409"/>
                  <a:pt x="10497" y="5409"/>
                </a:cubicBezTo>
                <a:cubicBezTo>
                  <a:pt x="10516" y="5409"/>
                  <a:pt x="10516" y="5409"/>
                  <a:pt x="10535" y="5409"/>
                </a:cubicBezTo>
                <a:cubicBezTo>
                  <a:pt x="10535" y="5445"/>
                  <a:pt x="10535" y="5482"/>
                  <a:pt x="10535" y="5482"/>
                </a:cubicBezTo>
                <a:cubicBezTo>
                  <a:pt x="10516" y="5482"/>
                  <a:pt x="10516" y="5482"/>
                  <a:pt x="10516" y="5482"/>
                </a:cubicBezTo>
                <a:cubicBezTo>
                  <a:pt x="10516" y="5482"/>
                  <a:pt x="10516" y="5482"/>
                  <a:pt x="10497" y="5482"/>
                </a:cubicBezTo>
                <a:cubicBezTo>
                  <a:pt x="10497" y="5482"/>
                  <a:pt x="10497" y="5482"/>
                  <a:pt x="10497" y="5482"/>
                </a:cubicBezTo>
                <a:cubicBezTo>
                  <a:pt x="10497" y="5518"/>
                  <a:pt x="10478" y="5518"/>
                  <a:pt x="10478" y="5554"/>
                </a:cubicBezTo>
                <a:cubicBezTo>
                  <a:pt x="10478" y="5554"/>
                  <a:pt x="10460" y="5554"/>
                  <a:pt x="10460" y="5554"/>
                </a:cubicBezTo>
                <a:cubicBezTo>
                  <a:pt x="10460" y="5554"/>
                  <a:pt x="10460" y="5554"/>
                  <a:pt x="10460" y="5591"/>
                </a:cubicBezTo>
                <a:cubicBezTo>
                  <a:pt x="10460" y="5591"/>
                  <a:pt x="10460" y="5627"/>
                  <a:pt x="10441" y="5663"/>
                </a:cubicBezTo>
                <a:cubicBezTo>
                  <a:pt x="10460" y="5663"/>
                  <a:pt x="10497" y="5699"/>
                  <a:pt x="10478" y="5736"/>
                </a:cubicBezTo>
                <a:cubicBezTo>
                  <a:pt x="10478" y="5736"/>
                  <a:pt x="10478" y="5736"/>
                  <a:pt x="10497" y="5772"/>
                </a:cubicBezTo>
                <a:cubicBezTo>
                  <a:pt x="10497" y="5772"/>
                  <a:pt x="10497" y="5772"/>
                  <a:pt x="10516" y="5772"/>
                </a:cubicBezTo>
                <a:cubicBezTo>
                  <a:pt x="10516" y="5772"/>
                  <a:pt x="10535" y="5772"/>
                  <a:pt x="10554" y="5772"/>
                </a:cubicBezTo>
                <a:cubicBezTo>
                  <a:pt x="10554" y="5772"/>
                  <a:pt x="10554" y="5772"/>
                  <a:pt x="10554" y="5772"/>
                </a:cubicBezTo>
                <a:cubicBezTo>
                  <a:pt x="10535" y="5808"/>
                  <a:pt x="10535" y="5808"/>
                  <a:pt x="10535" y="5845"/>
                </a:cubicBezTo>
                <a:cubicBezTo>
                  <a:pt x="10535" y="5845"/>
                  <a:pt x="10535" y="5845"/>
                  <a:pt x="10535" y="5845"/>
                </a:cubicBezTo>
                <a:cubicBezTo>
                  <a:pt x="10535" y="5845"/>
                  <a:pt x="10535" y="5845"/>
                  <a:pt x="10554" y="5845"/>
                </a:cubicBezTo>
                <a:cubicBezTo>
                  <a:pt x="10554" y="5845"/>
                  <a:pt x="10554" y="5845"/>
                  <a:pt x="10554" y="5845"/>
                </a:cubicBezTo>
                <a:cubicBezTo>
                  <a:pt x="10554" y="5845"/>
                  <a:pt x="10554" y="5845"/>
                  <a:pt x="10554" y="5845"/>
                </a:cubicBezTo>
                <a:cubicBezTo>
                  <a:pt x="10554" y="5845"/>
                  <a:pt x="10573" y="5845"/>
                  <a:pt x="10573" y="5845"/>
                </a:cubicBezTo>
                <a:cubicBezTo>
                  <a:pt x="10573" y="5808"/>
                  <a:pt x="10649" y="5772"/>
                  <a:pt x="10668" y="5772"/>
                </a:cubicBezTo>
                <a:cubicBezTo>
                  <a:pt x="10668" y="5808"/>
                  <a:pt x="10705" y="5808"/>
                  <a:pt x="10705" y="5808"/>
                </a:cubicBezTo>
                <a:cubicBezTo>
                  <a:pt x="10705" y="5845"/>
                  <a:pt x="10724" y="5845"/>
                  <a:pt x="10724" y="5845"/>
                </a:cubicBezTo>
                <a:cubicBezTo>
                  <a:pt x="10724" y="5881"/>
                  <a:pt x="10743" y="5881"/>
                  <a:pt x="10762" y="5881"/>
                </a:cubicBezTo>
                <a:cubicBezTo>
                  <a:pt x="10762" y="5881"/>
                  <a:pt x="10762" y="5881"/>
                  <a:pt x="10762" y="5845"/>
                </a:cubicBezTo>
                <a:cubicBezTo>
                  <a:pt x="10838" y="5808"/>
                  <a:pt x="10876" y="5772"/>
                  <a:pt x="10932" y="5736"/>
                </a:cubicBezTo>
                <a:cubicBezTo>
                  <a:pt x="10951" y="5699"/>
                  <a:pt x="10989" y="5699"/>
                  <a:pt x="10989" y="5736"/>
                </a:cubicBezTo>
                <a:cubicBezTo>
                  <a:pt x="11008" y="5736"/>
                  <a:pt x="11008" y="5736"/>
                  <a:pt x="11008" y="5772"/>
                </a:cubicBezTo>
                <a:cubicBezTo>
                  <a:pt x="11046" y="5808"/>
                  <a:pt x="11065" y="5772"/>
                  <a:pt x="11084" y="5736"/>
                </a:cubicBezTo>
                <a:cubicBezTo>
                  <a:pt x="11084" y="5699"/>
                  <a:pt x="11084" y="5699"/>
                  <a:pt x="11103" y="5663"/>
                </a:cubicBezTo>
                <a:cubicBezTo>
                  <a:pt x="11122" y="5663"/>
                  <a:pt x="11159" y="5699"/>
                  <a:pt x="11178" y="5663"/>
                </a:cubicBezTo>
                <a:cubicBezTo>
                  <a:pt x="11178" y="5663"/>
                  <a:pt x="11178" y="5627"/>
                  <a:pt x="11159" y="5627"/>
                </a:cubicBezTo>
                <a:cubicBezTo>
                  <a:pt x="11178" y="5627"/>
                  <a:pt x="11178" y="5627"/>
                  <a:pt x="11178" y="5627"/>
                </a:cubicBezTo>
                <a:cubicBezTo>
                  <a:pt x="11178" y="5627"/>
                  <a:pt x="11178" y="5627"/>
                  <a:pt x="11178" y="5627"/>
                </a:cubicBezTo>
                <a:cubicBezTo>
                  <a:pt x="11159" y="5591"/>
                  <a:pt x="11140" y="5445"/>
                  <a:pt x="11159" y="5373"/>
                </a:cubicBezTo>
                <a:cubicBezTo>
                  <a:pt x="11159" y="5373"/>
                  <a:pt x="11178" y="5373"/>
                  <a:pt x="11178" y="5336"/>
                </a:cubicBezTo>
                <a:cubicBezTo>
                  <a:pt x="11178" y="5336"/>
                  <a:pt x="11178" y="5300"/>
                  <a:pt x="11178" y="5300"/>
                </a:cubicBezTo>
                <a:cubicBezTo>
                  <a:pt x="11178" y="5264"/>
                  <a:pt x="11197" y="5264"/>
                  <a:pt x="11197" y="5228"/>
                </a:cubicBezTo>
                <a:cubicBezTo>
                  <a:pt x="11235" y="5228"/>
                  <a:pt x="11235" y="5228"/>
                  <a:pt x="11254" y="5228"/>
                </a:cubicBezTo>
                <a:cubicBezTo>
                  <a:pt x="11254" y="5228"/>
                  <a:pt x="11254" y="5228"/>
                  <a:pt x="11254" y="5228"/>
                </a:cubicBezTo>
                <a:cubicBezTo>
                  <a:pt x="11273" y="5264"/>
                  <a:pt x="11273" y="5264"/>
                  <a:pt x="11292" y="5264"/>
                </a:cubicBezTo>
                <a:cubicBezTo>
                  <a:pt x="11292" y="5300"/>
                  <a:pt x="11292" y="5300"/>
                  <a:pt x="11292" y="5336"/>
                </a:cubicBezTo>
                <a:cubicBezTo>
                  <a:pt x="11311" y="5373"/>
                  <a:pt x="11349" y="5336"/>
                  <a:pt x="11367" y="5300"/>
                </a:cubicBezTo>
                <a:cubicBezTo>
                  <a:pt x="11349" y="5228"/>
                  <a:pt x="11367" y="5191"/>
                  <a:pt x="11367" y="5119"/>
                </a:cubicBezTo>
                <a:cubicBezTo>
                  <a:pt x="11367" y="5119"/>
                  <a:pt x="11367" y="5119"/>
                  <a:pt x="11367" y="5119"/>
                </a:cubicBezTo>
                <a:cubicBezTo>
                  <a:pt x="11367" y="5119"/>
                  <a:pt x="11349" y="5119"/>
                  <a:pt x="11349" y="5119"/>
                </a:cubicBezTo>
                <a:cubicBezTo>
                  <a:pt x="11349" y="5119"/>
                  <a:pt x="11330" y="5119"/>
                  <a:pt x="11330" y="5119"/>
                </a:cubicBezTo>
                <a:cubicBezTo>
                  <a:pt x="11330" y="5082"/>
                  <a:pt x="11330" y="5082"/>
                  <a:pt x="11330" y="5046"/>
                </a:cubicBezTo>
                <a:cubicBezTo>
                  <a:pt x="11330" y="5046"/>
                  <a:pt x="11311" y="5046"/>
                  <a:pt x="11311" y="5046"/>
                </a:cubicBezTo>
                <a:cubicBezTo>
                  <a:pt x="11311" y="5010"/>
                  <a:pt x="11311" y="5010"/>
                  <a:pt x="11311" y="4973"/>
                </a:cubicBezTo>
                <a:cubicBezTo>
                  <a:pt x="11311" y="4973"/>
                  <a:pt x="11311" y="4973"/>
                  <a:pt x="11311" y="4973"/>
                </a:cubicBezTo>
                <a:cubicBezTo>
                  <a:pt x="11330" y="4973"/>
                  <a:pt x="11349" y="4937"/>
                  <a:pt x="11367" y="4901"/>
                </a:cubicBezTo>
                <a:cubicBezTo>
                  <a:pt x="11367" y="4937"/>
                  <a:pt x="11386" y="4901"/>
                  <a:pt x="11386" y="4937"/>
                </a:cubicBezTo>
                <a:cubicBezTo>
                  <a:pt x="11386" y="4901"/>
                  <a:pt x="11386" y="4901"/>
                  <a:pt x="11386" y="4901"/>
                </a:cubicBezTo>
                <a:cubicBezTo>
                  <a:pt x="11405" y="4901"/>
                  <a:pt x="11405" y="4901"/>
                  <a:pt x="11424" y="4901"/>
                </a:cubicBezTo>
                <a:cubicBezTo>
                  <a:pt x="11424" y="4901"/>
                  <a:pt x="11424" y="4901"/>
                  <a:pt x="11443" y="4901"/>
                </a:cubicBezTo>
                <a:cubicBezTo>
                  <a:pt x="11443" y="4901"/>
                  <a:pt x="11462" y="4901"/>
                  <a:pt x="11481" y="4901"/>
                </a:cubicBezTo>
                <a:cubicBezTo>
                  <a:pt x="11519" y="4901"/>
                  <a:pt x="11538" y="4937"/>
                  <a:pt x="11575" y="4937"/>
                </a:cubicBezTo>
                <a:cubicBezTo>
                  <a:pt x="11575" y="4937"/>
                  <a:pt x="11594" y="4901"/>
                  <a:pt x="11594" y="4901"/>
                </a:cubicBezTo>
                <a:cubicBezTo>
                  <a:pt x="11594" y="4901"/>
                  <a:pt x="11594" y="4901"/>
                  <a:pt x="11594" y="4901"/>
                </a:cubicBezTo>
                <a:cubicBezTo>
                  <a:pt x="11594" y="4901"/>
                  <a:pt x="11594" y="4901"/>
                  <a:pt x="11594" y="4865"/>
                </a:cubicBezTo>
                <a:cubicBezTo>
                  <a:pt x="11594" y="4865"/>
                  <a:pt x="11594" y="4865"/>
                  <a:pt x="11594" y="4865"/>
                </a:cubicBezTo>
                <a:cubicBezTo>
                  <a:pt x="11594" y="4865"/>
                  <a:pt x="11594" y="4865"/>
                  <a:pt x="11594" y="4865"/>
                </a:cubicBezTo>
                <a:cubicBezTo>
                  <a:pt x="11594" y="4865"/>
                  <a:pt x="11613" y="4865"/>
                  <a:pt x="11613" y="4865"/>
                </a:cubicBezTo>
                <a:cubicBezTo>
                  <a:pt x="11613" y="4865"/>
                  <a:pt x="11613" y="4865"/>
                  <a:pt x="11613" y="4828"/>
                </a:cubicBezTo>
                <a:cubicBezTo>
                  <a:pt x="11632" y="4828"/>
                  <a:pt x="11632" y="4828"/>
                  <a:pt x="11632" y="4865"/>
                </a:cubicBezTo>
                <a:cubicBezTo>
                  <a:pt x="11651" y="4828"/>
                  <a:pt x="11651" y="4792"/>
                  <a:pt x="11670" y="4792"/>
                </a:cubicBezTo>
                <a:cubicBezTo>
                  <a:pt x="11689" y="4828"/>
                  <a:pt x="11689" y="4828"/>
                  <a:pt x="11708" y="4828"/>
                </a:cubicBezTo>
                <a:cubicBezTo>
                  <a:pt x="11708" y="4828"/>
                  <a:pt x="11727" y="4828"/>
                  <a:pt x="11727" y="4828"/>
                </a:cubicBezTo>
                <a:cubicBezTo>
                  <a:pt x="11689" y="4719"/>
                  <a:pt x="11651" y="4828"/>
                  <a:pt x="11613" y="4719"/>
                </a:cubicBezTo>
                <a:cubicBezTo>
                  <a:pt x="11613" y="4719"/>
                  <a:pt x="11632" y="4683"/>
                  <a:pt x="11632" y="4683"/>
                </a:cubicBezTo>
                <a:cubicBezTo>
                  <a:pt x="11613" y="4683"/>
                  <a:pt x="11613" y="4683"/>
                  <a:pt x="11613" y="4719"/>
                </a:cubicBezTo>
                <a:cubicBezTo>
                  <a:pt x="11594" y="4719"/>
                  <a:pt x="11575" y="4719"/>
                  <a:pt x="11557" y="4756"/>
                </a:cubicBezTo>
                <a:cubicBezTo>
                  <a:pt x="11557" y="4756"/>
                  <a:pt x="11538" y="4719"/>
                  <a:pt x="11538" y="4719"/>
                </a:cubicBezTo>
                <a:cubicBezTo>
                  <a:pt x="11538" y="4719"/>
                  <a:pt x="11538" y="4756"/>
                  <a:pt x="11519" y="4756"/>
                </a:cubicBezTo>
                <a:cubicBezTo>
                  <a:pt x="11519" y="4756"/>
                  <a:pt x="11500" y="4756"/>
                  <a:pt x="11500" y="4719"/>
                </a:cubicBezTo>
                <a:cubicBezTo>
                  <a:pt x="11500" y="4719"/>
                  <a:pt x="11500" y="4719"/>
                  <a:pt x="11500" y="4719"/>
                </a:cubicBezTo>
                <a:cubicBezTo>
                  <a:pt x="11500" y="4719"/>
                  <a:pt x="11500" y="4756"/>
                  <a:pt x="11500" y="4756"/>
                </a:cubicBezTo>
                <a:cubicBezTo>
                  <a:pt x="11481" y="4756"/>
                  <a:pt x="11462" y="4756"/>
                  <a:pt x="11462" y="4792"/>
                </a:cubicBezTo>
                <a:cubicBezTo>
                  <a:pt x="11462" y="4792"/>
                  <a:pt x="11462" y="4792"/>
                  <a:pt x="11462" y="4792"/>
                </a:cubicBezTo>
                <a:cubicBezTo>
                  <a:pt x="11443" y="4792"/>
                  <a:pt x="11443" y="4756"/>
                  <a:pt x="11443" y="4756"/>
                </a:cubicBezTo>
                <a:cubicBezTo>
                  <a:pt x="11443" y="4792"/>
                  <a:pt x="11424" y="4792"/>
                  <a:pt x="11405" y="4792"/>
                </a:cubicBezTo>
                <a:cubicBezTo>
                  <a:pt x="11405" y="4792"/>
                  <a:pt x="11405" y="4792"/>
                  <a:pt x="11405" y="4792"/>
                </a:cubicBezTo>
                <a:cubicBezTo>
                  <a:pt x="11386" y="4792"/>
                  <a:pt x="11386" y="4792"/>
                  <a:pt x="11367" y="4828"/>
                </a:cubicBezTo>
                <a:cubicBezTo>
                  <a:pt x="11367" y="4828"/>
                  <a:pt x="11349" y="4828"/>
                  <a:pt x="11349" y="4828"/>
                </a:cubicBezTo>
                <a:cubicBezTo>
                  <a:pt x="11349" y="4828"/>
                  <a:pt x="11349" y="4828"/>
                  <a:pt x="11349" y="4828"/>
                </a:cubicBezTo>
                <a:cubicBezTo>
                  <a:pt x="11330" y="4828"/>
                  <a:pt x="11311" y="4865"/>
                  <a:pt x="11292" y="4828"/>
                </a:cubicBezTo>
                <a:cubicBezTo>
                  <a:pt x="11292" y="4828"/>
                  <a:pt x="11273" y="4828"/>
                  <a:pt x="11273" y="4792"/>
                </a:cubicBezTo>
                <a:cubicBezTo>
                  <a:pt x="11273" y="4792"/>
                  <a:pt x="11273" y="4792"/>
                  <a:pt x="11273" y="4756"/>
                </a:cubicBezTo>
                <a:cubicBezTo>
                  <a:pt x="11273" y="4756"/>
                  <a:pt x="11254" y="4792"/>
                  <a:pt x="11254" y="4792"/>
                </a:cubicBezTo>
                <a:cubicBezTo>
                  <a:pt x="11254" y="4792"/>
                  <a:pt x="11254" y="4756"/>
                  <a:pt x="11254" y="4756"/>
                </a:cubicBezTo>
                <a:cubicBezTo>
                  <a:pt x="11235" y="4756"/>
                  <a:pt x="11235" y="4756"/>
                  <a:pt x="11216" y="4756"/>
                </a:cubicBezTo>
                <a:cubicBezTo>
                  <a:pt x="11178" y="4719"/>
                  <a:pt x="11178" y="4647"/>
                  <a:pt x="11197" y="4574"/>
                </a:cubicBezTo>
                <a:cubicBezTo>
                  <a:pt x="11197" y="4574"/>
                  <a:pt x="11197" y="4538"/>
                  <a:pt x="11197" y="4538"/>
                </a:cubicBezTo>
                <a:cubicBezTo>
                  <a:pt x="11197" y="4502"/>
                  <a:pt x="11178" y="4502"/>
                  <a:pt x="11178" y="4465"/>
                </a:cubicBezTo>
                <a:cubicBezTo>
                  <a:pt x="11178" y="4429"/>
                  <a:pt x="11178" y="4429"/>
                  <a:pt x="11178" y="4393"/>
                </a:cubicBezTo>
                <a:cubicBezTo>
                  <a:pt x="11178" y="4356"/>
                  <a:pt x="11159" y="4356"/>
                  <a:pt x="11159" y="4356"/>
                </a:cubicBezTo>
                <a:cubicBezTo>
                  <a:pt x="11159" y="4320"/>
                  <a:pt x="11178" y="4284"/>
                  <a:pt x="11197" y="4284"/>
                </a:cubicBezTo>
                <a:cubicBezTo>
                  <a:pt x="11197" y="4247"/>
                  <a:pt x="11197" y="4247"/>
                  <a:pt x="11197" y="4247"/>
                </a:cubicBezTo>
                <a:cubicBezTo>
                  <a:pt x="11197" y="4211"/>
                  <a:pt x="11216" y="4247"/>
                  <a:pt x="11216" y="4247"/>
                </a:cubicBezTo>
                <a:cubicBezTo>
                  <a:pt x="11254" y="4211"/>
                  <a:pt x="11235" y="4175"/>
                  <a:pt x="11254" y="4138"/>
                </a:cubicBezTo>
                <a:cubicBezTo>
                  <a:pt x="11254" y="4138"/>
                  <a:pt x="11254" y="4138"/>
                  <a:pt x="11254" y="4138"/>
                </a:cubicBezTo>
                <a:cubicBezTo>
                  <a:pt x="11254" y="4138"/>
                  <a:pt x="11273" y="4138"/>
                  <a:pt x="11273" y="4138"/>
                </a:cubicBezTo>
                <a:cubicBezTo>
                  <a:pt x="11273" y="4138"/>
                  <a:pt x="11273" y="4138"/>
                  <a:pt x="11273" y="4138"/>
                </a:cubicBezTo>
                <a:cubicBezTo>
                  <a:pt x="11292" y="4102"/>
                  <a:pt x="11386" y="3921"/>
                  <a:pt x="11405" y="3921"/>
                </a:cubicBezTo>
                <a:cubicBezTo>
                  <a:pt x="11405" y="3921"/>
                  <a:pt x="11424" y="3921"/>
                  <a:pt x="11424" y="3921"/>
                </a:cubicBezTo>
                <a:cubicBezTo>
                  <a:pt x="11424" y="3921"/>
                  <a:pt x="11424" y="3884"/>
                  <a:pt x="11424" y="3884"/>
                </a:cubicBezTo>
                <a:cubicBezTo>
                  <a:pt x="11424" y="3884"/>
                  <a:pt x="11424" y="3884"/>
                  <a:pt x="11424" y="3884"/>
                </a:cubicBezTo>
                <a:cubicBezTo>
                  <a:pt x="11424" y="3848"/>
                  <a:pt x="11424" y="3812"/>
                  <a:pt x="11424" y="3812"/>
                </a:cubicBezTo>
                <a:cubicBezTo>
                  <a:pt x="11424" y="3812"/>
                  <a:pt x="11424" y="3775"/>
                  <a:pt x="11405" y="3775"/>
                </a:cubicBezTo>
                <a:cubicBezTo>
                  <a:pt x="11386" y="3775"/>
                  <a:pt x="11367" y="3775"/>
                  <a:pt x="11349" y="3739"/>
                </a:cubicBezTo>
                <a:cubicBezTo>
                  <a:pt x="11349" y="3739"/>
                  <a:pt x="11292" y="3739"/>
                  <a:pt x="11292" y="3739"/>
                </a:cubicBezTo>
                <a:cubicBezTo>
                  <a:pt x="11273" y="3739"/>
                  <a:pt x="11273" y="3703"/>
                  <a:pt x="11254" y="3703"/>
                </a:cubicBezTo>
                <a:cubicBezTo>
                  <a:pt x="11235" y="3739"/>
                  <a:pt x="11235" y="3775"/>
                  <a:pt x="11216" y="3812"/>
                </a:cubicBezTo>
                <a:cubicBezTo>
                  <a:pt x="11197" y="3812"/>
                  <a:pt x="11197" y="3812"/>
                  <a:pt x="11178" y="3848"/>
                </a:cubicBezTo>
                <a:cubicBezTo>
                  <a:pt x="11178" y="3848"/>
                  <a:pt x="11197" y="3884"/>
                  <a:pt x="11178" y="3884"/>
                </a:cubicBezTo>
                <a:cubicBezTo>
                  <a:pt x="11178" y="3921"/>
                  <a:pt x="11159" y="3921"/>
                  <a:pt x="11159" y="3957"/>
                </a:cubicBezTo>
                <a:cubicBezTo>
                  <a:pt x="11159" y="3957"/>
                  <a:pt x="11159" y="3957"/>
                  <a:pt x="11159" y="3957"/>
                </a:cubicBezTo>
                <a:cubicBezTo>
                  <a:pt x="11159" y="3957"/>
                  <a:pt x="11178" y="3993"/>
                  <a:pt x="11178" y="3993"/>
                </a:cubicBezTo>
                <a:cubicBezTo>
                  <a:pt x="11178" y="3993"/>
                  <a:pt x="11178" y="3993"/>
                  <a:pt x="11178" y="3993"/>
                </a:cubicBezTo>
                <a:cubicBezTo>
                  <a:pt x="11159" y="4030"/>
                  <a:pt x="11159" y="4066"/>
                  <a:pt x="11140" y="4102"/>
                </a:cubicBezTo>
                <a:cubicBezTo>
                  <a:pt x="11122" y="4138"/>
                  <a:pt x="11103" y="4175"/>
                  <a:pt x="11084" y="4175"/>
                </a:cubicBezTo>
                <a:cubicBezTo>
                  <a:pt x="11084" y="4175"/>
                  <a:pt x="11065" y="4175"/>
                  <a:pt x="11065" y="4175"/>
                </a:cubicBezTo>
                <a:cubicBezTo>
                  <a:pt x="11046" y="4175"/>
                  <a:pt x="11046" y="4211"/>
                  <a:pt x="11046" y="4211"/>
                </a:cubicBezTo>
                <a:cubicBezTo>
                  <a:pt x="11027" y="4247"/>
                  <a:pt x="11008" y="4247"/>
                  <a:pt x="10989" y="4320"/>
                </a:cubicBezTo>
                <a:cubicBezTo>
                  <a:pt x="10989" y="4320"/>
                  <a:pt x="10970" y="4320"/>
                  <a:pt x="10970" y="4320"/>
                </a:cubicBezTo>
                <a:cubicBezTo>
                  <a:pt x="10970" y="4320"/>
                  <a:pt x="10970" y="4320"/>
                  <a:pt x="10970" y="4356"/>
                </a:cubicBezTo>
                <a:cubicBezTo>
                  <a:pt x="10970" y="4356"/>
                  <a:pt x="10951" y="4356"/>
                  <a:pt x="10951" y="4393"/>
                </a:cubicBezTo>
                <a:cubicBezTo>
                  <a:pt x="10951" y="4393"/>
                  <a:pt x="10932" y="4356"/>
                  <a:pt x="10932" y="4356"/>
                </a:cubicBezTo>
                <a:cubicBezTo>
                  <a:pt x="10932" y="4429"/>
                  <a:pt x="10951" y="4429"/>
                  <a:pt x="10932" y="4502"/>
                </a:cubicBezTo>
                <a:cubicBezTo>
                  <a:pt x="10932" y="4502"/>
                  <a:pt x="10932" y="4502"/>
                  <a:pt x="10913" y="4502"/>
                </a:cubicBezTo>
                <a:cubicBezTo>
                  <a:pt x="10913" y="4574"/>
                  <a:pt x="10932" y="4683"/>
                  <a:pt x="10932" y="4683"/>
                </a:cubicBezTo>
                <a:cubicBezTo>
                  <a:pt x="10932" y="4683"/>
                  <a:pt x="10932" y="4683"/>
                  <a:pt x="10932" y="4683"/>
                </a:cubicBezTo>
                <a:cubicBezTo>
                  <a:pt x="10951" y="4683"/>
                  <a:pt x="10951" y="4683"/>
                  <a:pt x="10951" y="4719"/>
                </a:cubicBezTo>
                <a:cubicBezTo>
                  <a:pt x="10970" y="4719"/>
                  <a:pt x="10970" y="4719"/>
                  <a:pt x="10970" y="4719"/>
                </a:cubicBezTo>
                <a:cubicBezTo>
                  <a:pt x="10989" y="4756"/>
                  <a:pt x="10989" y="4792"/>
                  <a:pt x="11027" y="4792"/>
                </a:cubicBezTo>
                <a:cubicBezTo>
                  <a:pt x="11027" y="4828"/>
                  <a:pt x="11046" y="4828"/>
                  <a:pt x="11046" y="4865"/>
                </a:cubicBezTo>
                <a:cubicBezTo>
                  <a:pt x="11027" y="4865"/>
                  <a:pt x="11027" y="4865"/>
                  <a:pt x="11027" y="4865"/>
                </a:cubicBezTo>
                <a:cubicBezTo>
                  <a:pt x="11027" y="4865"/>
                  <a:pt x="10970" y="4937"/>
                  <a:pt x="10970" y="4901"/>
                </a:cubicBezTo>
                <a:cubicBezTo>
                  <a:pt x="10951" y="4901"/>
                  <a:pt x="10895" y="4865"/>
                  <a:pt x="10876" y="4901"/>
                </a:cubicBezTo>
                <a:cubicBezTo>
                  <a:pt x="10876" y="4901"/>
                  <a:pt x="10876" y="4901"/>
                  <a:pt x="10876" y="4901"/>
                </a:cubicBezTo>
                <a:cubicBezTo>
                  <a:pt x="10876" y="4901"/>
                  <a:pt x="10876" y="4901"/>
                  <a:pt x="10876" y="4901"/>
                </a:cubicBezTo>
                <a:cubicBezTo>
                  <a:pt x="10913" y="4901"/>
                  <a:pt x="10913" y="4937"/>
                  <a:pt x="10951" y="4937"/>
                </a:cubicBezTo>
                <a:cubicBezTo>
                  <a:pt x="10970" y="4937"/>
                  <a:pt x="10989" y="4901"/>
                  <a:pt x="11008" y="4937"/>
                </a:cubicBezTo>
                <a:cubicBezTo>
                  <a:pt x="11008" y="4937"/>
                  <a:pt x="11008" y="4901"/>
                  <a:pt x="11008" y="4901"/>
                </a:cubicBezTo>
                <a:cubicBezTo>
                  <a:pt x="11008" y="4901"/>
                  <a:pt x="11008" y="4901"/>
                  <a:pt x="11008" y="4901"/>
                </a:cubicBezTo>
                <a:cubicBezTo>
                  <a:pt x="11008" y="4901"/>
                  <a:pt x="11008" y="4901"/>
                  <a:pt x="11008" y="4901"/>
                </a:cubicBezTo>
                <a:cubicBezTo>
                  <a:pt x="11008" y="4937"/>
                  <a:pt x="11008" y="4937"/>
                  <a:pt x="11008" y="4937"/>
                </a:cubicBezTo>
                <a:cubicBezTo>
                  <a:pt x="11008" y="4937"/>
                  <a:pt x="11008" y="4937"/>
                  <a:pt x="10989" y="4937"/>
                </a:cubicBezTo>
                <a:cubicBezTo>
                  <a:pt x="10989" y="4937"/>
                  <a:pt x="10989" y="4937"/>
                  <a:pt x="10989" y="4973"/>
                </a:cubicBezTo>
                <a:cubicBezTo>
                  <a:pt x="10989" y="4973"/>
                  <a:pt x="10970" y="4973"/>
                  <a:pt x="10970" y="5010"/>
                </a:cubicBezTo>
                <a:cubicBezTo>
                  <a:pt x="10970" y="5010"/>
                  <a:pt x="10970" y="5010"/>
                  <a:pt x="10951" y="5010"/>
                </a:cubicBezTo>
                <a:cubicBezTo>
                  <a:pt x="10951" y="5010"/>
                  <a:pt x="10951" y="5010"/>
                  <a:pt x="10951" y="5010"/>
                </a:cubicBezTo>
                <a:cubicBezTo>
                  <a:pt x="10951" y="4973"/>
                  <a:pt x="10951" y="4973"/>
                  <a:pt x="10951" y="4973"/>
                </a:cubicBezTo>
                <a:cubicBezTo>
                  <a:pt x="10932" y="4973"/>
                  <a:pt x="10951" y="5046"/>
                  <a:pt x="10913" y="5046"/>
                </a:cubicBezTo>
                <a:cubicBezTo>
                  <a:pt x="10913" y="5046"/>
                  <a:pt x="10913" y="5046"/>
                  <a:pt x="10913" y="5046"/>
                </a:cubicBezTo>
                <a:cubicBezTo>
                  <a:pt x="10913" y="5046"/>
                  <a:pt x="10895" y="5046"/>
                  <a:pt x="10876" y="5046"/>
                </a:cubicBezTo>
                <a:cubicBezTo>
                  <a:pt x="10876" y="5082"/>
                  <a:pt x="10913" y="5155"/>
                  <a:pt x="10895" y="5191"/>
                </a:cubicBezTo>
                <a:cubicBezTo>
                  <a:pt x="10895" y="5191"/>
                  <a:pt x="10895" y="5191"/>
                  <a:pt x="10876" y="5191"/>
                </a:cubicBezTo>
                <a:cubicBezTo>
                  <a:pt x="10876" y="5191"/>
                  <a:pt x="10876" y="5191"/>
                  <a:pt x="10876" y="5191"/>
                </a:cubicBezTo>
                <a:cubicBezTo>
                  <a:pt x="10876" y="5191"/>
                  <a:pt x="10895" y="5228"/>
                  <a:pt x="10895" y="5228"/>
                </a:cubicBezTo>
                <a:cubicBezTo>
                  <a:pt x="10895" y="5228"/>
                  <a:pt x="10895" y="5228"/>
                  <a:pt x="10895" y="5264"/>
                </a:cubicBezTo>
                <a:cubicBezTo>
                  <a:pt x="10895" y="5264"/>
                  <a:pt x="10876" y="5300"/>
                  <a:pt x="10876" y="5300"/>
                </a:cubicBezTo>
                <a:cubicBezTo>
                  <a:pt x="10876" y="5336"/>
                  <a:pt x="10876" y="5336"/>
                  <a:pt x="10876" y="5373"/>
                </a:cubicBezTo>
                <a:cubicBezTo>
                  <a:pt x="10857" y="5409"/>
                  <a:pt x="10857" y="5445"/>
                  <a:pt x="10838" y="5482"/>
                </a:cubicBezTo>
                <a:cubicBezTo>
                  <a:pt x="10838" y="5482"/>
                  <a:pt x="10838" y="5482"/>
                  <a:pt x="10838" y="5482"/>
                </a:cubicBezTo>
                <a:cubicBezTo>
                  <a:pt x="10838" y="5482"/>
                  <a:pt x="10819" y="5482"/>
                  <a:pt x="10819" y="5482"/>
                </a:cubicBezTo>
                <a:cubicBezTo>
                  <a:pt x="10800" y="5482"/>
                  <a:pt x="10800" y="5482"/>
                  <a:pt x="10762" y="5482"/>
                </a:cubicBezTo>
                <a:cubicBezTo>
                  <a:pt x="10762" y="5482"/>
                  <a:pt x="10762" y="5482"/>
                  <a:pt x="10762" y="5482"/>
                </a:cubicBezTo>
                <a:cubicBezTo>
                  <a:pt x="10762" y="5482"/>
                  <a:pt x="10762" y="5482"/>
                  <a:pt x="10762" y="5482"/>
                </a:cubicBezTo>
                <a:cubicBezTo>
                  <a:pt x="10743" y="5518"/>
                  <a:pt x="10743" y="5518"/>
                  <a:pt x="10743" y="5554"/>
                </a:cubicBezTo>
                <a:cubicBezTo>
                  <a:pt x="10743" y="5554"/>
                  <a:pt x="10743" y="5554"/>
                  <a:pt x="10743" y="5591"/>
                </a:cubicBezTo>
                <a:cubicBezTo>
                  <a:pt x="10743" y="5591"/>
                  <a:pt x="10743" y="5591"/>
                  <a:pt x="10743" y="5591"/>
                </a:cubicBezTo>
                <a:cubicBezTo>
                  <a:pt x="10705" y="5591"/>
                  <a:pt x="10687" y="5627"/>
                  <a:pt x="10649" y="5591"/>
                </a:cubicBezTo>
                <a:cubicBezTo>
                  <a:pt x="10649" y="5591"/>
                  <a:pt x="10668" y="5554"/>
                  <a:pt x="10668" y="5554"/>
                </a:cubicBezTo>
                <a:cubicBezTo>
                  <a:pt x="10649" y="5518"/>
                  <a:pt x="10649" y="5482"/>
                  <a:pt x="10630" y="5445"/>
                </a:cubicBezTo>
                <a:cubicBezTo>
                  <a:pt x="10630" y="5445"/>
                  <a:pt x="10649" y="5445"/>
                  <a:pt x="10649" y="5445"/>
                </a:cubicBezTo>
                <a:cubicBezTo>
                  <a:pt x="10649" y="5445"/>
                  <a:pt x="10649" y="5445"/>
                  <a:pt x="10649" y="5409"/>
                </a:cubicBezTo>
                <a:cubicBezTo>
                  <a:pt x="10649" y="5409"/>
                  <a:pt x="10649" y="5409"/>
                  <a:pt x="10649" y="5409"/>
                </a:cubicBezTo>
                <a:cubicBezTo>
                  <a:pt x="10649" y="5409"/>
                  <a:pt x="10649" y="5409"/>
                  <a:pt x="10668" y="5409"/>
                </a:cubicBezTo>
                <a:cubicBezTo>
                  <a:pt x="10630" y="5373"/>
                  <a:pt x="10611" y="5336"/>
                  <a:pt x="10611" y="5264"/>
                </a:cubicBezTo>
                <a:cubicBezTo>
                  <a:pt x="10611" y="5264"/>
                  <a:pt x="10592" y="5264"/>
                  <a:pt x="10592" y="5264"/>
                </a:cubicBezTo>
                <a:cubicBezTo>
                  <a:pt x="10592" y="5228"/>
                  <a:pt x="10592" y="5228"/>
                  <a:pt x="10573" y="5191"/>
                </a:cubicBezTo>
                <a:cubicBezTo>
                  <a:pt x="10592" y="5155"/>
                  <a:pt x="10592" y="5155"/>
                  <a:pt x="10592" y="5119"/>
                </a:cubicBezTo>
                <a:cubicBezTo>
                  <a:pt x="10573" y="5119"/>
                  <a:pt x="10573" y="5119"/>
                  <a:pt x="10573" y="5119"/>
                </a:cubicBezTo>
                <a:cubicBezTo>
                  <a:pt x="10573" y="5119"/>
                  <a:pt x="10573" y="5119"/>
                  <a:pt x="10573" y="5119"/>
                </a:cubicBezTo>
                <a:cubicBezTo>
                  <a:pt x="10573" y="5119"/>
                  <a:pt x="10554" y="5119"/>
                  <a:pt x="10554" y="5119"/>
                </a:cubicBezTo>
                <a:cubicBezTo>
                  <a:pt x="10554" y="5082"/>
                  <a:pt x="10554" y="5010"/>
                  <a:pt x="10554" y="5010"/>
                </a:cubicBezTo>
                <a:cubicBezTo>
                  <a:pt x="10554" y="4973"/>
                  <a:pt x="10554" y="4973"/>
                  <a:pt x="10554" y="4973"/>
                </a:cubicBezTo>
                <a:cubicBezTo>
                  <a:pt x="10554" y="4973"/>
                  <a:pt x="10554" y="4937"/>
                  <a:pt x="10554" y="4937"/>
                </a:cubicBezTo>
                <a:cubicBezTo>
                  <a:pt x="10535" y="4973"/>
                  <a:pt x="10535" y="4937"/>
                  <a:pt x="10516" y="4901"/>
                </a:cubicBezTo>
                <a:cubicBezTo>
                  <a:pt x="10516" y="4901"/>
                  <a:pt x="10516" y="4901"/>
                  <a:pt x="10516" y="4865"/>
                </a:cubicBezTo>
                <a:cubicBezTo>
                  <a:pt x="10516" y="4901"/>
                  <a:pt x="10516" y="4901"/>
                  <a:pt x="10516" y="4901"/>
                </a:cubicBezTo>
                <a:cubicBezTo>
                  <a:pt x="10516" y="4937"/>
                  <a:pt x="10497" y="4973"/>
                  <a:pt x="10497" y="4973"/>
                </a:cubicBezTo>
                <a:cubicBezTo>
                  <a:pt x="10478" y="5010"/>
                  <a:pt x="10460" y="4973"/>
                  <a:pt x="10460" y="4973"/>
                </a:cubicBezTo>
                <a:cubicBezTo>
                  <a:pt x="10441" y="5010"/>
                  <a:pt x="10441" y="5010"/>
                  <a:pt x="10441" y="5010"/>
                </a:cubicBezTo>
                <a:cubicBezTo>
                  <a:pt x="10422" y="5082"/>
                  <a:pt x="10384" y="5082"/>
                  <a:pt x="10365" y="5155"/>
                </a:cubicBezTo>
                <a:cubicBezTo>
                  <a:pt x="10346" y="5155"/>
                  <a:pt x="10308" y="5155"/>
                  <a:pt x="10289" y="5155"/>
                </a:cubicBezTo>
                <a:cubicBezTo>
                  <a:pt x="10289" y="5155"/>
                  <a:pt x="10289" y="5155"/>
                  <a:pt x="10289" y="5119"/>
                </a:cubicBezTo>
                <a:cubicBezTo>
                  <a:pt x="10270" y="5155"/>
                  <a:pt x="10270" y="5155"/>
                  <a:pt x="10270" y="5155"/>
                </a:cubicBezTo>
                <a:cubicBezTo>
                  <a:pt x="10270" y="5155"/>
                  <a:pt x="10270" y="5155"/>
                  <a:pt x="10270" y="5155"/>
                </a:cubicBezTo>
                <a:cubicBezTo>
                  <a:pt x="10270" y="5119"/>
                  <a:pt x="10270" y="5119"/>
                  <a:pt x="10270" y="5119"/>
                </a:cubicBezTo>
                <a:cubicBezTo>
                  <a:pt x="10251" y="5119"/>
                  <a:pt x="10233" y="5082"/>
                  <a:pt x="10214" y="5082"/>
                </a:cubicBezTo>
                <a:cubicBezTo>
                  <a:pt x="10214" y="5046"/>
                  <a:pt x="10195" y="5046"/>
                  <a:pt x="10195" y="5046"/>
                </a:cubicBezTo>
                <a:cubicBezTo>
                  <a:pt x="10195" y="5010"/>
                  <a:pt x="10214" y="5010"/>
                  <a:pt x="10195" y="4973"/>
                </a:cubicBezTo>
                <a:cubicBezTo>
                  <a:pt x="10214" y="4973"/>
                  <a:pt x="10214" y="4973"/>
                  <a:pt x="10214" y="4973"/>
                </a:cubicBezTo>
                <a:cubicBezTo>
                  <a:pt x="10214" y="5010"/>
                  <a:pt x="10214" y="5010"/>
                  <a:pt x="10214" y="5010"/>
                </a:cubicBezTo>
                <a:cubicBezTo>
                  <a:pt x="10214" y="5010"/>
                  <a:pt x="10214" y="5010"/>
                  <a:pt x="10214" y="5010"/>
                </a:cubicBezTo>
                <a:cubicBezTo>
                  <a:pt x="10233" y="4973"/>
                  <a:pt x="10233" y="5010"/>
                  <a:pt x="10233" y="5010"/>
                </a:cubicBezTo>
                <a:cubicBezTo>
                  <a:pt x="10233" y="5010"/>
                  <a:pt x="10233" y="5010"/>
                  <a:pt x="10233" y="5010"/>
                </a:cubicBezTo>
                <a:cubicBezTo>
                  <a:pt x="10233" y="5010"/>
                  <a:pt x="10233" y="4973"/>
                  <a:pt x="10251" y="4973"/>
                </a:cubicBezTo>
                <a:cubicBezTo>
                  <a:pt x="10251" y="4973"/>
                  <a:pt x="10251" y="4973"/>
                  <a:pt x="10251" y="4973"/>
                </a:cubicBezTo>
                <a:cubicBezTo>
                  <a:pt x="10233" y="4973"/>
                  <a:pt x="10233" y="5010"/>
                  <a:pt x="10233" y="4973"/>
                </a:cubicBezTo>
                <a:cubicBezTo>
                  <a:pt x="10214" y="4973"/>
                  <a:pt x="10214" y="4973"/>
                  <a:pt x="10233" y="4973"/>
                </a:cubicBezTo>
                <a:cubicBezTo>
                  <a:pt x="10233" y="4937"/>
                  <a:pt x="10233" y="4937"/>
                  <a:pt x="10251" y="4937"/>
                </a:cubicBezTo>
                <a:cubicBezTo>
                  <a:pt x="10251" y="4937"/>
                  <a:pt x="10251" y="4937"/>
                  <a:pt x="10251" y="4937"/>
                </a:cubicBezTo>
                <a:cubicBezTo>
                  <a:pt x="10233" y="4937"/>
                  <a:pt x="10233" y="4937"/>
                  <a:pt x="10233" y="4937"/>
                </a:cubicBezTo>
                <a:cubicBezTo>
                  <a:pt x="10233" y="4901"/>
                  <a:pt x="10233" y="4901"/>
                  <a:pt x="10251" y="4901"/>
                </a:cubicBezTo>
                <a:cubicBezTo>
                  <a:pt x="10233" y="4901"/>
                  <a:pt x="10233" y="4901"/>
                  <a:pt x="10233" y="4937"/>
                </a:cubicBezTo>
                <a:cubicBezTo>
                  <a:pt x="10233" y="4937"/>
                  <a:pt x="10233" y="4937"/>
                  <a:pt x="10233" y="4937"/>
                </a:cubicBezTo>
                <a:cubicBezTo>
                  <a:pt x="10214" y="4901"/>
                  <a:pt x="10214" y="4901"/>
                  <a:pt x="10214" y="4901"/>
                </a:cubicBezTo>
                <a:cubicBezTo>
                  <a:pt x="10214" y="4901"/>
                  <a:pt x="10214" y="4901"/>
                  <a:pt x="10214" y="4937"/>
                </a:cubicBezTo>
                <a:cubicBezTo>
                  <a:pt x="10214" y="4937"/>
                  <a:pt x="10214" y="4937"/>
                  <a:pt x="10195" y="4937"/>
                </a:cubicBezTo>
                <a:cubicBezTo>
                  <a:pt x="10195" y="4937"/>
                  <a:pt x="10195" y="4937"/>
                  <a:pt x="10195" y="4937"/>
                </a:cubicBezTo>
                <a:cubicBezTo>
                  <a:pt x="10195" y="4937"/>
                  <a:pt x="10195" y="4937"/>
                  <a:pt x="10195" y="4937"/>
                </a:cubicBezTo>
                <a:cubicBezTo>
                  <a:pt x="10195" y="4937"/>
                  <a:pt x="10195" y="4937"/>
                  <a:pt x="10176" y="4937"/>
                </a:cubicBezTo>
                <a:cubicBezTo>
                  <a:pt x="10176" y="4901"/>
                  <a:pt x="10176" y="4901"/>
                  <a:pt x="10176" y="4901"/>
                </a:cubicBezTo>
                <a:cubicBezTo>
                  <a:pt x="10176"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214" y="4865"/>
                  <a:pt x="10214" y="4865"/>
                  <a:pt x="10214" y="4865"/>
                </a:cubicBezTo>
                <a:cubicBezTo>
                  <a:pt x="10214" y="4865"/>
                  <a:pt x="10214" y="4865"/>
                  <a:pt x="10214" y="4865"/>
                </a:cubicBezTo>
                <a:cubicBezTo>
                  <a:pt x="10233" y="4865"/>
                  <a:pt x="10233" y="4865"/>
                  <a:pt x="10251" y="4828"/>
                </a:cubicBezTo>
                <a:cubicBezTo>
                  <a:pt x="10233" y="4828"/>
                  <a:pt x="10233" y="4865"/>
                  <a:pt x="10214" y="4865"/>
                </a:cubicBezTo>
                <a:cubicBezTo>
                  <a:pt x="10214" y="4828"/>
                  <a:pt x="10214" y="4828"/>
                  <a:pt x="10214" y="4828"/>
                </a:cubicBezTo>
                <a:cubicBezTo>
                  <a:pt x="10214" y="4828"/>
                  <a:pt x="10214" y="4828"/>
                  <a:pt x="10214" y="4828"/>
                </a:cubicBezTo>
                <a:cubicBezTo>
                  <a:pt x="10214" y="4828"/>
                  <a:pt x="10233" y="4792"/>
                  <a:pt x="10233" y="4792"/>
                </a:cubicBezTo>
                <a:cubicBezTo>
                  <a:pt x="10195" y="4792"/>
                  <a:pt x="10195" y="4792"/>
                  <a:pt x="10176" y="4756"/>
                </a:cubicBezTo>
                <a:cubicBezTo>
                  <a:pt x="10195" y="4756"/>
                  <a:pt x="10195" y="4719"/>
                  <a:pt x="10214" y="4719"/>
                </a:cubicBezTo>
                <a:cubicBezTo>
                  <a:pt x="10214" y="4719"/>
                  <a:pt x="10195" y="4719"/>
                  <a:pt x="10195" y="4683"/>
                </a:cubicBezTo>
                <a:cubicBezTo>
                  <a:pt x="10195" y="4719"/>
                  <a:pt x="10176" y="4719"/>
                  <a:pt x="10176" y="4683"/>
                </a:cubicBezTo>
                <a:cubicBezTo>
                  <a:pt x="10176" y="4683"/>
                  <a:pt x="10176" y="4683"/>
                  <a:pt x="10176" y="4683"/>
                </a:cubicBezTo>
                <a:cubicBezTo>
                  <a:pt x="10176" y="4647"/>
                  <a:pt x="10176" y="4647"/>
                  <a:pt x="10195" y="4610"/>
                </a:cubicBezTo>
                <a:cubicBezTo>
                  <a:pt x="10195" y="4610"/>
                  <a:pt x="10195" y="4610"/>
                  <a:pt x="10195" y="4610"/>
                </a:cubicBezTo>
                <a:cubicBezTo>
                  <a:pt x="10176" y="4610"/>
                  <a:pt x="10176" y="4610"/>
                  <a:pt x="10176" y="4574"/>
                </a:cubicBezTo>
                <a:cubicBezTo>
                  <a:pt x="10176" y="4538"/>
                  <a:pt x="10176" y="4538"/>
                  <a:pt x="10176" y="4502"/>
                </a:cubicBezTo>
                <a:cubicBezTo>
                  <a:pt x="10195" y="4502"/>
                  <a:pt x="10214" y="4502"/>
                  <a:pt x="10233" y="4502"/>
                </a:cubicBezTo>
                <a:cubicBezTo>
                  <a:pt x="10233" y="4465"/>
                  <a:pt x="10233" y="4465"/>
                  <a:pt x="10233" y="4465"/>
                </a:cubicBezTo>
                <a:cubicBezTo>
                  <a:pt x="10214" y="4465"/>
                  <a:pt x="10214" y="4465"/>
                  <a:pt x="10195" y="4429"/>
                </a:cubicBezTo>
                <a:cubicBezTo>
                  <a:pt x="10195" y="4429"/>
                  <a:pt x="10195" y="4429"/>
                  <a:pt x="10195" y="4429"/>
                </a:cubicBezTo>
                <a:cubicBezTo>
                  <a:pt x="10233" y="4429"/>
                  <a:pt x="10233" y="4393"/>
                  <a:pt x="10251" y="4393"/>
                </a:cubicBezTo>
                <a:cubicBezTo>
                  <a:pt x="10270" y="4393"/>
                  <a:pt x="10270" y="4356"/>
                  <a:pt x="10270" y="4356"/>
                </a:cubicBezTo>
                <a:cubicBezTo>
                  <a:pt x="10289" y="4356"/>
                  <a:pt x="10308" y="4356"/>
                  <a:pt x="10327" y="4320"/>
                </a:cubicBezTo>
                <a:cubicBezTo>
                  <a:pt x="10308" y="4320"/>
                  <a:pt x="10308" y="4320"/>
                  <a:pt x="10289" y="4284"/>
                </a:cubicBezTo>
                <a:cubicBezTo>
                  <a:pt x="10289" y="4284"/>
                  <a:pt x="10308" y="4284"/>
                  <a:pt x="10308" y="4284"/>
                </a:cubicBezTo>
                <a:cubicBezTo>
                  <a:pt x="10327" y="4284"/>
                  <a:pt x="10365" y="4284"/>
                  <a:pt x="10365" y="4284"/>
                </a:cubicBezTo>
                <a:cubicBezTo>
                  <a:pt x="10365" y="4247"/>
                  <a:pt x="10403" y="4175"/>
                  <a:pt x="10422" y="4175"/>
                </a:cubicBezTo>
                <a:cubicBezTo>
                  <a:pt x="10422" y="4211"/>
                  <a:pt x="10422" y="4211"/>
                  <a:pt x="10441" y="4211"/>
                </a:cubicBezTo>
                <a:cubicBezTo>
                  <a:pt x="10441" y="4211"/>
                  <a:pt x="10441" y="4211"/>
                  <a:pt x="10441" y="4211"/>
                </a:cubicBezTo>
                <a:cubicBezTo>
                  <a:pt x="10441" y="4175"/>
                  <a:pt x="10460" y="4175"/>
                  <a:pt x="10478" y="4138"/>
                </a:cubicBezTo>
                <a:cubicBezTo>
                  <a:pt x="10478" y="4138"/>
                  <a:pt x="10478" y="4102"/>
                  <a:pt x="10478" y="4102"/>
                </a:cubicBezTo>
                <a:cubicBezTo>
                  <a:pt x="10478" y="4066"/>
                  <a:pt x="10516" y="3993"/>
                  <a:pt x="10535" y="3993"/>
                </a:cubicBezTo>
                <a:cubicBezTo>
                  <a:pt x="10554" y="3993"/>
                  <a:pt x="10554" y="3993"/>
                  <a:pt x="10573" y="3993"/>
                </a:cubicBezTo>
                <a:cubicBezTo>
                  <a:pt x="10573" y="3993"/>
                  <a:pt x="10573" y="3993"/>
                  <a:pt x="10573" y="3993"/>
                </a:cubicBezTo>
                <a:cubicBezTo>
                  <a:pt x="10573" y="3957"/>
                  <a:pt x="10573" y="3957"/>
                  <a:pt x="10573" y="3957"/>
                </a:cubicBezTo>
                <a:cubicBezTo>
                  <a:pt x="10592" y="3921"/>
                  <a:pt x="10592" y="3884"/>
                  <a:pt x="10611" y="3848"/>
                </a:cubicBezTo>
                <a:cubicBezTo>
                  <a:pt x="10630" y="3848"/>
                  <a:pt x="10630" y="3848"/>
                  <a:pt x="10630" y="3848"/>
                </a:cubicBezTo>
                <a:cubicBezTo>
                  <a:pt x="10630" y="3848"/>
                  <a:pt x="10630" y="3812"/>
                  <a:pt x="10630" y="3812"/>
                </a:cubicBezTo>
                <a:cubicBezTo>
                  <a:pt x="10630" y="3812"/>
                  <a:pt x="10630" y="3812"/>
                  <a:pt x="10630" y="3812"/>
                </a:cubicBezTo>
                <a:cubicBezTo>
                  <a:pt x="10630" y="3739"/>
                  <a:pt x="10630" y="3703"/>
                  <a:pt x="10668" y="3703"/>
                </a:cubicBezTo>
                <a:cubicBezTo>
                  <a:pt x="10668" y="3703"/>
                  <a:pt x="10668" y="3667"/>
                  <a:pt x="10668" y="3667"/>
                </a:cubicBezTo>
                <a:cubicBezTo>
                  <a:pt x="10687" y="3667"/>
                  <a:pt x="10687" y="3667"/>
                  <a:pt x="10705" y="3667"/>
                </a:cubicBezTo>
                <a:cubicBezTo>
                  <a:pt x="10705" y="3667"/>
                  <a:pt x="10705" y="3667"/>
                  <a:pt x="10705" y="3667"/>
                </a:cubicBezTo>
                <a:cubicBezTo>
                  <a:pt x="10687" y="3630"/>
                  <a:pt x="10687" y="3630"/>
                  <a:pt x="10668" y="3594"/>
                </a:cubicBezTo>
                <a:cubicBezTo>
                  <a:pt x="10687" y="3594"/>
                  <a:pt x="10687" y="3558"/>
                  <a:pt x="10687" y="3558"/>
                </a:cubicBezTo>
                <a:cubicBezTo>
                  <a:pt x="10705" y="3558"/>
                  <a:pt x="10705" y="3558"/>
                  <a:pt x="10724" y="3558"/>
                </a:cubicBezTo>
                <a:cubicBezTo>
                  <a:pt x="10724" y="3558"/>
                  <a:pt x="10724" y="3558"/>
                  <a:pt x="10724" y="3558"/>
                </a:cubicBezTo>
                <a:cubicBezTo>
                  <a:pt x="10724" y="3521"/>
                  <a:pt x="10724" y="3521"/>
                  <a:pt x="10705" y="3521"/>
                </a:cubicBezTo>
                <a:cubicBezTo>
                  <a:pt x="10705" y="3521"/>
                  <a:pt x="10724" y="3521"/>
                  <a:pt x="10724" y="3521"/>
                </a:cubicBezTo>
                <a:cubicBezTo>
                  <a:pt x="10724" y="3485"/>
                  <a:pt x="10762" y="3485"/>
                  <a:pt x="10781" y="3449"/>
                </a:cubicBezTo>
                <a:cubicBezTo>
                  <a:pt x="10762" y="3449"/>
                  <a:pt x="10762" y="3449"/>
                  <a:pt x="10762" y="3412"/>
                </a:cubicBezTo>
                <a:cubicBezTo>
                  <a:pt x="10781" y="3412"/>
                  <a:pt x="10781" y="3412"/>
                  <a:pt x="10781" y="3376"/>
                </a:cubicBezTo>
                <a:cubicBezTo>
                  <a:pt x="10800" y="3376"/>
                  <a:pt x="10800" y="3376"/>
                  <a:pt x="10819" y="3412"/>
                </a:cubicBezTo>
                <a:cubicBezTo>
                  <a:pt x="10819" y="3376"/>
                  <a:pt x="10819" y="3376"/>
                  <a:pt x="10838" y="3376"/>
                </a:cubicBezTo>
                <a:cubicBezTo>
                  <a:pt x="10838" y="3376"/>
                  <a:pt x="10838" y="3376"/>
                  <a:pt x="10838" y="3340"/>
                </a:cubicBezTo>
                <a:cubicBezTo>
                  <a:pt x="10838" y="3340"/>
                  <a:pt x="10819" y="3340"/>
                  <a:pt x="10819" y="3340"/>
                </a:cubicBezTo>
                <a:cubicBezTo>
                  <a:pt x="10838" y="3304"/>
                  <a:pt x="10838" y="3267"/>
                  <a:pt x="10857" y="3267"/>
                </a:cubicBezTo>
                <a:cubicBezTo>
                  <a:pt x="10857" y="3267"/>
                  <a:pt x="10857" y="3267"/>
                  <a:pt x="10857" y="3267"/>
                </a:cubicBezTo>
                <a:cubicBezTo>
                  <a:pt x="10857" y="3304"/>
                  <a:pt x="10857" y="3304"/>
                  <a:pt x="10876" y="3304"/>
                </a:cubicBezTo>
                <a:cubicBezTo>
                  <a:pt x="10876" y="3304"/>
                  <a:pt x="10876" y="3304"/>
                  <a:pt x="10876" y="3304"/>
                </a:cubicBezTo>
                <a:cubicBezTo>
                  <a:pt x="10876" y="3304"/>
                  <a:pt x="10895" y="3304"/>
                  <a:pt x="10895" y="3267"/>
                </a:cubicBezTo>
                <a:cubicBezTo>
                  <a:pt x="10895" y="3267"/>
                  <a:pt x="10895" y="3231"/>
                  <a:pt x="10876" y="3231"/>
                </a:cubicBezTo>
                <a:cubicBezTo>
                  <a:pt x="10895" y="3231"/>
                  <a:pt x="10913" y="3231"/>
                  <a:pt x="10913" y="3195"/>
                </a:cubicBezTo>
                <a:cubicBezTo>
                  <a:pt x="10913" y="3195"/>
                  <a:pt x="10913" y="3195"/>
                  <a:pt x="10913" y="3195"/>
                </a:cubicBezTo>
                <a:cubicBezTo>
                  <a:pt x="10913" y="3195"/>
                  <a:pt x="10913" y="3195"/>
                  <a:pt x="10913" y="3195"/>
                </a:cubicBezTo>
                <a:cubicBezTo>
                  <a:pt x="10913" y="3158"/>
                  <a:pt x="10913" y="3158"/>
                  <a:pt x="10913" y="3158"/>
                </a:cubicBezTo>
                <a:cubicBezTo>
                  <a:pt x="10932" y="3122"/>
                  <a:pt x="10932" y="3122"/>
                  <a:pt x="10951" y="3086"/>
                </a:cubicBezTo>
                <a:cubicBezTo>
                  <a:pt x="10970" y="3049"/>
                  <a:pt x="10989" y="3122"/>
                  <a:pt x="10989" y="3013"/>
                </a:cubicBezTo>
                <a:cubicBezTo>
                  <a:pt x="11008" y="3013"/>
                  <a:pt x="11008" y="3013"/>
                  <a:pt x="11008" y="3049"/>
                </a:cubicBezTo>
                <a:cubicBezTo>
                  <a:pt x="11046" y="3013"/>
                  <a:pt x="11046" y="3049"/>
                  <a:pt x="11065" y="3049"/>
                </a:cubicBezTo>
                <a:cubicBezTo>
                  <a:pt x="11084" y="3013"/>
                  <a:pt x="11103" y="2941"/>
                  <a:pt x="11122" y="2904"/>
                </a:cubicBezTo>
                <a:cubicBezTo>
                  <a:pt x="11122" y="2941"/>
                  <a:pt x="11122" y="2941"/>
                  <a:pt x="11122" y="2941"/>
                </a:cubicBezTo>
                <a:cubicBezTo>
                  <a:pt x="11122" y="2941"/>
                  <a:pt x="11122" y="2941"/>
                  <a:pt x="11122" y="2941"/>
                </a:cubicBezTo>
                <a:cubicBezTo>
                  <a:pt x="11122" y="2977"/>
                  <a:pt x="11122" y="2977"/>
                  <a:pt x="11103" y="3013"/>
                </a:cubicBezTo>
                <a:cubicBezTo>
                  <a:pt x="11122" y="2977"/>
                  <a:pt x="11140" y="2977"/>
                  <a:pt x="11140" y="2941"/>
                </a:cubicBezTo>
                <a:cubicBezTo>
                  <a:pt x="11159" y="2904"/>
                  <a:pt x="11178" y="2904"/>
                  <a:pt x="11178" y="2868"/>
                </a:cubicBezTo>
                <a:cubicBezTo>
                  <a:pt x="11178" y="2868"/>
                  <a:pt x="11197" y="2868"/>
                  <a:pt x="11197" y="2868"/>
                </a:cubicBezTo>
                <a:cubicBezTo>
                  <a:pt x="11197" y="2904"/>
                  <a:pt x="11216" y="2904"/>
                  <a:pt x="11216" y="2904"/>
                </a:cubicBezTo>
                <a:cubicBezTo>
                  <a:pt x="11235" y="2759"/>
                  <a:pt x="11254" y="2832"/>
                  <a:pt x="11292" y="2868"/>
                </a:cubicBezTo>
                <a:cubicBezTo>
                  <a:pt x="11311" y="2832"/>
                  <a:pt x="11311" y="2795"/>
                  <a:pt x="11330" y="2759"/>
                </a:cubicBezTo>
                <a:cubicBezTo>
                  <a:pt x="11349" y="2759"/>
                  <a:pt x="11349" y="2759"/>
                  <a:pt x="11367" y="2759"/>
                </a:cubicBezTo>
                <a:cubicBezTo>
                  <a:pt x="11386" y="2723"/>
                  <a:pt x="11405" y="2686"/>
                  <a:pt x="11462" y="2686"/>
                </a:cubicBezTo>
                <a:cubicBezTo>
                  <a:pt x="11443" y="2723"/>
                  <a:pt x="11405" y="2759"/>
                  <a:pt x="11405" y="2832"/>
                </a:cubicBezTo>
                <a:cubicBezTo>
                  <a:pt x="11424" y="2832"/>
                  <a:pt x="11424" y="2832"/>
                  <a:pt x="11424" y="2868"/>
                </a:cubicBezTo>
                <a:cubicBezTo>
                  <a:pt x="11443" y="2795"/>
                  <a:pt x="11481" y="2723"/>
                  <a:pt x="11500" y="2686"/>
                </a:cubicBezTo>
                <a:cubicBezTo>
                  <a:pt x="11500" y="2723"/>
                  <a:pt x="11500" y="2759"/>
                  <a:pt x="11500" y="2795"/>
                </a:cubicBezTo>
                <a:cubicBezTo>
                  <a:pt x="11538" y="2759"/>
                  <a:pt x="11557" y="2723"/>
                  <a:pt x="11557" y="2650"/>
                </a:cubicBezTo>
                <a:cubicBezTo>
                  <a:pt x="11575" y="2650"/>
                  <a:pt x="11594" y="2650"/>
                  <a:pt x="11613" y="2686"/>
                </a:cubicBezTo>
                <a:cubicBezTo>
                  <a:pt x="11594" y="2723"/>
                  <a:pt x="11594" y="2723"/>
                  <a:pt x="11575" y="2795"/>
                </a:cubicBezTo>
                <a:cubicBezTo>
                  <a:pt x="11594" y="2795"/>
                  <a:pt x="11594" y="2795"/>
                  <a:pt x="11613" y="2795"/>
                </a:cubicBezTo>
                <a:cubicBezTo>
                  <a:pt x="11613" y="2759"/>
                  <a:pt x="11632" y="2723"/>
                  <a:pt x="11651" y="2686"/>
                </a:cubicBezTo>
                <a:cubicBezTo>
                  <a:pt x="11670" y="2686"/>
                  <a:pt x="11689" y="2723"/>
                  <a:pt x="11708" y="2759"/>
                </a:cubicBezTo>
                <a:cubicBezTo>
                  <a:pt x="11708" y="2759"/>
                  <a:pt x="11727" y="2759"/>
                  <a:pt x="11746" y="2759"/>
                </a:cubicBezTo>
                <a:cubicBezTo>
                  <a:pt x="11746" y="2759"/>
                  <a:pt x="11765" y="2759"/>
                  <a:pt x="11765" y="2795"/>
                </a:cubicBezTo>
                <a:cubicBezTo>
                  <a:pt x="11765" y="2795"/>
                  <a:pt x="11765" y="2795"/>
                  <a:pt x="11765" y="2795"/>
                </a:cubicBezTo>
                <a:cubicBezTo>
                  <a:pt x="11746" y="2868"/>
                  <a:pt x="11689" y="2832"/>
                  <a:pt x="11632" y="2832"/>
                </a:cubicBezTo>
                <a:cubicBezTo>
                  <a:pt x="11651" y="2868"/>
                  <a:pt x="11689" y="2904"/>
                  <a:pt x="11689" y="2941"/>
                </a:cubicBezTo>
                <a:cubicBezTo>
                  <a:pt x="11727" y="2941"/>
                  <a:pt x="11746" y="2904"/>
                  <a:pt x="11784" y="2941"/>
                </a:cubicBezTo>
                <a:cubicBezTo>
                  <a:pt x="11784" y="2941"/>
                  <a:pt x="11802" y="2941"/>
                  <a:pt x="11802" y="2941"/>
                </a:cubicBezTo>
                <a:cubicBezTo>
                  <a:pt x="11821" y="2904"/>
                  <a:pt x="11840" y="2904"/>
                  <a:pt x="11840" y="2868"/>
                </a:cubicBezTo>
                <a:cubicBezTo>
                  <a:pt x="11840" y="2977"/>
                  <a:pt x="11878" y="2977"/>
                  <a:pt x="11916" y="3013"/>
                </a:cubicBezTo>
                <a:cubicBezTo>
                  <a:pt x="11916" y="3013"/>
                  <a:pt x="11916" y="3049"/>
                  <a:pt x="11916" y="3049"/>
                </a:cubicBezTo>
                <a:cubicBezTo>
                  <a:pt x="11935" y="3049"/>
                  <a:pt x="11935" y="3049"/>
                  <a:pt x="11935" y="3013"/>
                </a:cubicBezTo>
                <a:cubicBezTo>
                  <a:pt x="11973" y="3049"/>
                  <a:pt x="12011" y="3049"/>
                  <a:pt x="12048" y="3049"/>
                </a:cubicBezTo>
                <a:cubicBezTo>
                  <a:pt x="12086" y="3049"/>
                  <a:pt x="12105" y="3086"/>
                  <a:pt x="12124" y="3086"/>
                </a:cubicBezTo>
                <a:cubicBezTo>
                  <a:pt x="12143" y="3086"/>
                  <a:pt x="12143" y="3122"/>
                  <a:pt x="12162" y="3122"/>
                </a:cubicBezTo>
                <a:cubicBezTo>
                  <a:pt x="12200" y="3158"/>
                  <a:pt x="12219" y="3195"/>
                  <a:pt x="12237" y="3231"/>
                </a:cubicBezTo>
                <a:cubicBezTo>
                  <a:pt x="12275" y="3267"/>
                  <a:pt x="12294" y="3267"/>
                  <a:pt x="12313" y="3267"/>
                </a:cubicBezTo>
                <a:cubicBezTo>
                  <a:pt x="12351" y="3304"/>
                  <a:pt x="12370" y="3340"/>
                  <a:pt x="12389" y="3376"/>
                </a:cubicBezTo>
                <a:cubicBezTo>
                  <a:pt x="12389" y="3412"/>
                  <a:pt x="12389" y="3449"/>
                  <a:pt x="12408" y="3449"/>
                </a:cubicBezTo>
                <a:cubicBezTo>
                  <a:pt x="12408" y="3521"/>
                  <a:pt x="12389" y="3558"/>
                  <a:pt x="12351" y="3594"/>
                </a:cubicBezTo>
                <a:cubicBezTo>
                  <a:pt x="12256" y="3775"/>
                  <a:pt x="12086" y="3594"/>
                  <a:pt x="11973" y="3558"/>
                </a:cubicBezTo>
                <a:cubicBezTo>
                  <a:pt x="11954" y="3558"/>
                  <a:pt x="11935" y="3558"/>
                  <a:pt x="11935" y="3521"/>
                </a:cubicBezTo>
                <a:cubicBezTo>
                  <a:pt x="11916" y="3521"/>
                  <a:pt x="11897" y="3449"/>
                  <a:pt x="11859" y="3485"/>
                </a:cubicBezTo>
                <a:cubicBezTo>
                  <a:pt x="11878" y="3521"/>
                  <a:pt x="11897" y="3594"/>
                  <a:pt x="11935" y="3630"/>
                </a:cubicBezTo>
                <a:cubicBezTo>
                  <a:pt x="11954" y="3630"/>
                  <a:pt x="11992" y="3630"/>
                  <a:pt x="11992" y="3667"/>
                </a:cubicBezTo>
                <a:cubicBezTo>
                  <a:pt x="12011" y="3703"/>
                  <a:pt x="12011" y="3775"/>
                  <a:pt x="11973" y="3775"/>
                </a:cubicBezTo>
                <a:cubicBezTo>
                  <a:pt x="11992" y="3812"/>
                  <a:pt x="12011" y="3993"/>
                  <a:pt x="12029" y="3993"/>
                </a:cubicBezTo>
                <a:cubicBezTo>
                  <a:pt x="12048" y="4030"/>
                  <a:pt x="12067" y="4030"/>
                  <a:pt x="12086" y="4030"/>
                </a:cubicBezTo>
                <a:cubicBezTo>
                  <a:pt x="12086" y="4030"/>
                  <a:pt x="12105" y="4066"/>
                  <a:pt x="12105" y="4066"/>
                </a:cubicBezTo>
                <a:cubicBezTo>
                  <a:pt x="12105" y="4102"/>
                  <a:pt x="12124" y="4066"/>
                  <a:pt x="12143" y="4102"/>
                </a:cubicBezTo>
                <a:cubicBezTo>
                  <a:pt x="12181" y="4102"/>
                  <a:pt x="12237" y="4102"/>
                  <a:pt x="12200" y="3993"/>
                </a:cubicBezTo>
                <a:cubicBezTo>
                  <a:pt x="12200" y="3993"/>
                  <a:pt x="12181" y="3993"/>
                  <a:pt x="12162" y="3993"/>
                </a:cubicBezTo>
                <a:cubicBezTo>
                  <a:pt x="12143" y="3993"/>
                  <a:pt x="12124" y="3921"/>
                  <a:pt x="12124" y="3921"/>
                </a:cubicBezTo>
                <a:cubicBezTo>
                  <a:pt x="12124" y="3884"/>
                  <a:pt x="12124" y="3848"/>
                  <a:pt x="12162" y="3848"/>
                </a:cubicBezTo>
                <a:cubicBezTo>
                  <a:pt x="12181" y="3884"/>
                  <a:pt x="12237" y="3921"/>
                  <a:pt x="12275" y="3957"/>
                </a:cubicBezTo>
                <a:cubicBezTo>
                  <a:pt x="12294" y="3957"/>
                  <a:pt x="12313" y="3957"/>
                  <a:pt x="12332" y="3957"/>
                </a:cubicBezTo>
                <a:cubicBezTo>
                  <a:pt x="12332" y="3957"/>
                  <a:pt x="12351" y="3957"/>
                  <a:pt x="12351" y="3957"/>
                </a:cubicBezTo>
                <a:cubicBezTo>
                  <a:pt x="12370" y="3884"/>
                  <a:pt x="12332" y="3848"/>
                  <a:pt x="12313" y="3775"/>
                </a:cubicBezTo>
                <a:cubicBezTo>
                  <a:pt x="12351" y="3703"/>
                  <a:pt x="12427" y="3703"/>
                  <a:pt x="12464" y="3594"/>
                </a:cubicBezTo>
                <a:cubicBezTo>
                  <a:pt x="12502" y="3594"/>
                  <a:pt x="12540" y="3667"/>
                  <a:pt x="12578" y="3667"/>
                </a:cubicBezTo>
                <a:cubicBezTo>
                  <a:pt x="12578" y="3667"/>
                  <a:pt x="12578" y="3667"/>
                  <a:pt x="12578" y="3667"/>
                </a:cubicBezTo>
                <a:cubicBezTo>
                  <a:pt x="12578" y="3667"/>
                  <a:pt x="12578" y="3630"/>
                  <a:pt x="12578" y="3630"/>
                </a:cubicBezTo>
                <a:cubicBezTo>
                  <a:pt x="12597" y="3558"/>
                  <a:pt x="12616" y="3558"/>
                  <a:pt x="12597" y="3449"/>
                </a:cubicBezTo>
                <a:cubicBezTo>
                  <a:pt x="12578" y="3449"/>
                  <a:pt x="12559" y="3449"/>
                  <a:pt x="12559" y="3412"/>
                </a:cubicBezTo>
                <a:cubicBezTo>
                  <a:pt x="12559" y="3412"/>
                  <a:pt x="12559" y="3412"/>
                  <a:pt x="12559" y="3412"/>
                </a:cubicBezTo>
                <a:cubicBezTo>
                  <a:pt x="12578" y="3376"/>
                  <a:pt x="12578" y="3340"/>
                  <a:pt x="12597" y="3304"/>
                </a:cubicBezTo>
                <a:cubicBezTo>
                  <a:pt x="12597" y="3231"/>
                  <a:pt x="12559" y="3231"/>
                  <a:pt x="12578" y="3195"/>
                </a:cubicBezTo>
                <a:cubicBezTo>
                  <a:pt x="12578" y="3158"/>
                  <a:pt x="12597" y="3195"/>
                  <a:pt x="12616" y="3195"/>
                </a:cubicBezTo>
                <a:cubicBezTo>
                  <a:pt x="12635" y="3195"/>
                  <a:pt x="12654" y="3195"/>
                  <a:pt x="12673" y="3195"/>
                </a:cubicBezTo>
                <a:cubicBezTo>
                  <a:pt x="12710" y="3195"/>
                  <a:pt x="12729" y="3304"/>
                  <a:pt x="12748" y="3340"/>
                </a:cubicBezTo>
                <a:cubicBezTo>
                  <a:pt x="12691" y="3340"/>
                  <a:pt x="12635" y="3340"/>
                  <a:pt x="12635" y="3412"/>
                </a:cubicBezTo>
                <a:cubicBezTo>
                  <a:pt x="12673" y="3485"/>
                  <a:pt x="12691" y="3558"/>
                  <a:pt x="12767" y="3521"/>
                </a:cubicBezTo>
                <a:cubicBezTo>
                  <a:pt x="12786" y="3521"/>
                  <a:pt x="12786" y="3521"/>
                  <a:pt x="12805" y="3521"/>
                </a:cubicBezTo>
                <a:cubicBezTo>
                  <a:pt x="12824" y="3485"/>
                  <a:pt x="12805" y="3376"/>
                  <a:pt x="12824" y="3376"/>
                </a:cubicBezTo>
                <a:cubicBezTo>
                  <a:pt x="12843" y="3376"/>
                  <a:pt x="12862" y="3340"/>
                  <a:pt x="12862" y="3340"/>
                </a:cubicBezTo>
                <a:cubicBezTo>
                  <a:pt x="12899" y="3304"/>
                  <a:pt x="12956" y="3267"/>
                  <a:pt x="13013" y="3231"/>
                </a:cubicBezTo>
                <a:cubicBezTo>
                  <a:pt x="13032" y="3231"/>
                  <a:pt x="13070" y="3195"/>
                  <a:pt x="13089" y="3158"/>
                </a:cubicBezTo>
                <a:cubicBezTo>
                  <a:pt x="13089" y="3195"/>
                  <a:pt x="13089" y="3195"/>
                  <a:pt x="13089" y="3195"/>
                </a:cubicBezTo>
                <a:cubicBezTo>
                  <a:pt x="13089" y="3195"/>
                  <a:pt x="13108" y="3195"/>
                  <a:pt x="13108" y="3231"/>
                </a:cubicBezTo>
                <a:cubicBezTo>
                  <a:pt x="13145" y="3195"/>
                  <a:pt x="13108" y="3122"/>
                  <a:pt x="13183" y="3122"/>
                </a:cubicBezTo>
                <a:cubicBezTo>
                  <a:pt x="13183" y="3158"/>
                  <a:pt x="13183" y="3158"/>
                  <a:pt x="13183" y="3195"/>
                </a:cubicBezTo>
                <a:cubicBezTo>
                  <a:pt x="13183" y="3195"/>
                  <a:pt x="13164" y="3231"/>
                  <a:pt x="13164" y="3231"/>
                </a:cubicBezTo>
                <a:cubicBezTo>
                  <a:pt x="13145" y="3231"/>
                  <a:pt x="13145" y="3231"/>
                  <a:pt x="13145" y="3267"/>
                </a:cubicBezTo>
                <a:cubicBezTo>
                  <a:pt x="13183" y="3267"/>
                  <a:pt x="13202" y="3231"/>
                  <a:pt x="13240" y="3231"/>
                </a:cubicBezTo>
                <a:cubicBezTo>
                  <a:pt x="13240" y="3267"/>
                  <a:pt x="13240" y="3267"/>
                  <a:pt x="13240" y="3267"/>
                </a:cubicBezTo>
                <a:cubicBezTo>
                  <a:pt x="13259" y="3231"/>
                  <a:pt x="13259" y="3195"/>
                  <a:pt x="13278" y="3195"/>
                </a:cubicBezTo>
                <a:cubicBezTo>
                  <a:pt x="13297" y="3158"/>
                  <a:pt x="13335" y="3158"/>
                  <a:pt x="13353" y="3158"/>
                </a:cubicBezTo>
                <a:cubicBezTo>
                  <a:pt x="13372" y="3158"/>
                  <a:pt x="13391" y="3195"/>
                  <a:pt x="13410" y="3195"/>
                </a:cubicBezTo>
                <a:cubicBezTo>
                  <a:pt x="13410" y="3158"/>
                  <a:pt x="13429" y="3158"/>
                  <a:pt x="13429" y="3158"/>
                </a:cubicBezTo>
                <a:cubicBezTo>
                  <a:pt x="13467" y="3086"/>
                  <a:pt x="13486" y="3086"/>
                  <a:pt x="13524" y="3122"/>
                </a:cubicBezTo>
                <a:cubicBezTo>
                  <a:pt x="13524" y="3158"/>
                  <a:pt x="13505" y="3158"/>
                  <a:pt x="13505" y="3195"/>
                </a:cubicBezTo>
                <a:cubicBezTo>
                  <a:pt x="13505" y="3195"/>
                  <a:pt x="13543" y="3231"/>
                  <a:pt x="13561" y="3231"/>
                </a:cubicBezTo>
                <a:cubicBezTo>
                  <a:pt x="13561" y="3195"/>
                  <a:pt x="13561" y="3158"/>
                  <a:pt x="13561" y="3158"/>
                </a:cubicBezTo>
                <a:cubicBezTo>
                  <a:pt x="13599" y="3158"/>
                  <a:pt x="13618" y="3158"/>
                  <a:pt x="13618" y="3086"/>
                </a:cubicBezTo>
                <a:cubicBezTo>
                  <a:pt x="13618" y="3049"/>
                  <a:pt x="13599" y="3013"/>
                  <a:pt x="13580" y="2977"/>
                </a:cubicBezTo>
                <a:cubicBezTo>
                  <a:pt x="13580" y="2977"/>
                  <a:pt x="13580" y="2977"/>
                  <a:pt x="13580" y="2977"/>
                </a:cubicBezTo>
                <a:cubicBezTo>
                  <a:pt x="13599" y="2941"/>
                  <a:pt x="13618" y="2941"/>
                  <a:pt x="13618" y="2904"/>
                </a:cubicBezTo>
                <a:cubicBezTo>
                  <a:pt x="13656" y="2904"/>
                  <a:pt x="13732" y="2941"/>
                  <a:pt x="13770" y="2941"/>
                </a:cubicBezTo>
                <a:cubicBezTo>
                  <a:pt x="13883" y="3013"/>
                  <a:pt x="13996" y="3086"/>
                  <a:pt x="14072" y="3231"/>
                </a:cubicBezTo>
                <a:cubicBezTo>
                  <a:pt x="14072" y="3231"/>
                  <a:pt x="14091" y="3231"/>
                  <a:pt x="14091" y="3231"/>
                </a:cubicBezTo>
                <a:cubicBezTo>
                  <a:pt x="14110" y="3231"/>
                  <a:pt x="14129" y="3158"/>
                  <a:pt x="14129" y="3122"/>
                </a:cubicBezTo>
                <a:cubicBezTo>
                  <a:pt x="14091" y="3122"/>
                  <a:pt x="14072" y="3086"/>
                  <a:pt x="14072" y="3049"/>
                </a:cubicBezTo>
                <a:cubicBezTo>
                  <a:pt x="14053" y="3013"/>
                  <a:pt x="14072" y="3013"/>
                  <a:pt x="14053" y="2977"/>
                </a:cubicBezTo>
                <a:cubicBezTo>
                  <a:pt x="14034" y="2941"/>
                  <a:pt x="13996" y="2977"/>
                  <a:pt x="13978" y="2904"/>
                </a:cubicBezTo>
                <a:cubicBezTo>
                  <a:pt x="13996" y="2832"/>
                  <a:pt x="14034" y="2868"/>
                  <a:pt x="14015" y="2723"/>
                </a:cubicBezTo>
                <a:cubicBezTo>
                  <a:pt x="13996" y="2723"/>
                  <a:pt x="13996" y="2723"/>
                  <a:pt x="13978" y="2723"/>
                </a:cubicBezTo>
                <a:cubicBezTo>
                  <a:pt x="13959" y="2577"/>
                  <a:pt x="14053" y="2577"/>
                  <a:pt x="14072" y="2505"/>
                </a:cubicBezTo>
                <a:cubicBezTo>
                  <a:pt x="14091" y="2469"/>
                  <a:pt x="14091" y="2432"/>
                  <a:pt x="14110" y="2396"/>
                </a:cubicBezTo>
                <a:cubicBezTo>
                  <a:pt x="14110" y="2360"/>
                  <a:pt x="14110" y="2323"/>
                  <a:pt x="14129" y="2287"/>
                </a:cubicBezTo>
                <a:cubicBezTo>
                  <a:pt x="14129" y="2287"/>
                  <a:pt x="14129" y="2251"/>
                  <a:pt x="14148" y="2251"/>
                </a:cubicBezTo>
                <a:cubicBezTo>
                  <a:pt x="14167" y="2251"/>
                  <a:pt x="14186" y="2287"/>
                  <a:pt x="14205" y="2251"/>
                </a:cubicBezTo>
                <a:cubicBezTo>
                  <a:pt x="14242" y="2251"/>
                  <a:pt x="14261" y="2251"/>
                  <a:pt x="14299" y="2251"/>
                </a:cubicBezTo>
                <a:cubicBezTo>
                  <a:pt x="14318" y="2251"/>
                  <a:pt x="14337" y="2214"/>
                  <a:pt x="14356" y="2251"/>
                </a:cubicBezTo>
                <a:cubicBezTo>
                  <a:pt x="14394" y="2360"/>
                  <a:pt x="14299" y="2505"/>
                  <a:pt x="14299" y="2541"/>
                </a:cubicBezTo>
                <a:cubicBezTo>
                  <a:pt x="14318" y="2577"/>
                  <a:pt x="14356" y="2686"/>
                  <a:pt x="14356" y="2759"/>
                </a:cubicBezTo>
                <a:cubicBezTo>
                  <a:pt x="14337" y="2795"/>
                  <a:pt x="14337" y="2795"/>
                  <a:pt x="14337" y="2832"/>
                </a:cubicBezTo>
                <a:cubicBezTo>
                  <a:pt x="14337" y="2868"/>
                  <a:pt x="14337" y="2868"/>
                  <a:pt x="14337" y="2904"/>
                </a:cubicBezTo>
                <a:cubicBezTo>
                  <a:pt x="14337" y="2977"/>
                  <a:pt x="14337" y="3013"/>
                  <a:pt x="14337" y="3049"/>
                </a:cubicBezTo>
                <a:cubicBezTo>
                  <a:pt x="14356" y="3158"/>
                  <a:pt x="14375" y="3122"/>
                  <a:pt x="14394" y="3195"/>
                </a:cubicBezTo>
                <a:cubicBezTo>
                  <a:pt x="14394" y="3231"/>
                  <a:pt x="14375" y="3231"/>
                  <a:pt x="14375" y="3231"/>
                </a:cubicBezTo>
                <a:cubicBezTo>
                  <a:pt x="14375" y="3267"/>
                  <a:pt x="14375" y="3304"/>
                  <a:pt x="14375" y="3304"/>
                </a:cubicBezTo>
                <a:cubicBezTo>
                  <a:pt x="14356" y="3340"/>
                  <a:pt x="14337" y="3412"/>
                  <a:pt x="14318" y="3449"/>
                </a:cubicBezTo>
                <a:cubicBezTo>
                  <a:pt x="14299" y="3449"/>
                  <a:pt x="14280" y="3449"/>
                  <a:pt x="14261" y="3485"/>
                </a:cubicBezTo>
                <a:cubicBezTo>
                  <a:pt x="14280" y="3521"/>
                  <a:pt x="14280" y="3521"/>
                  <a:pt x="14280" y="3521"/>
                </a:cubicBezTo>
                <a:cubicBezTo>
                  <a:pt x="14261" y="3558"/>
                  <a:pt x="14242" y="3558"/>
                  <a:pt x="14223" y="3558"/>
                </a:cubicBezTo>
                <a:cubicBezTo>
                  <a:pt x="14223" y="3558"/>
                  <a:pt x="14223" y="3558"/>
                  <a:pt x="14205" y="3558"/>
                </a:cubicBezTo>
                <a:cubicBezTo>
                  <a:pt x="14186" y="3521"/>
                  <a:pt x="14148" y="3521"/>
                  <a:pt x="14129" y="3558"/>
                </a:cubicBezTo>
                <a:cubicBezTo>
                  <a:pt x="14148" y="3594"/>
                  <a:pt x="14186" y="3630"/>
                  <a:pt x="14223" y="3630"/>
                </a:cubicBezTo>
                <a:cubicBezTo>
                  <a:pt x="14242" y="3630"/>
                  <a:pt x="14261" y="3630"/>
                  <a:pt x="14261" y="3630"/>
                </a:cubicBezTo>
                <a:cubicBezTo>
                  <a:pt x="14280" y="3630"/>
                  <a:pt x="14299" y="3667"/>
                  <a:pt x="14318" y="3630"/>
                </a:cubicBezTo>
                <a:cubicBezTo>
                  <a:pt x="14337" y="3558"/>
                  <a:pt x="14375" y="3558"/>
                  <a:pt x="14413" y="3521"/>
                </a:cubicBezTo>
                <a:cubicBezTo>
                  <a:pt x="14413" y="3485"/>
                  <a:pt x="14413" y="3449"/>
                  <a:pt x="14432" y="3412"/>
                </a:cubicBezTo>
                <a:cubicBezTo>
                  <a:pt x="14432" y="3412"/>
                  <a:pt x="14450" y="3412"/>
                  <a:pt x="14450" y="3412"/>
                </a:cubicBezTo>
                <a:cubicBezTo>
                  <a:pt x="14450" y="3376"/>
                  <a:pt x="14469" y="3376"/>
                  <a:pt x="14469" y="3340"/>
                </a:cubicBezTo>
                <a:cubicBezTo>
                  <a:pt x="14469" y="3267"/>
                  <a:pt x="14469" y="3231"/>
                  <a:pt x="14450" y="3195"/>
                </a:cubicBezTo>
                <a:cubicBezTo>
                  <a:pt x="14469" y="3086"/>
                  <a:pt x="14583" y="3086"/>
                  <a:pt x="14621" y="3195"/>
                </a:cubicBezTo>
                <a:cubicBezTo>
                  <a:pt x="14621" y="3231"/>
                  <a:pt x="14602" y="3340"/>
                  <a:pt x="14621" y="3340"/>
                </a:cubicBezTo>
                <a:cubicBezTo>
                  <a:pt x="14621" y="3412"/>
                  <a:pt x="14677" y="3412"/>
                  <a:pt x="14696" y="3376"/>
                </a:cubicBezTo>
                <a:cubicBezTo>
                  <a:pt x="14696" y="3376"/>
                  <a:pt x="14715" y="3376"/>
                  <a:pt x="14715" y="3340"/>
                </a:cubicBezTo>
                <a:cubicBezTo>
                  <a:pt x="14696" y="3340"/>
                  <a:pt x="14658" y="3340"/>
                  <a:pt x="14640" y="3304"/>
                </a:cubicBezTo>
                <a:cubicBezTo>
                  <a:pt x="14640" y="3304"/>
                  <a:pt x="14640" y="3304"/>
                  <a:pt x="14640" y="3304"/>
                </a:cubicBezTo>
                <a:cubicBezTo>
                  <a:pt x="14640" y="3304"/>
                  <a:pt x="14640" y="3304"/>
                  <a:pt x="14640" y="3267"/>
                </a:cubicBezTo>
                <a:cubicBezTo>
                  <a:pt x="14658" y="3267"/>
                  <a:pt x="14677" y="3267"/>
                  <a:pt x="14677" y="3231"/>
                </a:cubicBezTo>
                <a:cubicBezTo>
                  <a:pt x="14677" y="3231"/>
                  <a:pt x="14658" y="3195"/>
                  <a:pt x="14658" y="3195"/>
                </a:cubicBezTo>
                <a:cubicBezTo>
                  <a:pt x="14658" y="3158"/>
                  <a:pt x="14658" y="3086"/>
                  <a:pt x="14640" y="3086"/>
                </a:cubicBezTo>
                <a:cubicBezTo>
                  <a:pt x="14621" y="3086"/>
                  <a:pt x="14621" y="3086"/>
                  <a:pt x="14621" y="3086"/>
                </a:cubicBezTo>
                <a:cubicBezTo>
                  <a:pt x="14583" y="3049"/>
                  <a:pt x="14545" y="3013"/>
                  <a:pt x="14526" y="3013"/>
                </a:cubicBezTo>
                <a:cubicBezTo>
                  <a:pt x="14507" y="3049"/>
                  <a:pt x="14507" y="3049"/>
                  <a:pt x="14488" y="3049"/>
                </a:cubicBezTo>
                <a:cubicBezTo>
                  <a:pt x="14469" y="3049"/>
                  <a:pt x="14450" y="3049"/>
                  <a:pt x="14413" y="3049"/>
                </a:cubicBezTo>
                <a:cubicBezTo>
                  <a:pt x="14413" y="2977"/>
                  <a:pt x="14413" y="2941"/>
                  <a:pt x="14413" y="2904"/>
                </a:cubicBezTo>
                <a:cubicBezTo>
                  <a:pt x="14413" y="2832"/>
                  <a:pt x="14450" y="2795"/>
                  <a:pt x="14450" y="2723"/>
                </a:cubicBezTo>
                <a:cubicBezTo>
                  <a:pt x="14432" y="2686"/>
                  <a:pt x="14394" y="2614"/>
                  <a:pt x="14375" y="2541"/>
                </a:cubicBezTo>
                <a:cubicBezTo>
                  <a:pt x="14394" y="2469"/>
                  <a:pt x="14432" y="2505"/>
                  <a:pt x="14469" y="2469"/>
                </a:cubicBezTo>
                <a:cubicBezTo>
                  <a:pt x="14488" y="2432"/>
                  <a:pt x="14488" y="2360"/>
                  <a:pt x="14488" y="2287"/>
                </a:cubicBezTo>
                <a:cubicBezTo>
                  <a:pt x="14507" y="2287"/>
                  <a:pt x="14507" y="2287"/>
                  <a:pt x="14526" y="2287"/>
                </a:cubicBezTo>
                <a:cubicBezTo>
                  <a:pt x="14526" y="2323"/>
                  <a:pt x="14526" y="2360"/>
                  <a:pt x="14526" y="2396"/>
                </a:cubicBezTo>
                <a:cubicBezTo>
                  <a:pt x="14526" y="2432"/>
                  <a:pt x="14488" y="2505"/>
                  <a:pt x="14507" y="2541"/>
                </a:cubicBezTo>
                <a:cubicBezTo>
                  <a:pt x="14526" y="2614"/>
                  <a:pt x="14583" y="2614"/>
                  <a:pt x="14640" y="2650"/>
                </a:cubicBezTo>
                <a:cubicBezTo>
                  <a:pt x="14640" y="2650"/>
                  <a:pt x="14658" y="2650"/>
                  <a:pt x="14658" y="2650"/>
                </a:cubicBezTo>
                <a:cubicBezTo>
                  <a:pt x="14658" y="2650"/>
                  <a:pt x="14677" y="2686"/>
                  <a:pt x="14677" y="2686"/>
                </a:cubicBezTo>
                <a:cubicBezTo>
                  <a:pt x="14696" y="2686"/>
                  <a:pt x="14696" y="2686"/>
                  <a:pt x="14715" y="2686"/>
                </a:cubicBezTo>
                <a:cubicBezTo>
                  <a:pt x="14715" y="2686"/>
                  <a:pt x="14715" y="2686"/>
                  <a:pt x="14715" y="2686"/>
                </a:cubicBezTo>
                <a:cubicBezTo>
                  <a:pt x="14696" y="2650"/>
                  <a:pt x="14696" y="2614"/>
                  <a:pt x="14677" y="2577"/>
                </a:cubicBezTo>
                <a:cubicBezTo>
                  <a:pt x="14621" y="2577"/>
                  <a:pt x="14602" y="2541"/>
                  <a:pt x="14564" y="2505"/>
                </a:cubicBezTo>
                <a:cubicBezTo>
                  <a:pt x="14583" y="2469"/>
                  <a:pt x="14583" y="2469"/>
                  <a:pt x="14583" y="2469"/>
                </a:cubicBezTo>
                <a:cubicBezTo>
                  <a:pt x="14602" y="2469"/>
                  <a:pt x="14602" y="2469"/>
                  <a:pt x="14621" y="2469"/>
                </a:cubicBezTo>
                <a:cubicBezTo>
                  <a:pt x="14640" y="2469"/>
                  <a:pt x="14640" y="2469"/>
                  <a:pt x="14677" y="2469"/>
                </a:cubicBezTo>
                <a:cubicBezTo>
                  <a:pt x="14677" y="2432"/>
                  <a:pt x="14677" y="2432"/>
                  <a:pt x="14677" y="2396"/>
                </a:cubicBezTo>
                <a:cubicBezTo>
                  <a:pt x="14772" y="2287"/>
                  <a:pt x="14829" y="2505"/>
                  <a:pt x="14904" y="2505"/>
                </a:cubicBezTo>
                <a:cubicBezTo>
                  <a:pt x="14923" y="2541"/>
                  <a:pt x="14961" y="2505"/>
                  <a:pt x="14980" y="2505"/>
                </a:cubicBezTo>
                <a:cubicBezTo>
                  <a:pt x="14980" y="2505"/>
                  <a:pt x="14980" y="2541"/>
                  <a:pt x="14980" y="2541"/>
                </a:cubicBezTo>
                <a:cubicBezTo>
                  <a:pt x="14961" y="2577"/>
                  <a:pt x="14942" y="2577"/>
                  <a:pt x="14942" y="2614"/>
                </a:cubicBezTo>
                <a:cubicBezTo>
                  <a:pt x="14923" y="2650"/>
                  <a:pt x="14923" y="2723"/>
                  <a:pt x="14923" y="2759"/>
                </a:cubicBezTo>
                <a:cubicBezTo>
                  <a:pt x="14923" y="2795"/>
                  <a:pt x="14923" y="2795"/>
                  <a:pt x="14942" y="2795"/>
                </a:cubicBezTo>
                <a:cubicBezTo>
                  <a:pt x="14942" y="2759"/>
                  <a:pt x="14942" y="2723"/>
                  <a:pt x="14961" y="2686"/>
                </a:cubicBezTo>
                <a:cubicBezTo>
                  <a:pt x="14961" y="2686"/>
                  <a:pt x="14961" y="2686"/>
                  <a:pt x="14980" y="2686"/>
                </a:cubicBezTo>
                <a:cubicBezTo>
                  <a:pt x="14980" y="2723"/>
                  <a:pt x="14999" y="2759"/>
                  <a:pt x="14980" y="2795"/>
                </a:cubicBezTo>
                <a:cubicBezTo>
                  <a:pt x="14980" y="2795"/>
                  <a:pt x="14980" y="2795"/>
                  <a:pt x="14980" y="2795"/>
                </a:cubicBezTo>
                <a:cubicBezTo>
                  <a:pt x="14999" y="2795"/>
                  <a:pt x="15018" y="2795"/>
                  <a:pt x="15018" y="2759"/>
                </a:cubicBezTo>
                <a:cubicBezTo>
                  <a:pt x="15018" y="2686"/>
                  <a:pt x="14999" y="2650"/>
                  <a:pt x="14999" y="2614"/>
                </a:cubicBezTo>
                <a:cubicBezTo>
                  <a:pt x="14999" y="2577"/>
                  <a:pt x="15018" y="2541"/>
                  <a:pt x="15018" y="2505"/>
                </a:cubicBezTo>
                <a:cubicBezTo>
                  <a:pt x="15018" y="2505"/>
                  <a:pt x="14999" y="2469"/>
                  <a:pt x="14999" y="2469"/>
                </a:cubicBezTo>
                <a:cubicBezTo>
                  <a:pt x="14980" y="2432"/>
                  <a:pt x="14942" y="2432"/>
                  <a:pt x="14942" y="2396"/>
                </a:cubicBezTo>
                <a:cubicBezTo>
                  <a:pt x="14923" y="2360"/>
                  <a:pt x="14848" y="2323"/>
                  <a:pt x="14848" y="2323"/>
                </a:cubicBezTo>
                <a:cubicBezTo>
                  <a:pt x="14848" y="2287"/>
                  <a:pt x="14848" y="2251"/>
                  <a:pt x="14848" y="2214"/>
                </a:cubicBezTo>
                <a:cubicBezTo>
                  <a:pt x="14848" y="2178"/>
                  <a:pt x="14810" y="2142"/>
                  <a:pt x="14829" y="2106"/>
                </a:cubicBezTo>
                <a:cubicBezTo>
                  <a:pt x="14848" y="2069"/>
                  <a:pt x="14999" y="2069"/>
                  <a:pt x="15018" y="2069"/>
                </a:cubicBezTo>
                <a:cubicBezTo>
                  <a:pt x="15037" y="2069"/>
                  <a:pt x="15075" y="2033"/>
                  <a:pt x="15075" y="2033"/>
                </a:cubicBezTo>
                <a:cubicBezTo>
                  <a:pt x="15094" y="2069"/>
                  <a:pt x="15094" y="2069"/>
                  <a:pt x="15112" y="2069"/>
                </a:cubicBezTo>
                <a:cubicBezTo>
                  <a:pt x="15131" y="2033"/>
                  <a:pt x="15169" y="1997"/>
                  <a:pt x="15207" y="2033"/>
                </a:cubicBezTo>
                <a:cubicBezTo>
                  <a:pt x="15207" y="2033"/>
                  <a:pt x="15207" y="2033"/>
                  <a:pt x="15207" y="2033"/>
                </a:cubicBezTo>
                <a:cubicBezTo>
                  <a:pt x="15188" y="2033"/>
                  <a:pt x="15188" y="2069"/>
                  <a:pt x="15169" y="2106"/>
                </a:cubicBezTo>
                <a:cubicBezTo>
                  <a:pt x="15226" y="2106"/>
                  <a:pt x="15264" y="2069"/>
                  <a:pt x="15264" y="1997"/>
                </a:cubicBezTo>
                <a:cubicBezTo>
                  <a:pt x="15264" y="1997"/>
                  <a:pt x="15264" y="1960"/>
                  <a:pt x="15264" y="1960"/>
                </a:cubicBezTo>
                <a:cubicBezTo>
                  <a:pt x="15264" y="1924"/>
                  <a:pt x="15245" y="1924"/>
                  <a:pt x="15226" y="1924"/>
                </a:cubicBezTo>
                <a:cubicBezTo>
                  <a:pt x="15226" y="1888"/>
                  <a:pt x="15226" y="1888"/>
                  <a:pt x="15226" y="1888"/>
                </a:cubicBezTo>
                <a:cubicBezTo>
                  <a:pt x="15226" y="1851"/>
                  <a:pt x="15226" y="1815"/>
                  <a:pt x="15226" y="1779"/>
                </a:cubicBezTo>
                <a:cubicBezTo>
                  <a:pt x="15283" y="1743"/>
                  <a:pt x="15320" y="1670"/>
                  <a:pt x="15377" y="1634"/>
                </a:cubicBezTo>
                <a:cubicBezTo>
                  <a:pt x="15396" y="1634"/>
                  <a:pt x="15415" y="1597"/>
                  <a:pt x="15434" y="1597"/>
                </a:cubicBezTo>
                <a:cubicBezTo>
                  <a:pt x="15510" y="1597"/>
                  <a:pt x="15566" y="1561"/>
                  <a:pt x="15623" y="1525"/>
                </a:cubicBezTo>
                <a:cubicBezTo>
                  <a:pt x="15680" y="1488"/>
                  <a:pt x="15680" y="1452"/>
                  <a:pt x="15756" y="1452"/>
                </a:cubicBezTo>
                <a:cubicBezTo>
                  <a:pt x="15756" y="1452"/>
                  <a:pt x="15774" y="1452"/>
                  <a:pt x="15793" y="1488"/>
                </a:cubicBezTo>
                <a:cubicBezTo>
                  <a:pt x="15793" y="1488"/>
                  <a:pt x="15793" y="1488"/>
                  <a:pt x="15793" y="1488"/>
                </a:cubicBezTo>
                <a:cubicBezTo>
                  <a:pt x="15793" y="1488"/>
                  <a:pt x="15793" y="1525"/>
                  <a:pt x="15774" y="1525"/>
                </a:cubicBezTo>
                <a:cubicBezTo>
                  <a:pt x="15793" y="1525"/>
                  <a:pt x="15812" y="1525"/>
                  <a:pt x="15831" y="1525"/>
                </a:cubicBezTo>
                <a:cubicBezTo>
                  <a:pt x="15869" y="1525"/>
                  <a:pt x="15907" y="1488"/>
                  <a:pt x="15926" y="1488"/>
                </a:cubicBezTo>
                <a:cubicBezTo>
                  <a:pt x="15964" y="1488"/>
                  <a:pt x="15982" y="1525"/>
                  <a:pt x="16001" y="1525"/>
                </a:cubicBezTo>
                <a:cubicBezTo>
                  <a:pt x="16001" y="1488"/>
                  <a:pt x="16020" y="1488"/>
                  <a:pt x="16020" y="1488"/>
                </a:cubicBezTo>
                <a:cubicBezTo>
                  <a:pt x="16020" y="1452"/>
                  <a:pt x="16020" y="1416"/>
                  <a:pt x="16039" y="1379"/>
                </a:cubicBezTo>
                <a:cubicBezTo>
                  <a:pt x="16039" y="1379"/>
                  <a:pt x="16077" y="1379"/>
                  <a:pt x="16077" y="1379"/>
                </a:cubicBezTo>
                <a:cubicBezTo>
                  <a:pt x="16096" y="1379"/>
                  <a:pt x="16115" y="1379"/>
                  <a:pt x="16115" y="1343"/>
                </a:cubicBezTo>
                <a:cubicBezTo>
                  <a:pt x="16115" y="1343"/>
                  <a:pt x="16115" y="1343"/>
                  <a:pt x="16115" y="1343"/>
                </a:cubicBezTo>
                <a:cubicBezTo>
                  <a:pt x="16096" y="1307"/>
                  <a:pt x="16096" y="1307"/>
                  <a:pt x="16096" y="1234"/>
                </a:cubicBezTo>
                <a:cubicBezTo>
                  <a:pt x="16115" y="1234"/>
                  <a:pt x="16115" y="1234"/>
                  <a:pt x="16134" y="1198"/>
                </a:cubicBezTo>
                <a:cubicBezTo>
                  <a:pt x="16191" y="1162"/>
                  <a:pt x="16304" y="1053"/>
                  <a:pt x="16361" y="1162"/>
                </a:cubicBezTo>
                <a:cubicBezTo>
                  <a:pt x="16361" y="1162"/>
                  <a:pt x="16361" y="1162"/>
                  <a:pt x="16361" y="1162"/>
                </a:cubicBezTo>
                <a:cubicBezTo>
                  <a:pt x="16342" y="1198"/>
                  <a:pt x="16323" y="1234"/>
                  <a:pt x="16304" y="1271"/>
                </a:cubicBezTo>
                <a:cubicBezTo>
                  <a:pt x="16304" y="1271"/>
                  <a:pt x="16304" y="1271"/>
                  <a:pt x="16304" y="1271"/>
                </a:cubicBezTo>
                <a:cubicBezTo>
                  <a:pt x="16342" y="1271"/>
                  <a:pt x="16342" y="1271"/>
                  <a:pt x="16380" y="1271"/>
                </a:cubicBezTo>
                <a:cubicBezTo>
                  <a:pt x="16418" y="1271"/>
                  <a:pt x="16436" y="1271"/>
                  <a:pt x="16474" y="1271"/>
                </a:cubicBezTo>
                <a:cubicBezTo>
                  <a:pt x="16474" y="1271"/>
                  <a:pt x="16474" y="1271"/>
                  <a:pt x="16474" y="1271"/>
                </a:cubicBezTo>
                <a:cubicBezTo>
                  <a:pt x="16474" y="1271"/>
                  <a:pt x="16474" y="1271"/>
                  <a:pt x="16474" y="1271"/>
                </a:cubicBezTo>
                <a:cubicBezTo>
                  <a:pt x="16455" y="1307"/>
                  <a:pt x="16436" y="1343"/>
                  <a:pt x="16418" y="1379"/>
                </a:cubicBezTo>
                <a:cubicBezTo>
                  <a:pt x="16436" y="1379"/>
                  <a:pt x="16512" y="1416"/>
                  <a:pt x="16512" y="1416"/>
                </a:cubicBezTo>
                <a:cubicBezTo>
                  <a:pt x="16512" y="1379"/>
                  <a:pt x="16531" y="1379"/>
                  <a:pt x="16531" y="1379"/>
                </a:cubicBezTo>
                <a:cubicBezTo>
                  <a:pt x="16531" y="1343"/>
                  <a:pt x="16531" y="1343"/>
                  <a:pt x="16550" y="1343"/>
                </a:cubicBezTo>
                <a:cubicBezTo>
                  <a:pt x="16644" y="1343"/>
                  <a:pt x="16796" y="1343"/>
                  <a:pt x="16815" y="1488"/>
                </a:cubicBezTo>
                <a:cubicBezTo>
                  <a:pt x="16834" y="1488"/>
                  <a:pt x="16853" y="1488"/>
                  <a:pt x="16871" y="1488"/>
                </a:cubicBezTo>
                <a:cubicBezTo>
                  <a:pt x="16871" y="1488"/>
                  <a:pt x="16871" y="1525"/>
                  <a:pt x="16871" y="1525"/>
                </a:cubicBezTo>
                <a:cubicBezTo>
                  <a:pt x="16871" y="1561"/>
                  <a:pt x="16853" y="1597"/>
                  <a:pt x="16834" y="1634"/>
                </a:cubicBezTo>
                <a:cubicBezTo>
                  <a:pt x="16834" y="1634"/>
                  <a:pt x="16834" y="1634"/>
                  <a:pt x="16834" y="1634"/>
                </a:cubicBezTo>
                <a:cubicBezTo>
                  <a:pt x="16853" y="1634"/>
                  <a:pt x="16871" y="1670"/>
                  <a:pt x="16871" y="1670"/>
                </a:cubicBezTo>
                <a:cubicBezTo>
                  <a:pt x="16871" y="1670"/>
                  <a:pt x="16871" y="1670"/>
                  <a:pt x="16871" y="1670"/>
                </a:cubicBezTo>
                <a:cubicBezTo>
                  <a:pt x="16853" y="1706"/>
                  <a:pt x="16834" y="1743"/>
                  <a:pt x="16815" y="1779"/>
                </a:cubicBezTo>
                <a:cubicBezTo>
                  <a:pt x="16796" y="1779"/>
                  <a:pt x="16758" y="1779"/>
                  <a:pt x="16739" y="1815"/>
                </a:cubicBezTo>
                <a:cubicBezTo>
                  <a:pt x="16682" y="1888"/>
                  <a:pt x="16607" y="1960"/>
                  <a:pt x="16550" y="2033"/>
                </a:cubicBezTo>
                <a:cubicBezTo>
                  <a:pt x="16531" y="2069"/>
                  <a:pt x="16493" y="2069"/>
                  <a:pt x="16474" y="2106"/>
                </a:cubicBezTo>
                <a:cubicBezTo>
                  <a:pt x="16436" y="2142"/>
                  <a:pt x="16380" y="2178"/>
                  <a:pt x="16361" y="2251"/>
                </a:cubicBezTo>
                <a:cubicBezTo>
                  <a:pt x="16399" y="2251"/>
                  <a:pt x="16399" y="2214"/>
                  <a:pt x="16436" y="2178"/>
                </a:cubicBezTo>
                <a:cubicBezTo>
                  <a:pt x="16455" y="2178"/>
                  <a:pt x="16474" y="2178"/>
                  <a:pt x="16512" y="2178"/>
                </a:cubicBezTo>
                <a:cubicBezTo>
                  <a:pt x="16550" y="2178"/>
                  <a:pt x="16644" y="2106"/>
                  <a:pt x="16682" y="2069"/>
                </a:cubicBezTo>
                <a:cubicBezTo>
                  <a:pt x="16682" y="2069"/>
                  <a:pt x="16663" y="2033"/>
                  <a:pt x="16663" y="2033"/>
                </a:cubicBezTo>
                <a:cubicBezTo>
                  <a:pt x="16663" y="2033"/>
                  <a:pt x="16663" y="2033"/>
                  <a:pt x="16663" y="2033"/>
                </a:cubicBezTo>
                <a:cubicBezTo>
                  <a:pt x="16663" y="1997"/>
                  <a:pt x="16663" y="1997"/>
                  <a:pt x="16682" y="1960"/>
                </a:cubicBezTo>
                <a:cubicBezTo>
                  <a:pt x="16701" y="1997"/>
                  <a:pt x="16720" y="2033"/>
                  <a:pt x="16758" y="2069"/>
                </a:cubicBezTo>
                <a:cubicBezTo>
                  <a:pt x="16796" y="2069"/>
                  <a:pt x="16815" y="2033"/>
                  <a:pt x="16853" y="2033"/>
                </a:cubicBezTo>
                <a:cubicBezTo>
                  <a:pt x="16853" y="2069"/>
                  <a:pt x="16853" y="2106"/>
                  <a:pt x="16853" y="2106"/>
                </a:cubicBezTo>
                <a:cubicBezTo>
                  <a:pt x="16853" y="2142"/>
                  <a:pt x="16853" y="2142"/>
                  <a:pt x="16871" y="2178"/>
                </a:cubicBezTo>
                <a:cubicBezTo>
                  <a:pt x="16871" y="2142"/>
                  <a:pt x="16871" y="2142"/>
                  <a:pt x="16871" y="2142"/>
                </a:cubicBezTo>
                <a:cubicBezTo>
                  <a:pt x="16890" y="2142"/>
                  <a:pt x="16890" y="2106"/>
                  <a:pt x="16909" y="2069"/>
                </a:cubicBezTo>
                <a:cubicBezTo>
                  <a:pt x="16928" y="2069"/>
                  <a:pt x="16966" y="2069"/>
                  <a:pt x="17004" y="2069"/>
                </a:cubicBezTo>
                <a:cubicBezTo>
                  <a:pt x="17061" y="2069"/>
                  <a:pt x="17117" y="2069"/>
                  <a:pt x="17174" y="2106"/>
                </a:cubicBezTo>
                <a:cubicBezTo>
                  <a:pt x="17174" y="2142"/>
                  <a:pt x="17155" y="2142"/>
                  <a:pt x="17174" y="2214"/>
                </a:cubicBezTo>
                <a:cubicBezTo>
                  <a:pt x="17212" y="2214"/>
                  <a:pt x="17250" y="2214"/>
                  <a:pt x="17288" y="2251"/>
                </a:cubicBezTo>
                <a:cubicBezTo>
                  <a:pt x="17325" y="2251"/>
                  <a:pt x="17363" y="2214"/>
                  <a:pt x="17401" y="2214"/>
                </a:cubicBezTo>
                <a:cubicBezTo>
                  <a:pt x="17420" y="2214"/>
                  <a:pt x="17439" y="2251"/>
                  <a:pt x="17439" y="2251"/>
                </a:cubicBezTo>
                <a:cubicBezTo>
                  <a:pt x="17458" y="2214"/>
                  <a:pt x="17477" y="2178"/>
                  <a:pt x="17477" y="2178"/>
                </a:cubicBezTo>
                <a:cubicBezTo>
                  <a:pt x="17477" y="2142"/>
                  <a:pt x="17477" y="2106"/>
                  <a:pt x="17477" y="2106"/>
                </a:cubicBezTo>
                <a:cubicBezTo>
                  <a:pt x="17496" y="2069"/>
                  <a:pt x="17515" y="2069"/>
                  <a:pt x="17515" y="2033"/>
                </a:cubicBezTo>
                <a:cubicBezTo>
                  <a:pt x="17552" y="2033"/>
                  <a:pt x="17590" y="2106"/>
                  <a:pt x="17609" y="2106"/>
                </a:cubicBezTo>
                <a:cubicBezTo>
                  <a:pt x="17647" y="2106"/>
                  <a:pt x="17704" y="2106"/>
                  <a:pt x="17741" y="2106"/>
                </a:cubicBezTo>
                <a:cubicBezTo>
                  <a:pt x="17760" y="2142"/>
                  <a:pt x="17779" y="2142"/>
                  <a:pt x="17779" y="2178"/>
                </a:cubicBezTo>
                <a:cubicBezTo>
                  <a:pt x="17779" y="2178"/>
                  <a:pt x="17779" y="2214"/>
                  <a:pt x="17798" y="2214"/>
                </a:cubicBezTo>
                <a:cubicBezTo>
                  <a:pt x="17760" y="2214"/>
                  <a:pt x="17647" y="2323"/>
                  <a:pt x="17647" y="2360"/>
                </a:cubicBezTo>
                <a:cubicBezTo>
                  <a:pt x="17647" y="2360"/>
                  <a:pt x="17647" y="2360"/>
                  <a:pt x="17647" y="2360"/>
                </a:cubicBezTo>
                <a:cubicBezTo>
                  <a:pt x="17647" y="2360"/>
                  <a:pt x="17647" y="2360"/>
                  <a:pt x="17647" y="2360"/>
                </a:cubicBezTo>
                <a:cubicBezTo>
                  <a:pt x="17723" y="2396"/>
                  <a:pt x="17723" y="2432"/>
                  <a:pt x="17760" y="2469"/>
                </a:cubicBezTo>
                <a:cubicBezTo>
                  <a:pt x="17779" y="2469"/>
                  <a:pt x="17779" y="2469"/>
                  <a:pt x="17798" y="2505"/>
                </a:cubicBezTo>
                <a:cubicBezTo>
                  <a:pt x="17817" y="2541"/>
                  <a:pt x="17817" y="2577"/>
                  <a:pt x="17855" y="2614"/>
                </a:cubicBezTo>
                <a:cubicBezTo>
                  <a:pt x="17874" y="2650"/>
                  <a:pt x="17912" y="2723"/>
                  <a:pt x="17950" y="2723"/>
                </a:cubicBezTo>
                <a:cubicBezTo>
                  <a:pt x="17987" y="2650"/>
                  <a:pt x="17987" y="2541"/>
                  <a:pt x="18044" y="2469"/>
                </a:cubicBezTo>
                <a:cubicBezTo>
                  <a:pt x="18044" y="2469"/>
                  <a:pt x="18044" y="2469"/>
                  <a:pt x="18044" y="2469"/>
                </a:cubicBezTo>
                <a:cubicBezTo>
                  <a:pt x="18044" y="2541"/>
                  <a:pt x="18063" y="2541"/>
                  <a:pt x="18082" y="2541"/>
                </a:cubicBezTo>
                <a:cubicBezTo>
                  <a:pt x="18101" y="2577"/>
                  <a:pt x="18120" y="2614"/>
                  <a:pt x="18139" y="2577"/>
                </a:cubicBezTo>
                <a:cubicBezTo>
                  <a:pt x="18177" y="2577"/>
                  <a:pt x="18214" y="2505"/>
                  <a:pt x="18252" y="2541"/>
                </a:cubicBezTo>
                <a:cubicBezTo>
                  <a:pt x="18271" y="2541"/>
                  <a:pt x="18347" y="2614"/>
                  <a:pt x="18347" y="2614"/>
                </a:cubicBezTo>
                <a:cubicBezTo>
                  <a:pt x="18385" y="2614"/>
                  <a:pt x="18366" y="2577"/>
                  <a:pt x="18385" y="2541"/>
                </a:cubicBezTo>
                <a:cubicBezTo>
                  <a:pt x="18403" y="2541"/>
                  <a:pt x="18403" y="2505"/>
                  <a:pt x="18422" y="2505"/>
                </a:cubicBezTo>
                <a:cubicBezTo>
                  <a:pt x="18422" y="2541"/>
                  <a:pt x="18441" y="2577"/>
                  <a:pt x="18479" y="2541"/>
                </a:cubicBezTo>
                <a:cubicBezTo>
                  <a:pt x="18479" y="2505"/>
                  <a:pt x="18479" y="2432"/>
                  <a:pt x="18479" y="2396"/>
                </a:cubicBezTo>
                <a:cubicBezTo>
                  <a:pt x="18479" y="2396"/>
                  <a:pt x="18441" y="2396"/>
                  <a:pt x="18422" y="2396"/>
                </a:cubicBezTo>
                <a:cubicBezTo>
                  <a:pt x="18441" y="2396"/>
                  <a:pt x="18441" y="2396"/>
                  <a:pt x="18441" y="2396"/>
                </a:cubicBezTo>
                <a:cubicBezTo>
                  <a:pt x="18441" y="2360"/>
                  <a:pt x="18441" y="2360"/>
                  <a:pt x="18441" y="2360"/>
                </a:cubicBezTo>
                <a:cubicBezTo>
                  <a:pt x="18460" y="2323"/>
                  <a:pt x="18479" y="2360"/>
                  <a:pt x="18517" y="2323"/>
                </a:cubicBezTo>
                <a:cubicBezTo>
                  <a:pt x="18536" y="2323"/>
                  <a:pt x="18555" y="2287"/>
                  <a:pt x="18574" y="2251"/>
                </a:cubicBezTo>
                <a:cubicBezTo>
                  <a:pt x="18630" y="2251"/>
                  <a:pt x="18725" y="2287"/>
                  <a:pt x="18782" y="2323"/>
                </a:cubicBezTo>
                <a:cubicBezTo>
                  <a:pt x="18801" y="2323"/>
                  <a:pt x="18820" y="2323"/>
                  <a:pt x="18839" y="2323"/>
                </a:cubicBezTo>
                <a:cubicBezTo>
                  <a:pt x="18839" y="2323"/>
                  <a:pt x="18839" y="2323"/>
                  <a:pt x="18839" y="2323"/>
                </a:cubicBezTo>
                <a:cubicBezTo>
                  <a:pt x="18820" y="2360"/>
                  <a:pt x="18820" y="2396"/>
                  <a:pt x="18801" y="2396"/>
                </a:cubicBezTo>
                <a:cubicBezTo>
                  <a:pt x="18820" y="2396"/>
                  <a:pt x="18839" y="2396"/>
                  <a:pt x="18857" y="2396"/>
                </a:cubicBezTo>
                <a:cubicBezTo>
                  <a:pt x="18857" y="2396"/>
                  <a:pt x="18857" y="2396"/>
                  <a:pt x="18857" y="2396"/>
                </a:cubicBezTo>
                <a:cubicBezTo>
                  <a:pt x="18857" y="2396"/>
                  <a:pt x="18857" y="2432"/>
                  <a:pt x="18857" y="2432"/>
                </a:cubicBezTo>
                <a:cubicBezTo>
                  <a:pt x="18857" y="2432"/>
                  <a:pt x="18857" y="2432"/>
                  <a:pt x="18839" y="2432"/>
                </a:cubicBezTo>
                <a:cubicBezTo>
                  <a:pt x="18820" y="2469"/>
                  <a:pt x="18801" y="2469"/>
                  <a:pt x="18801" y="2505"/>
                </a:cubicBezTo>
                <a:cubicBezTo>
                  <a:pt x="18857" y="2541"/>
                  <a:pt x="18895" y="2432"/>
                  <a:pt x="18914" y="2396"/>
                </a:cubicBezTo>
                <a:cubicBezTo>
                  <a:pt x="18990" y="2396"/>
                  <a:pt x="19047" y="2396"/>
                  <a:pt x="19103" y="2469"/>
                </a:cubicBezTo>
                <a:cubicBezTo>
                  <a:pt x="19103" y="2469"/>
                  <a:pt x="19103" y="2469"/>
                  <a:pt x="19103" y="2469"/>
                </a:cubicBezTo>
                <a:cubicBezTo>
                  <a:pt x="19065" y="2469"/>
                  <a:pt x="19047" y="2505"/>
                  <a:pt x="19028" y="2505"/>
                </a:cubicBezTo>
                <a:cubicBezTo>
                  <a:pt x="19028" y="2505"/>
                  <a:pt x="19028" y="2505"/>
                  <a:pt x="19028" y="2505"/>
                </a:cubicBezTo>
                <a:cubicBezTo>
                  <a:pt x="19047" y="2541"/>
                  <a:pt x="19065" y="2541"/>
                  <a:pt x="19084" y="2541"/>
                </a:cubicBezTo>
                <a:cubicBezTo>
                  <a:pt x="19122" y="2577"/>
                  <a:pt x="19160" y="2577"/>
                  <a:pt x="19179" y="2577"/>
                </a:cubicBezTo>
                <a:cubicBezTo>
                  <a:pt x="19198" y="2614"/>
                  <a:pt x="19217" y="2723"/>
                  <a:pt x="19236" y="2723"/>
                </a:cubicBezTo>
                <a:cubicBezTo>
                  <a:pt x="19274" y="2723"/>
                  <a:pt x="19311" y="2723"/>
                  <a:pt x="19330" y="2686"/>
                </a:cubicBezTo>
                <a:cubicBezTo>
                  <a:pt x="19368" y="2686"/>
                  <a:pt x="19387" y="2686"/>
                  <a:pt x="19425" y="2650"/>
                </a:cubicBezTo>
                <a:cubicBezTo>
                  <a:pt x="19463" y="2650"/>
                  <a:pt x="19595" y="2650"/>
                  <a:pt x="19633" y="2686"/>
                </a:cubicBezTo>
                <a:cubicBezTo>
                  <a:pt x="19652" y="2723"/>
                  <a:pt x="19690" y="2759"/>
                  <a:pt x="19709" y="2795"/>
                </a:cubicBezTo>
                <a:cubicBezTo>
                  <a:pt x="19709" y="2832"/>
                  <a:pt x="19709" y="2904"/>
                  <a:pt x="19690" y="2904"/>
                </a:cubicBezTo>
                <a:cubicBezTo>
                  <a:pt x="19709" y="2941"/>
                  <a:pt x="19746" y="2941"/>
                  <a:pt x="19765" y="2941"/>
                </a:cubicBezTo>
                <a:cubicBezTo>
                  <a:pt x="19765" y="3013"/>
                  <a:pt x="19765" y="3049"/>
                  <a:pt x="19784" y="3049"/>
                </a:cubicBezTo>
                <a:cubicBezTo>
                  <a:pt x="19803" y="3013"/>
                  <a:pt x="19822" y="2977"/>
                  <a:pt x="19841" y="2977"/>
                </a:cubicBezTo>
                <a:cubicBezTo>
                  <a:pt x="19879" y="2977"/>
                  <a:pt x="19898" y="2977"/>
                  <a:pt x="19917" y="2941"/>
                </a:cubicBezTo>
                <a:cubicBezTo>
                  <a:pt x="19936" y="2941"/>
                  <a:pt x="19936" y="2941"/>
                  <a:pt x="19954" y="2941"/>
                </a:cubicBezTo>
                <a:cubicBezTo>
                  <a:pt x="19992" y="2904"/>
                  <a:pt x="19992" y="2977"/>
                  <a:pt x="20011" y="2977"/>
                </a:cubicBezTo>
                <a:cubicBezTo>
                  <a:pt x="20030" y="2977"/>
                  <a:pt x="20049" y="2977"/>
                  <a:pt x="20068" y="2977"/>
                </a:cubicBezTo>
                <a:cubicBezTo>
                  <a:pt x="20125" y="3013"/>
                  <a:pt x="20144" y="2977"/>
                  <a:pt x="20181" y="2941"/>
                </a:cubicBezTo>
                <a:cubicBezTo>
                  <a:pt x="20200" y="2977"/>
                  <a:pt x="20219" y="3013"/>
                  <a:pt x="20238" y="3013"/>
                </a:cubicBezTo>
                <a:cubicBezTo>
                  <a:pt x="20257" y="3049"/>
                  <a:pt x="20276" y="3049"/>
                  <a:pt x="20295" y="3122"/>
                </a:cubicBezTo>
                <a:cubicBezTo>
                  <a:pt x="20314" y="3122"/>
                  <a:pt x="20389" y="3122"/>
                  <a:pt x="20389" y="3086"/>
                </a:cubicBezTo>
                <a:cubicBezTo>
                  <a:pt x="20408" y="3049"/>
                  <a:pt x="20389" y="2977"/>
                  <a:pt x="20371" y="2941"/>
                </a:cubicBezTo>
                <a:cubicBezTo>
                  <a:pt x="20371" y="2941"/>
                  <a:pt x="20352" y="2941"/>
                  <a:pt x="20352" y="2941"/>
                </a:cubicBezTo>
                <a:cubicBezTo>
                  <a:pt x="20352" y="2904"/>
                  <a:pt x="20371" y="2868"/>
                  <a:pt x="20371" y="2868"/>
                </a:cubicBezTo>
                <a:cubicBezTo>
                  <a:pt x="20427" y="2868"/>
                  <a:pt x="20484" y="2868"/>
                  <a:pt x="20522" y="2904"/>
                </a:cubicBezTo>
                <a:cubicBezTo>
                  <a:pt x="20522" y="2904"/>
                  <a:pt x="20522" y="2904"/>
                  <a:pt x="20522" y="2941"/>
                </a:cubicBezTo>
                <a:cubicBezTo>
                  <a:pt x="20579" y="2904"/>
                  <a:pt x="20654" y="2904"/>
                  <a:pt x="20692" y="2904"/>
                </a:cubicBezTo>
                <a:cubicBezTo>
                  <a:pt x="20711" y="2904"/>
                  <a:pt x="20730" y="2941"/>
                  <a:pt x="20749" y="2941"/>
                </a:cubicBezTo>
                <a:cubicBezTo>
                  <a:pt x="20787" y="2941"/>
                  <a:pt x="20806" y="2977"/>
                  <a:pt x="20825" y="2977"/>
                </a:cubicBezTo>
                <a:cubicBezTo>
                  <a:pt x="20862" y="3013"/>
                  <a:pt x="20919" y="3049"/>
                  <a:pt x="20957" y="3086"/>
                </a:cubicBezTo>
                <a:cubicBezTo>
                  <a:pt x="20957" y="3267"/>
                  <a:pt x="20957" y="3485"/>
                  <a:pt x="20957" y="3667"/>
                </a:cubicBezTo>
                <a:cubicBezTo>
                  <a:pt x="20957" y="3703"/>
                  <a:pt x="20957" y="3848"/>
                  <a:pt x="20957" y="3884"/>
                </a:cubicBezTo>
                <a:cubicBezTo>
                  <a:pt x="20938" y="3884"/>
                  <a:pt x="20919" y="3884"/>
                  <a:pt x="20900" y="3921"/>
                </a:cubicBezTo>
                <a:close/>
                <a:moveTo>
                  <a:pt x="11500" y="7696"/>
                </a:moveTo>
                <a:cubicBezTo>
                  <a:pt x="11500" y="7696"/>
                  <a:pt x="11500" y="7696"/>
                  <a:pt x="11500" y="7696"/>
                </a:cubicBezTo>
                <a:cubicBezTo>
                  <a:pt x="11500" y="7696"/>
                  <a:pt x="11500" y="7696"/>
                  <a:pt x="11500" y="7696"/>
                </a:cubicBezTo>
                <a:cubicBezTo>
                  <a:pt x="11500" y="7696"/>
                  <a:pt x="11500" y="7696"/>
                  <a:pt x="11500" y="7696"/>
                </a:cubicBezTo>
                <a:cubicBezTo>
                  <a:pt x="11519" y="7696"/>
                  <a:pt x="11519" y="7696"/>
                  <a:pt x="11519" y="7696"/>
                </a:cubicBezTo>
                <a:cubicBezTo>
                  <a:pt x="11519" y="7696"/>
                  <a:pt x="11519" y="7696"/>
                  <a:pt x="11500" y="7696"/>
                </a:cubicBezTo>
                <a:close/>
                <a:moveTo>
                  <a:pt x="13202" y="7696"/>
                </a:moveTo>
                <a:cubicBezTo>
                  <a:pt x="13202" y="7696"/>
                  <a:pt x="13202" y="7624"/>
                  <a:pt x="13202" y="7624"/>
                </a:cubicBezTo>
                <a:cubicBezTo>
                  <a:pt x="13183" y="7624"/>
                  <a:pt x="13164" y="7624"/>
                  <a:pt x="13145" y="7624"/>
                </a:cubicBezTo>
                <a:cubicBezTo>
                  <a:pt x="13126" y="7660"/>
                  <a:pt x="13145" y="7732"/>
                  <a:pt x="13126" y="7732"/>
                </a:cubicBezTo>
                <a:cubicBezTo>
                  <a:pt x="13126" y="7732"/>
                  <a:pt x="13126" y="7732"/>
                  <a:pt x="13126" y="7732"/>
                </a:cubicBezTo>
                <a:cubicBezTo>
                  <a:pt x="13126" y="7732"/>
                  <a:pt x="13126" y="7696"/>
                  <a:pt x="13126" y="7696"/>
                </a:cubicBezTo>
                <a:cubicBezTo>
                  <a:pt x="13126" y="7696"/>
                  <a:pt x="13126" y="7696"/>
                  <a:pt x="13126" y="7660"/>
                </a:cubicBezTo>
                <a:cubicBezTo>
                  <a:pt x="13108" y="7660"/>
                  <a:pt x="13108" y="7660"/>
                  <a:pt x="13108" y="7660"/>
                </a:cubicBezTo>
                <a:cubicBezTo>
                  <a:pt x="13108" y="7660"/>
                  <a:pt x="13108" y="7624"/>
                  <a:pt x="13108" y="7624"/>
                </a:cubicBezTo>
                <a:cubicBezTo>
                  <a:pt x="13108" y="7587"/>
                  <a:pt x="13126" y="7551"/>
                  <a:pt x="13126" y="7551"/>
                </a:cubicBezTo>
                <a:cubicBezTo>
                  <a:pt x="13108" y="7515"/>
                  <a:pt x="13089" y="7515"/>
                  <a:pt x="13070" y="7515"/>
                </a:cubicBezTo>
                <a:cubicBezTo>
                  <a:pt x="13070" y="7478"/>
                  <a:pt x="13070" y="7478"/>
                  <a:pt x="13051" y="7478"/>
                </a:cubicBezTo>
                <a:cubicBezTo>
                  <a:pt x="13051" y="7478"/>
                  <a:pt x="13051" y="7478"/>
                  <a:pt x="13032" y="7478"/>
                </a:cubicBezTo>
                <a:cubicBezTo>
                  <a:pt x="13032" y="7406"/>
                  <a:pt x="13013" y="7369"/>
                  <a:pt x="13013" y="7297"/>
                </a:cubicBezTo>
                <a:cubicBezTo>
                  <a:pt x="12994" y="7297"/>
                  <a:pt x="12975" y="7297"/>
                  <a:pt x="12975" y="7297"/>
                </a:cubicBezTo>
                <a:cubicBezTo>
                  <a:pt x="12975" y="7297"/>
                  <a:pt x="12975" y="7261"/>
                  <a:pt x="12975" y="7261"/>
                </a:cubicBezTo>
                <a:cubicBezTo>
                  <a:pt x="12975" y="7261"/>
                  <a:pt x="12975" y="7261"/>
                  <a:pt x="12975" y="7261"/>
                </a:cubicBezTo>
                <a:cubicBezTo>
                  <a:pt x="12994" y="7261"/>
                  <a:pt x="13032" y="7261"/>
                  <a:pt x="13051" y="7261"/>
                </a:cubicBezTo>
                <a:cubicBezTo>
                  <a:pt x="13051" y="7261"/>
                  <a:pt x="13051" y="7261"/>
                  <a:pt x="13051" y="7261"/>
                </a:cubicBezTo>
                <a:cubicBezTo>
                  <a:pt x="13032" y="7261"/>
                  <a:pt x="13032" y="7224"/>
                  <a:pt x="13013" y="7224"/>
                </a:cubicBezTo>
                <a:cubicBezTo>
                  <a:pt x="13032" y="7188"/>
                  <a:pt x="13032" y="7188"/>
                  <a:pt x="13032" y="7188"/>
                </a:cubicBezTo>
                <a:cubicBezTo>
                  <a:pt x="13032" y="7188"/>
                  <a:pt x="13032" y="7152"/>
                  <a:pt x="13051" y="7152"/>
                </a:cubicBezTo>
                <a:cubicBezTo>
                  <a:pt x="13051" y="7152"/>
                  <a:pt x="13051" y="7152"/>
                  <a:pt x="13070" y="7115"/>
                </a:cubicBezTo>
                <a:cubicBezTo>
                  <a:pt x="13089" y="7152"/>
                  <a:pt x="13126" y="7152"/>
                  <a:pt x="13145" y="7152"/>
                </a:cubicBezTo>
                <a:cubicBezTo>
                  <a:pt x="13145" y="7152"/>
                  <a:pt x="13145" y="7152"/>
                  <a:pt x="13145" y="7152"/>
                </a:cubicBezTo>
                <a:cubicBezTo>
                  <a:pt x="13145" y="7152"/>
                  <a:pt x="13126" y="7115"/>
                  <a:pt x="13126" y="7115"/>
                </a:cubicBezTo>
                <a:cubicBezTo>
                  <a:pt x="13145" y="7043"/>
                  <a:pt x="13145" y="7043"/>
                  <a:pt x="13145" y="6970"/>
                </a:cubicBezTo>
                <a:cubicBezTo>
                  <a:pt x="13145" y="6970"/>
                  <a:pt x="13145" y="6970"/>
                  <a:pt x="13145" y="6934"/>
                </a:cubicBezTo>
                <a:cubicBezTo>
                  <a:pt x="13145" y="6934"/>
                  <a:pt x="13145" y="6934"/>
                  <a:pt x="13145" y="6934"/>
                </a:cubicBezTo>
                <a:cubicBezTo>
                  <a:pt x="13126" y="6897"/>
                  <a:pt x="13126" y="6897"/>
                  <a:pt x="13108" y="6897"/>
                </a:cubicBezTo>
                <a:cubicBezTo>
                  <a:pt x="13108" y="6897"/>
                  <a:pt x="13089" y="6934"/>
                  <a:pt x="13089" y="6934"/>
                </a:cubicBezTo>
                <a:cubicBezTo>
                  <a:pt x="13070" y="6934"/>
                  <a:pt x="13051" y="6897"/>
                  <a:pt x="13032" y="6897"/>
                </a:cubicBezTo>
                <a:cubicBezTo>
                  <a:pt x="12994" y="6897"/>
                  <a:pt x="12975" y="6934"/>
                  <a:pt x="12956" y="6970"/>
                </a:cubicBezTo>
                <a:cubicBezTo>
                  <a:pt x="12937" y="6970"/>
                  <a:pt x="12937" y="6970"/>
                  <a:pt x="12918" y="6970"/>
                </a:cubicBezTo>
                <a:cubicBezTo>
                  <a:pt x="12899" y="6970"/>
                  <a:pt x="12899" y="7006"/>
                  <a:pt x="12881" y="7043"/>
                </a:cubicBezTo>
                <a:cubicBezTo>
                  <a:pt x="12881" y="7043"/>
                  <a:pt x="12881" y="7043"/>
                  <a:pt x="12881" y="7079"/>
                </a:cubicBezTo>
                <a:cubicBezTo>
                  <a:pt x="12862" y="7043"/>
                  <a:pt x="12862" y="7043"/>
                  <a:pt x="12862" y="7043"/>
                </a:cubicBezTo>
                <a:cubicBezTo>
                  <a:pt x="12843" y="7079"/>
                  <a:pt x="12824" y="7115"/>
                  <a:pt x="12805" y="7079"/>
                </a:cubicBezTo>
                <a:cubicBezTo>
                  <a:pt x="12805" y="7079"/>
                  <a:pt x="12805" y="7079"/>
                  <a:pt x="12805" y="7079"/>
                </a:cubicBezTo>
                <a:cubicBezTo>
                  <a:pt x="12805" y="7115"/>
                  <a:pt x="12786" y="7152"/>
                  <a:pt x="12786" y="7188"/>
                </a:cubicBezTo>
                <a:cubicBezTo>
                  <a:pt x="12767" y="7224"/>
                  <a:pt x="12748" y="7224"/>
                  <a:pt x="12748" y="7261"/>
                </a:cubicBezTo>
                <a:cubicBezTo>
                  <a:pt x="12748" y="7261"/>
                  <a:pt x="12748" y="7261"/>
                  <a:pt x="12748" y="7261"/>
                </a:cubicBezTo>
                <a:cubicBezTo>
                  <a:pt x="12748" y="7297"/>
                  <a:pt x="12767" y="7297"/>
                  <a:pt x="12767" y="7297"/>
                </a:cubicBezTo>
                <a:cubicBezTo>
                  <a:pt x="12786" y="7297"/>
                  <a:pt x="12805" y="7369"/>
                  <a:pt x="12805" y="7406"/>
                </a:cubicBezTo>
                <a:cubicBezTo>
                  <a:pt x="12805" y="7406"/>
                  <a:pt x="12805" y="7406"/>
                  <a:pt x="12805" y="7406"/>
                </a:cubicBezTo>
                <a:cubicBezTo>
                  <a:pt x="12805" y="7406"/>
                  <a:pt x="12805" y="7369"/>
                  <a:pt x="12805" y="7369"/>
                </a:cubicBezTo>
                <a:cubicBezTo>
                  <a:pt x="12805" y="7369"/>
                  <a:pt x="12805" y="7369"/>
                  <a:pt x="12805" y="7369"/>
                </a:cubicBezTo>
                <a:cubicBezTo>
                  <a:pt x="12805" y="7369"/>
                  <a:pt x="12805" y="7369"/>
                  <a:pt x="12805" y="7369"/>
                </a:cubicBezTo>
                <a:cubicBezTo>
                  <a:pt x="12805" y="7406"/>
                  <a:pt x="12786" y="7442"/>
                  <a:pt x="12805" y="7478"/>
                </a:cubicBezTo>
                <a:cubicBezTo>
                  <a:pt x="12824" y="7515"/>
                  <a:pt x="12805" y="7515"/>
                  <a:pt x="12824" y="7551"/>
                </a:cubicBezTo>
                <a:cubicBezTo>
                  <a:pt x="12824" y="7551"/>
                  <a:pt x="12824" y="7551"/>
                  <a:pt x="12824" y="7551"/>
                </a:cubicBezTo>
                <a:cubicBezTo>
                  <a:pt x="12843" y="7551"/>
                  <a:pt x="12843" y="7587"/>
                  <a:pt x="12862" y="7624"/>
                </a:cubicBezTo>
                <a:cubicBezTo>
                  <a:pt x="12862" y="7624"/>
                  <a:pt x="12862" y="7624"/>
                  <a:pt x="12862" y="7624"/>
                </a:cubicBezTo>
                <a:cubicBezTo>
                  <a:pt x="12881" y="7660"/>
                  <a:pt x="12899" y="7696"/>
                  <a:pt x="12899" y="7696"/>
                </a:cubicBezTo>
                <a:cubicBezTo>
                  <a:pt x="12899" y="7732"/>
                  <a:pt x="12899" y="7732"/>
                  <a:pt x="12899" y="7769"/>
                </a:cubicBezTo>
                <a:cubicBezTo>
                  <a:pt x="12918" y="7769"/>
                  <a:pt x="12918" y="7805"/>
                  <a:pt x="12918" y="7805"/>
                </a:cubicBezTo>
                <a:cubicBezTo>
                  <a:pt x="12937" y="7841"/>
                  <a:pt x="12975" y="7805"/>
                  <a:pt x="12975" y="7878"/>
                </a:cubicBezTo>
                <a:cubicBezTo>
                  <a:pt x="12975" y="7878"/>
                  <a:pt x="12975" y="7878"/>
                  <a:pt x="12975" y="7878"/>
                </a:cubicBezTo>
                <a:cubicBezTo>
                  <a:pt x="12975" y="7878"/>
                  <a:pt x="12975" y="7878"/>
                  <a:pt x="12975" y="7878"/>
                </a:cubicBezTo>
                <a:cubicBezTo>
                  <a:pt x="12918" y="7841"/>
                  <a:pt x="12918" y="7950"/>
                  <a:pt x="12918" y="8023"/>
                </a:cubicBezTo>
                <a:cubicBezTo>
                  <a:pt x="12918" y="8023"/>
                  <a:pt x="12918" y="8023"/>
                  <a:pt x="12918" y="8023"/>
                </a:cubicBezTo>
                <a:cubicBezTo>
                  <a:pt x="12918" y="8023"/>
                  <a:pt x="12899" y="8023"/>
                  <a:pt x="12899" y="8059"/>
                </a:cubicBezTo>
                <a:cubicBezTo>
                  <a:pt x="12899" y="8059"/>
                  <a:pt x="12899" y="8059"/>
                  <a:pt x="12899" y="8059"/>
                </a:cubicBezTo>
                <a:cubicBezTo>
                  <a:pt x="12899" y="8023"/>
                  <a:pt x="12899" y="8023"/>
                  <a:pt x="12899" y="8023"/>
                </a:cubicBezTo>
                <a:cubicBezTo>
                  <a:pt x="12899" y="8023"/>
                  <a:pt x="12899" y="8023"/>
                  <a:pt x="12899" y="8023"/>
                </a:cubicBezTo>
                <a:cubicBezTo>
                  <a:pt x="12899" y="8095"/>
                  <a:pt x="12862" y="8168"/>
                  <a:pt x="12881" y="8241"/>
                </a:cubicBezTo>
                <a:cubicBezTo>
                  <a:pt x="12899" y="8277"/>
                  <a:pt x="12937" y="8277"/>
                  <a:pt x="12956" y="8277"/>
                </a:cubicBezTo>
                <a:cubicBezTo>
                  <a:pt x="12975" y="8422"/>
                  <a:pt x="13070" y="8386"/>
                  <a:pt x="13126" y="8386"/>
                </a:cubicBezTo>
                <a:cubicBezTo>
                  <a:pt x="13145" y="8350"/>
                  <a:pt x="13183" y="8386"/>
                  <a:pt x="13202" y="8350"/>
                </a:cubicBezTo>
                <a:cubicBezTo>
                  <a:pt x="13221" y="8313"/>
                  <a:pt x="13202" y="8241"/>
                  <a:pt x="13183" y="8204"/>
                </a:cubicBezTo>
                <a:cubicBezTo>
                  <a:pt x="13183" y="8168"/>
                  <a:pt x="13202" y="8168"/>
                  <a:pt x="13202" y="8132"/>
                </a:cubicBezTo>
                <a:cubicBezTo>
                  <a:pt x="13202" y="8095"/>
                  <a:pt x="13202" y="8095"/>
                  <a:pt x="13202" y="8059"/>
                </a:cubicBezTo>
                <a:cubicBezTo>
                  <a:pt x="13202" y="8023"/>
                  <a:pt x="13183" y="8023"/>
                  <a:pt x="13183" y="8023"/>
                </a:cubicBezTo>
                <a:cubicBezTo>
                  <a:pt x="13164" y="7987"/>
                  <a:pt x="13164" y="7987"/>
                  <a:pt x="13145" y="8023"/>
                </a:cubicBezTo>
                <a:cubicBezTo>
                  <a:pt x="13145" y="7987"/>
                  <a:pt x="13145" y="7987"/>
                  <a:pt x="13145" y="7987"/>
                </a:cubicBezTo>
                <a:cubicBezTo>
                  <a:pt x="13145" y="7987"/>
                  <a:pt x="13164" y="7987"/>
                  <a:pt x="13164" y="7987"/>
                </a:cubicBezTo>
                <a:cubicBezTo>
                  <a:pt x="13164" y="7987"/>
                  <a:pt x="13183" y="7987"/>
                  <a:pt x="13183" y="7987"/>
                </a:cubicBezTo>
                <a:cubicBezTo>
                  <a:pt x="13183" y="7987"/>
                  <a:pt x="13183" y="7987"/>
                  <a:pt x="13183" y="7987"/>
                </a:cubicBezTo>
                <a:cubicBezTo>
                  <a:pt x="13183" y="7950"/>
                  <a:pt x="13164" y="7950"/>
                  <a:pt x="13164" y="7950"/>
                </a:cubicBezTo>
                <a:cubicBezTo>
                  <a:pt x="13164" y="7950"/>
                  <a:pt x="13164" y="7950"/>
                  <a:pt x="13164" y="7950"/>
                </a:cubicBezTo>
                <a:cubicBezTo>
                  <a:pt x="13164" y="7914"/>
                  <a:pt x="13183" y="7914"/>
                  <a:pt x="13183" y="7914"/>
                </a:cubicBezTo>
                <a:cubicBezTo>
                  <a:pt x="13164" y="7914"/>
                  <a:pt x="13145" y="7914"/>
                  <a:pt x="13126" y="7914"/>
                </a:cubicBezTo>
                <a:cubicBezTo>
                  <a:pt x="13126" y="7878"/>
                  <a:pt x="13126" y="7805"/>
                  <a:pt x="13145" y="7769"/>
                </a:cubicBezTo>
                <a:cubicBezTo>
                  <a:pt x="13145" y="7769"/>
                  <a:pt x="13145" y="7805"/>
                  <a:pt x="13145" y="7805"/>
                </a:cubicBezTo>
                <a:cubicBezTo>
                  <a:pt x="13164" y="7805"/>
                  <a:pt x="13164" y="7805"/>
                  <a:pt x="13183" y="7805"/>
                </a:cubicBezTo>
                <a:cubicBezTo>
                  <a:pt x="13183" y="7805"/>
                  <a:pt x="13183" y="7805"/>
                  <a:pt x="13183" y="7769"/>
                </a:cubicBezTo>
                <a:cubicBezTo>
                  <a:pt x="13183" y="7769"/>
                  <a:pt x="13183" y="7805"/>
                  <a:pt x="13183" y="7805"/>
                </a:cubicBezTo>
                <a:cubicBezTo>
                  <a:pt x="13183" y="7805"/>
                  <a:pt x="13183" y="7805"/>
                  <a:pt x="13183" y="7805"/>
                </a:cubicBezTo>
                <a:cubicBezTo>
                  <a:pt x="13183" y="7805"/>
                  <a:pt x="13183" y="7805"/>
                  <a:pt x="13183" y="7805"/>
                </a:cubicBezTo>
                <a:cubicBezTo>
                  <a:pt x="13202" y="7805"/>
                  <a:pt x="13202" y="7805"/>
                  <a:pt x="13202" y="7805"/>
                </a:cubicBezTo>
                <a:cubicBezTo>
                  <a:pt x="13221" y="7805"/>
                  <a:pt x="13221" y="7805"/>
                  <a:pt x="13221" y="7805"/>
                </a:cubicBezTo>
                <a:cubicBezTo>
                  <a:pt x="13221" y="7805"/>
                  <a:pt x="13221" y="7805"/>
                  <a:pt x="13221" y="7769"/>
                </a:cubicBezTo>
                <a:cubicBezTo>
                  <a:pt x="13221" y="7769"/>
                  <a:pt x="13221" y="7805"/>
                  <a:pt x="13240" y="7805"/>
                </a:cubicBezTo>
                <a:cubicBezTo>
                  <a:pt x="13240" y="7805"/>
                  <a:pt x="13240" y="7805"/>
                  <a:pt x="13259" y="7769"/>
                </a:cubicBezTo>
                <a:cubicBezTo>
                  <a:pt x="13240" y="7732"/>
                  <a:pt x="13221" y="7732"/>
                  <a:pt x="13202" y="7696"/>
                </a:cubicBezTo>
                <a:close/>
                <a:moveTo>
                  <a:pt x="13978" y="1488"/>
                </a:moveTo>
                <a:cubicBezTo>
                  <a:pt x="13902" y="1525"/>
                  <a:pt x="13807" y="1597"/>
                  <a:pt x="13713" y="1634"/>
                </a:cubicBezTo>
                <a:cubicBezTo>
                  <a:pt x="13675" y="1670"/>
                  <a:pt x="13599" y="1670"/>
                  <a:pt x="13580" y="1743"/>
                </a:cubicBezTo>
                <a:cubicBezTo>
                  <a:pt x="13599" y="1743"/>
                  <a:pt x="13599" y="1743"/>
                  <a:pt x="13599" y="1743"/>
                </a:cubicBezTo>
                <a:cubicBezTo>
                  <a:pt x="13599" y="1779"/>
                  <a:pt x="13599" y="1779"/>
                  <a:pt x="13599" y="1779"/>
                </a:cubicBezTo>
                <a:cubicBezTo>
                  <a:pt x="13580" y="1815"/>
                  <a:pt x="13580" y="1815"/>
                  <a:pt x="13561" y="1815"/>
                </a:cubicBezTo>
                <a:cubicBezTo>
                  <a:pt x="13543" y="1851"/>
                  <a:pt x="13524" y="1815"/>
                  <a:pt x="13486" y="1815"/>
                </a:cubicBezTo>
                <a:cubicBezTo>
                  <a:pt x="13486" y="1815"/>
                  <a:pt x="13486" y="1815"/>
                  <a:pt x="13486" y="1815"/>
                </a:cubicBezTo>
                <a:cubicBezTo>
                  <a:pt x="13486" y="1851"/>
                  <a:pt x="13486" y="1851"/>
                  <a:pt x="13486" y="1851"/>
                </a:cubicBezTo>
                <a:cubicBezTo>
                  <a:pt x="13486" y="1888"/>
                  <a:pt x="13486" y="1888"/>
                  <a:pt x="13505" y="1888"/>
                </a:cubicBezTo>
                <a:cubicBezTo>
                  <a:pt x="13505" y="1888"/>
                  <a:pt x="13505" y="1888"/>
                  <a:pt x="13505" y="1888"/>
                </a:cubicBezTo>
                <a:cubicBezTo>
                  <a:pt x="13486" y="1924"/>
                  <a:pt x="13467" y="1924"/>
                  <a:pt x="13448" y="1960"/>
                </a:cubicBezTo>
                <a:cubicBezTo>
                  <a:pt x="13448" y="1960"/>
                  <a:pt x="13429" y="1924"/>
                  <a:pt x="13429" y="1924"/>
                </a:cubicBezTo>
                <a:cubicBezTo>
                  <a:pt x="13410" y="1960"/>
                  <a:pt x="13410" y="1960"/>
                  <a:pt x="13410" y="1960"/>
                </a:cubicBezTo>
                <a:cubicBezTo>
                  <a:pt x="13410" y="1960"/>
                  <a:pt x="13410" y="1960"/>
                  <a:pt x="13410" y="1960"/>
                </a:cubicBezTo>
                <a:cubicBezTo>
                  <a:pt x="13410" y="1997"/>
                  <a:pt x="13429" y="1997"/>
                  <a:pt x="13429" y="1997"/>
                </a:cubicBezTo>
                <a:cubicBezTo>
                  <a:pt x="13429" y="1997"/>
                  <a:pt x="13429" y="2033"/>
                  <a:pt x="13429" y="2033"/>
                </a:cubicBezTo>
                <a:cubicBezTo>
                  <a:pt x="13410" y="2069"/>
                  <a:pt x="13410" y="2106"/>
                  <a:pt x="13372" y="2142"/>
                </a:cubicBezTo>
                <a:cubicBezTo>
                  <a:pt x="13353" y="2106"/>
                  <a:pt x="13335" y="2069"/>
                  <a:pt x="13316" y="2069"/>
                </a:cubicBezTo>
                <a:cubicBezTo>
                  <a:pt x="13240" y="2069"/>
                  <a:pt x="13240" y="2142"/>
                  <a:pt x="13202" y="2033"/>
                </a:cubicBezTo>
                <a:cubicBezTo>
                  <a:pt x="13202" y="2033"/>
                  <a:pt x="13202" y="2033"/>
                  <a:pt x="13202" y="2033"/>
                </a:cubicBezTo>
                <a:cubicBezTo>
                  <a:pt x="13240" y="1997"/>
                  <a:pt x="13240" y="1960"/>
                  <a:pt x="13316" y="1960"/>
                </a:cubicBezTo>
                <a:cubicBezTo>
                  <a:pt x="13316" y="1924"/>
                  <a:pt x="13316" y="1924"/>
                  <a:pt x="13316" y="1924"/>
                </a:cubicBezTo>
                <a:cubicBezTo>
                  <a:pt x="13316" y="1888"/>
                  <a:pt x="13297" y="1888"/>
                  <a:pt x="13297" y="1888"/>
                </a:cubicBezTo>
                <a:cubicBezTo>
                  <a:pt x="13297" y="1888"/>
                  <a:pt x="13297" y="1888"/>
                  <a:pt x="13297" y="1888"/>
                </a:cubicBezTo>
                <a:cubicBezTo>
                  <a:pt x="13316" y="1815"/>
                  <a:pt x="13335" y="1851"/>
                  <a:pt x="13353" y="1815"/>
                </a:cubicBezTo>
                <a:cubicBezTo>
                  <a:pt x="13353" y="1815"/>
                  <a:pt x="13353" y="1779"/>
                  <a:pt x="13335" y="1779"/>
                </a:cubicBezTo>
                <a:cubicBezTo>
                  <a:pt x="13335" y="1779"/>
                  <a:pt x="13335" y="1779"/>
                  <a:pt x="13353" y="1743"/>
                </a:cubicBezTo>
                <a:cubicBezTo>
                  <a:pt x="13353" y="1743"/>
                  <a:pt x="13372" y="1670"/>
                  <a:pt x="13391" y="1670"/>
                </a:cubicBezTo>
                <a:cubicBezTo>
                  <a:pt x="13391" y="1670"/>
                  <a:pt x="13410" y="1670"/>
                  <a:pt x="13429" y="1670"/>
                </a:cubicBezTo>
                <a:cubicBezTo>
                  <a:pt x="13448" y="1634"/>
                  <a:pt x="13467" y="1561"/>
                  <a:pt x="13505" y="1561"/>
                </a:cubicBezTo>
                <a:cubicBezTo>
                  <a:pt x="13580" y="1488"/>
                  <a:pt x="13618" y="1561"/>
                  <a:pt x="13637" y="1452"/>
                </a:cubicBezTo>
                <a:cubicBezTo>
                  <a:pt x="13656" y="1452"/>
                  <a:pt x="13675" y="1416"/>
                  <a:pt x="13675" y="1416"/>
                </a:cubicBezTo>
                <a:cubicBezTo>
                  <a:pt x="13694" y="1452"/>
                  <a:pt x="13713" y="1452"/>
                  <a:pt x="13732" y="1452"/>
                </a:cubicBezTo>
                <a:cubicBezTo>
                  <a:pt x="13751" y="1452"/>
                  <a:pt x="13770" y="1452"/>
                  <a:pt x="13788" y="1416"/>
                </a:cubicBezTo>
                <a:cubicBezTo>
                  <a:pt x="13807" y="1416"/>
                  <a:pt x="13807" y="1416"/>
                  <a:pt x="13826" y="1416"/>
                </a:cubicBezTo>
                <a:cubicBezTo>
                  <a:pt x="13864" y="1416"/>
                  <a:pt x="13883" y="1379"/>
                  <a:pt x="13921" y="1379"/>
                </a:cubicBezTo>
                <a:cubicBezTo>
                  <a:pt x="13959" y="1271"/>
                  <a:pt x="13978" y="1307"/>
                  <a:pt x="14034" y="1271"/>
                </a:cubicBezTo>
                <a:cubicBezTo>
                  <a:pt x="14053" y="1271"/>
                  <a:pt x="14072" y="1271"/>
                  <a:pt x="14072" y="1271"/>
                </a:cubicBezTo>
                <a:cubicBezTo>
                  <a:pt x="14091" y="1271"/>
                  <a:pt x="14129" y="1307"/>
                  <a:pt x="14110" y="1343"/>
                </a:cubicBezTo>
                <a:cubicBezTo>
                  <a:pt x="14091" y="1452"/>
                  <a:pt x="14034" y="1452"/>
                  <a:pt x="13978" y="1488"/>
                </a:cubicBezTo>
                <a:close/>
                <a:moveTo>
                  <a:pt x="13316" y="2142"/>
                </a:moveTo>
                <a:cubicBezTo>
                  <a:pt x="13316" y="2142"/>
                  <a:pt x="13335" y="2142"/>
                  <a:pt x="13353" y="2178"/>
                </a:cubicBezTo>
                <a:cubicBezTo>
                  <a:pt x="13335" y="2287"/>
                  <a:pt x="13278" y="2214"/>
                  <a:pt x="13297" y="2396"/>
                </a:cubicBezTo>
                <a:cubicBezTo>
                  <a:pt x="13297" y="2505"/>
                  <a:pt x="13316" y="2577"/>
                  <a:pt x="13335" y="2614"/>
                </a:cubicBezTo>
                <a:cubicBezTo>
                  <a:pt x="13353" y="2650"/>
                  <a:pt x="13391" y="2650"/>
                  <a:pt x="13391" y="2723"/>
                </a:cubicBezTo>
                <a:cubicBezTo>
                  <a:pt x="13372" y="2723"/>
                  <a:pt x="13335" y="2723"/>
                  <a:pt x="13297" y="2723"/>
                </a:cubicBezTo>
                <a:cubicBezTo>
                  <a:pt x="13278" y="2723"/>
                  <a:pt x="13278" y="2759"/>
                  <a:pt x="13259" y="2759"/>
                </a:cubicBezTo>
                <a:cubicBezTo>
                  <a:pt x="13240" y="2723"/>
                  <a:pt x="13240" y="2723"/>
                  <a:pt x="13240" y="2686"/>
                </a:cubicBezTo>
                <a:cubicBezTo>
                  <a:pt x="13221" y="2686"/>
                  <a:pt x="13202" y="2723"/>
                  <a:pt x="13183" y="2686"/>
                </a:cubicBezTo>
                <a:cubicBezTo>
                  <a:pt x="13183" y="2650"/>
                  <a:pt x="13202" y="2650"/>
                  <a:pt x="13221" y="2614"/>
                </a:cubicBezTo>
                <a:cubicBezTo>
                  <a:pt x="13221" y="2614"/>
                  <a:pt x="13221" y="2614"/>
                  <a:pt x="13221" y="2614"/>
                </a:cubicBezTo>
                <a:cubicBezTo>
                  <a:pt x="13183" y="2577"/>
                  <a:pt x="13164" y="2541"/>
                  <a:pt x="13108" y="2505"/>
                </a:cubicBezTo>
                <a:cubicBezTo>
                  <a:pt x="13089" y="2505"/>
                  <a:pt x="13089" y="2577"/>
                  <a:pt x="13051" y="2541"/>
                </a:cubicBezTo>
                <a:cubicBezTo>
                  <a:pt x="13051" y="2541"/>
                  <a:pt x="13051" y="2505"/>
                  <a:pt x="13051" y="2505"/>
                </a:cubicBezTo>
                <a:cubicBezTo>
                  <a:pt x="13032" y="2469"/>
                  <a:pt x="13051" y="2432"/>
                  <a:pt x="13051" y="2396"/>
                </a:cubicBezTo>
                <a:cubicBezTo>
                  <a:pt x="13070" y="2396"/>
                  <a:pt x="13070" y="2432"/>
                  <a:pt x="13089" y="2432"/>
                </a:cubicBezTo>
                <a:cubicBezTo>
                  <a:pt x="13108" y="2396"/>
                  <a:pt x="13145" y="2323"/>
                  <a:pt x="13145" y="2287"/>
                </a:cubicBezTo>
                <a:cubicBezTo>
                  <a:pt x="13126" y="2287"/>
                  <a:pt x="13126" y="2287"/>
                  <a:pt x="13108" y="2251"/>
                </a:cubicBezTo>
                <a:cubicBezTo>
                  <a:pt x="13108" y="2251"/>
                  <a:pt x="13108" y="2251"/>
                  <a:pt x="13108" y="2251"/>
                </a:cubicBezTo>
                <a:cubicBezTo>
                  <a:pt x="13126" y="2251"/>
                  <a:pt x="13145" y="2178"/>
                  <a:pt x="13164" y="2178"/>
                </a:cubicBezTo>
                <a:cubicBezTo>
                  <a:pt x="13183" y="2178"/>
                  <a:pt x="13202" y="2178"/>
                  <a:pt x="13202" y="2178"/>
                </a:cubicBezTo>
                <a:cubicBezTo>
                  <a:pt x="13240" y="2178"/>
                  <a:pt x="13278" y="2142"/>
                  <a:pt x="13316" y="2142"/>
                </a:cubicBezTo>
                <a:close/>
                <a:moveTo>
                  <a:pt x="11481" y="617"/>
                </a:moveTo>
                <a:cubicBezTo>
                  <a:pt x="11462" y="617"/>
                  <a:pt x="11443" y="653"/>
                  <a:pt x="11424" y="653"/>
                </a:cubicBezTo>
                <a:cubicBezTo>
                  <a:pt x="11405" y="653"/>
                  <a:pt x="11386" y="653"/>
                  <a:pt x="11367" y="690"/>
                </a:cubicBezTo>
                <a:cubicBezTo>
                  <a:pt x="11367" y="690"/>
                  <a:pt x="11349" y="690"/>
                  <a:pt x="11330" y="726"/>
                </a:cubicBezTo>
                <a:cubicBezTo>
                  <a:pt x="11273" y="726"/>
                  <a:pt x="11216" y="726"/>
                  <a:pt x="11159" y="690"/>
                </a:cubicBezTo>
                <a:cubicBezTo>
                  <a:pt x="11159" y="690"/>
                  <a:pt x="11159" y="690"/>
                  <a:pt x="11159" y="653"/>
                </a:cubicBezTo>
                <a:cubicBezTo>
                  <a:pt x="11197" y="653"/>
                  <a:pt x="11197" y="617"/>
                  <a:pt x="11216" y="545"/>
                </a:cubicBezTo>
                <a:cubicBezTo>
                  <a:pt x="11216" y="545"/>
                  <a:pt x="11216" y="545"/>
                  <a:pt x="11216" y="545"/>
                </a:cubicBezTo>
                <a:cubicBezTo>
                  <a:pt x="11140" y="545"/>
                  <a:pt x="11046" y="581"/>
                  <a:pt x="10989" y="508"/>
                </a:cubicBezTo>
                <a:cubicBezTo>
                  <a:pt x="10989" y="508"/>
                  <a:pt x="10989" y="508"/>
                  <a:pt x="11008" y="508"/>
                </a:cubicBezTo>
                <a:cubicBezTo>
                  <a:pt x="11008" y="472"/>
                  <a:pt x="11027" y="472"/>
                  <a:pt x="11046" y="436"/>
                </a:cubicBezTo>
                <a:cubicBezTo>
                  <a:pt x="11065" y="399"/>
                  <a:pt x="11084" y="363"/>
                  <a:pt x="11084" y="327"/>
                </a:cubicBezTo>
                <a:cubicBezTo>
                  <a:pt x="11103" y="363"/>
                  <a:pt x="11122" y="363"/>
                  <a:pt x="11122" y="399"/>
                </a:cubicBezTo>
                <a:cubicBezTo>
                  <a:pt x="11159" y="436"/>
                  <a:pt x="11197" y="363"/>
                  <a:pt x="11235" y="472"/>
                </a:cubicBezTo>
                <a:cubicBezTo>
                  <a:pt x="11235" y="472"/>
                  <a:pt x="11235" y="436"/>
                  <a:pt x="11235" y="436"/>
                </a:cubicBezTo>
                <a:cubicBezTo>
                  <a:pt x="11273" y="436"/>
                  <a:pt x="11273" y="363"/>
                  <a:pt x="11292" y="327"/>
                </a:cubicBezTo>
                <a:cubicBezTo>
                  <a:pt x="11292" y="363"/>
                  <a:pt x="11292" y="436"/>
                  <a:pt x="11292" y="472"/>
                </a:cubicBezTo>
                <a:cubicBezTo>
                  <a:pt x="11292" y="472"/>
                  <a:pt x="11311" y="472"/>
                  <a:pt x="11311" y="472"/>
                </a:cubicBezTo>
                <a:cubicBezTo>
                  <a:pt x="11330" y="436"/>
                  <a:pt x="11349" y="363"/>
                  <a:pt x="11367" y="363"/>
                </a:cubicBezTo>
                <a:cubicBezTo>
                  <a:pt x="11386" y="363"/>
                  <a:pt x="11386" y="399"/>
                  <a:pt x="11386" y="399"/>
                </a:cubicBezTo>
                <a:cubicBezTo>
                  <a:pt x="11405" y="399"/>
                  <a:pt x="11405" y="436"/>
                  <a:pt x="11405" y="436"/>
                </a:cubicBezTo>
                <a:cubicBezTo>
                  <a:pt x="11443" y="436"/>
                  <a:pt x="11462" y="436"/>
                  <a:pt x="11481" y="436"/>
                </a:cubicBezTo>
                <a:cubicBezTo>
                  <a:pt x="11500" y="436"/>
                  <a:pt x="11519" y="436"/>
                  <a:pt x="11519" y="472"/>
                </a:cubicBezTo>
                <a:cubicBezTo>
                  <a:pt x="11538" y="472"/>
                  <a:pt x="11538" y="508"/>
                  <a:pt x="11538" y="508"/>
                </a:cubicBezTo>
                <a:cubicBezTo>
                  <a:pt x="11538" y="508"/>
                  <a:pt x="11538" y="508"/>
                  <a:pt x="11538" y="508"/>
                </a:cubicBezTo>
                <a:cubicBezTo>
                  <a:pt x="11519" y="545"/>
                  <a:pt x="11500" y="581"/>
                  <a:pt x="11481" y="617"/>
                </a:cubicBezTo>
                <a:close/>
                <a:moveTo>
                  <a:pt x="10970" y="653"/>
                </a:moveTo>
                <a:cubicBezTo>
                  <a:pt x="10989" y="653"/>
                  <a:pt x="10989" y="617"/>
                  <a:pt x="11008" y="617"/>
                </a:cubicBezTo>
                <a:cubicBezTo>
                  <a:pt x="11027" y="653"/>
                  <a:pt x="11027" y="690"/>
                  <a:pt x="11046" y="690"/>
                </a:cubicBezTo>
                <a:cubicBezTo>
                  <a:pt x="11065" y="726"/>
                  <a:pt x="11084" y="726"/>
                  <a:pt x="11103" y="726"/>
                </a:cubicBezTo>
                <a:cubicBezTo>
                  <a:pt x="11122" y="726"/>
                  <a:pt x="11140" y="762"/>
                  <a:pt x="11159" y="799"/>
                </a:cubicBezTo>
                <a:cubicBezTo>
                  <a:pt x="11140" y="835"/>
                  <a:pt x="11140" y="835"/>
                  <a:pt x="11122" y="835"/>
                </a:cubicBezTo>
                <a:cubicBezTo>
                  <a:pt x="11103" y="835"/>
                  <a:pt x="11084" y="871"/>
                  <a:pt x="11065" y="871"/>
                </a:cubicBezTo>
                <a:cubicBezTo>
                  <a:pt x="11027" y="908"/>
                  <a:pt x="11046" y="980"/>
                  <a:pt x="11027" y="1053"/>
                </a:cubicBezTo>
                <a:cubicBezTo>
                  <a:pt x="11008" y="1089"/>
                  <a:pt x="11008" y="1089"/>
                  <a:pt x="11008" y="1125"/>
                </a:cubicBezTo>
                <a:cubicBezTo>
                  <a:pt x="10989" y="1125"/>
                  <a:pt x="10970" y="1125"/>
                  <a:pt x="10970" y="1162"/>
                </a:cubicBezTo>
                <a:cubicBezTo>
                  <a:pt x="10951" y="1198"/>
                  <a:pt x="10932" y="1234"/>
                  <a:pt x="10932" y="1307"/>
                </a:cubicBezTo>
                <a:cubicBezTo>
                  <a:pt x="10932" y="1343"/>
                  <a:pt x="10913" y="1343"/>
                  <a:pt x="10913" y="1343"/>
                </a:cubicBezTo>
                <a:cubicBezTo>
                  <a:pt x="10876" y="1343"/>
                  <a:pt x="10781" y="1198"/>
                  <a:pt x="10762" y="1198"/>
                </a:cubicBezTo>
                <a:cubicBezTo>
                  <a:pt x="10762" y="1162"/>
                  <a:pt x="10762" y="1162"/>
                  <a:pt x="10762" y="1162"/>
                </a:cubicBezTo>
                <a:cubicBezTo>
                  <a:pt x="10762" y="1162"/>
                  <a:pt x="10762" y="1162"/>
                  <a:pt x="10781" y="1125"/>
                </a:cubicBezTo>
                <a:cubicBezTo>
                  <a:pt x="10819" y="1125"/>
                  <a:pt x="10876" y="1125"/>
                  <a:pt x="10895" y="1089"/>
                </a:cubicBezTo>
                <a:cubicBezTo>
                  <a:pt x="10895" y="1053"/>
                  <a:pt x="10876" y="1053"/>
                  <a:pt x="10876" y="1053"/>
                </a:cubicBezTo>
                <a:cubicBezTo>
                  <a:pt x="10838" y="1053"/>
                  <a:pt x="10781" y="1089"/>
                  <a:pt x="10743" y="1089"/>
                </a:cubicBezTo>
                <a:cubicBezTo>
                  <a:pt x="10724" y="1053"/>
                  <a:pt x="10724" y="1053"/>
                  <a:pt x="10724" y="1016"/>
                </a:cubicBezTo>
                <a:cubicBezTo>
                  <a:pt x="10724" y="1016"/>
                  <a:pt x="10724" y="1016"/>
                  <a:pt x="10724" y="1016"/>
                </a:cubicBezTo>
                <a:cubicBezTo>
                  <a:pt x="10781" y="980"/>
                  <a:pt x="10857" y="980"/>
                  <a:pt x="10895" y="908"/>
                </a:cubicBezTo>
                <a:cubicBezTo>
                  <a:pt x="10895" y="908"/>
                  <a:pt x="10895" y="908"/>
                  <a:pt x="10895" y="908"/>
                </a:cubicBezTo>
                <a:cubicBezTo>
                  <a:pt x="10857" y="871"/>
                  <a:pt x="10819" y="871"/>
                  <a:pt x="10800" y="835"/>
                </a:cubicBezTo>
                <a:cubicBezTo>
                  <a:pt x="10762" y="835"/>
                  <a:pt x="10762" y="908"/>
                  <a:pt x="10724" y="944"/>
                </a:cubicBezTo>
                <a:cubicBezTo>
                  <a:pt x="10687" y="980"/>
                  <a:pt x="10611" y="835"/>
                  <a:pt x="10592" y="799"/>
                </a:cubicBezTo>
                <a:cubicBezTo>
                  <a:pt x="10611" y="762"/>
                  <a:pt x="10630" y="762"/>
                  <a:pt x="10630" y="726"/>
                </a:cubicBezTo>
                <a:cubicBezTo>
                  <a:pt x="10630" y="726"/>
                  <a:pt x="10630" y="690"/>
                  <a:pt x="10611" y="690"/>
                </a:cubicBezTo>
                <a:cubicBezTo>
                  <a:pt x="10611" y="690"/>
                  <a:pt x="10592" y="690"/>
                  <a:pt x="10573" y="726"/>
                </a:cubicBezTo>
                <a:cubicBezTo>
                  <a:pt x="10554" y="690"/>
                  <a:pt x="10535" y="653"/>
                  <a:pt x="10535" y="617"/>
                </a:cubicBezTo>
                <a:cubicBezTo>
                  <a:pt x="10554" y="581"/>
                  <a:pt x="10573" y="545"/>
                  <a:pt x="10611" y="545"/>
                </a:cubicBezTo>
                <a:cubicBezTo>
                  <a:pt x="10611" y="545"/>
                  <a:pt x="10630" y="545"/>
                  <a:pt x="10630" y="545"/>
                </a:cubicBezTo>
                <a:cubicBezTo>
                  <a:pt x="10649" y="545"/>
                  <a:pt x="10668" y="545"/>
                  <a:pt x="10687" y="545"/>
                </a:cubicBezTo>
                <a:cubicBezTo>
                  <a:pt x="10687" y="581"/>
                  <a:pt x="10687" y="617"/>
                  <a:pt x="10687" y="653"/>
                </a:cubicBezTo>
                <a:cubicBezTo>
                  <a:pt x="10705" y="653"/>
                  <a:pt x="10724" y="653"/>
                  <a:pt x="10743" y="653"/>
                </a:cubicBezTo>
                <a:cubicBezTo>
                  <a:pt x="10743" y="653"/>
                  <a:pt x="10743" y="653"/>
                  <a:pt x="10743" y="653"/>
                </a:cubicBezTo>
                <a:cubicBezTo>
                  <a:pt x="10743" y="617"/>
                  <a:pt x="10743" y="581"/>
                  <a:pt x="10743" y="581"/>
                </a:cubicBezTo>
                <a:cubicBezTo>
                  <a:pt x="10762" y="545"/>
                  <a:pt x="10781" y="545"/>
                  <a:pt x="10781" y="581"/>
                </a:cubicBezTo>
                <a:cubicBezTo>
                  <a:pt x="10800" y="617"/>
                  <a:pt x="10838" y="726"/>
                  <a:pt x="10857" y="726"/>
                </a:cubicBezTo>
                <a:cubicBezTo>
                  <a:pt x="10857" y="726"/>
                  <a:pt x="10876" y="690"/>
                  <a:pt x="10876" y="690"/>
                </a:cubicBezTo>
                <a:cubicBezTo>
                  <a:pt x="10876" y="653"/>
                  <a:pt x="10838" y="581"/>
                  <a:pt x="10857" y="545"/>
                </a:cubicBezTo>
                <a:cubicBezTo>
                  <a:pt x="10857" y="508"/>
                  <a:pt x="10857" y="508"/>
                  <a:pt x="10876" y="472"/>
                </a:cubicBezTo>
                <a:cubicBezTo>
                  <a:pt x="10895" y="472"/>
                  <a:pt x="10895" y="508"/>
                  <a:pt x="10913" y="508"/>
                </a:cubicBezTo>
                <a:cubicBezTo>
                  <a:pt x="10932" y="508"/>
                  <a:pt x="10932" y="508"/>
                  <a:pt x="10951" y="508"/>
                </a:cubicBezTo>
                <a:cubicBezTo>
                  <a:pt x="10951" y="545"/>
                  <a:pt x="10951" y="545"/>
                  <a:pt x="10970" y="545"/>
                </a:cubicBezTo>
                <a:cubicBezTo>
                  <a:pt x="10970" y="581"/>
                  <a:pt x="10951" y="617"/>
                  <a:pt x="10970" y="653"/>
                </a:cubicBezTo>
                <a:cubicBezTo>
                  <a:pt x="10970" y="653"/>
                  <a:pt x="10970" y="653"/>
                  <a:pt x="10970" y="653"/>
                </a:cubicBezTo>
                <a:close/>
                <a:moveTo>
                  <a:pt x="9892" y="6244"/>
                </a:moveTo>
                <a:cubicBezTo>
                  <a:pt x="9892" y="6244"/>
                  <a:pt x="9892" y="6244"/>
                  <a:pt x="9892" y="6244"/>
                </a:cubicBezTo>
                <a:cubicBezTo>
                  <a:pt x="9892" y="6244"/>
                  <a:pt x="9949" y="6244"/>
                  <a:pt x="9949" y="6244"/>
                </a:cubicBezTo>
                <a:cubicBezTo>
                  <a:pt x="9949" y="6244"/>
                  <a:pt x="9949" y="6244"/>
                  <a:pt x="9949" y="6244"/>
                </a:cubicBezTo>
                <a:cubicBezTo>
                  <a:pt x="9949" y="6244"/>
                  <a:pt x="9949" y="6280"/>
                  <a:pt x="9949" y="6280"/>
                </a:cubicBezTo>
                <a:cubicBezTo>
                  <a:pt x="9930" y="6280"/>
                  <a:pt x="9930" y="6280"/>
                  <a:pt x="9930" y="6317"/>
                </a:cubicBezTo>
                <a:cubicBezTo>
                  <a:pt x="9892" y="6317"/>
                  <a:pt x="9892" y="6353"/>
                  <a:pt x="9873" y="6353"/>
                </a:cubicBezTo>
                <a:cubicBezTo>
                  <a:pt x="9873" y="6353"/>
                  <a:pt x="9854" y="6353"/>
                  <a:pt x="9835" y="6317"/>
                </a:cubicBezTo>
                <a:cubicBezTo>
                  <a:pt x="9835" y="6353"/>
                  <a:pt x="9816" y="6353"/>
                  <a:pt x="9816" y="6353"/>
                </a:cubicBezTo>
                <a:cubicBezTo>
                  <a:pt x="9798" y="6353"/>
                  <a:pt x="9798" y="6317"/>
                  <a:pt x="9798" y="6317"/>
                </a:cubicBezTo>
                <a:cubicBezTo>
                  <a:pt x="9779" y="6353"/>
                  <a:pt x="9760" y="6353"/>
                  <a:pt x="9741" y="6353"/>
                </a:cubicBezTo>
                <a:cubicBezTo>
                  <a:pt x="9741" y="6353"/>
                  <a:pt x="9741" y="6353"/>
                  <a:pt x="9741" y="6353"/>
                </a:cubicBezTo>
                <a:cubicBezTo>
                  <a:pt x="9703" y="6353"/>
                  <a:pt x="9684" y="6353"/>
                  <a:pt x="9646" y="6353"/>
                </a:cubicBezTo>
                <a:cubicBezTo>
                  <a:pt x="9646" y="6426"/>
                  <a:pt x="9627" y="6426"/>
                  <a:pt x="9608" y="6389"/>
                </a:cubicBezTo>
                <a:cubicBezTo>
                  <a:pt x="9608" y="6389"/>
                  <a:pt x="9589" y="6426"/>
                  <a:pt x="9589" y="6389"/>
                </a:cubicBezTo>
                <a:cubicBezTo>
                  <a:pt x="9571" y="6426"/>
                  <a:pt x="9552" y="6426"/>
                  <a:pt x="9533" y="6462"/>
                </a:cubicBezTo>
                <a:cubicBezTo>
                  <a:pt x="9533" y="6462"/>
                  <a:pt x="9533" y="6462"/>
                  <a:pt x="9533" y="6462"/>
                </a:cubicBezTo>
                <a:cubicBezTo>
                  <a:pt x="9514" y="6426"/>
                  <a:pt x="9514" y="6426"/>
                  <a:pt x="9514" y="6426"/>
                </a:cubicBezTo>
                <a:cubicBezTo>
                  <a:pt x="9514" y="6426"/>
                  <a:pt x="9514" y="6426"/>
                  <a:pt x="9514" y="6426"/>
                </a:cubicBezTo>
                <a:cubicBezTo>
                  <a:pt x="9533" y="6426"/>
                  <a:pt x="9589" y="6353"/>
                  <a:pt x="9589" y="6317"/>
                </a:cubicBezTo>
                <a:cubicBezTo>
                  <a:pt x="9608" y="6317"/>
                  <a:pt x="9589" y="6280"/>
                  <a:pt x="9608" y="6280"/>
                </a:cubicBezTo>
                <a:cubicBezTo>
                  <a:pt x="9627" y="6244"/>
                  <a:pt x="9646" y="6280"/>
                  <a:pt x="9684" y="6280"/>
                </a:cubicBezTo>
                <a:cubicBezTo>
                  <a:pt x="9684" y="6244"/>
                  <a:pt x="9684" y="6208"/>
                  <a:pt x="9703" y="6208"/>
                </a:cubicBezTo>
                <a:cubicBezTo>
                  <a:pt x="9684" y="6208"/>
                  <a:pt x="9665" y="6244"/>
                  <a:pt x="9646" y="6244"/>
                </a:cubicBezTo>
                <a:cubicBezTo>
                  <a:pt x="9646" y="6244"/>
                  <a:pt x="9646" y="6244"/>
                  <a:pt x="9646" y="6244"/>
                </a:cubicBezTo>
                <a:cubicBezTo>
                  <a:pt x="9646" y="6244"/>
                  <a:pt x="9646" y="6244"/>
                  <a:pt x="9646" y="6244"/>
                </a:cubicBezTo>
                <a:cubicBezTo>
                  <a:pt x="9646" y="6208"/>
                  <a:pt x="9627" y="6208"/>
                  <a:pt x="9608" y="6208"/>
                </a:cubicBezTo>
                <a:cubicBezTo>
                  <a:pt x="9589" y="6208"/>
                  <a:pt x="9571" y="6208"/>
                  <a:pt x="9552" y="6208"/>
                </a:cubicBezTo>
                <a:cubicBezTo>
                  <a:pt x="9552" y="6171"/>
                  <a:pt x="9552" y="6171"/>
                  <a:pt x="9533" y="6171"/>
                </a:cubicBezTo>
                <a:cubicBezTo>
                  <a:pt x="9552" y="6171"/>
                  <a:pt x="9552" y="6171"/>
                  <a:pt x="9552" y="6171"/>
                </a:cubicBezTo>
                <a:cubicBezTo>
                  <a:pt x="9552" y="6135"/>
                  <a:pt x="9589" y="6135"/>
                  <a:pt x="9608" y="6099"/>
                </a:cubicBezTo>
                <a:cubicBezTo>
                  <a:pt x="9608" y="6063"/>
                  <a:pt x="9608" y="6026"/>
                  <a:pt x="9608" y="6026"/>
                </a:cubicBezTo>
                <a:cubicBezTo>
                  <a:pt x="9608" y="6026"/>
                  <a:pt x="9608" y="6026"/>
                  <a:pt x="9608" y="6026"/>
                </a:cubicBezTo>
                <a:cubicBezTo>
                  <a:pt x="9608" y="6026"/>
                  <a:pt x="9589" y="6026"/>
                  <a:pt x="9589" y="6026"/>
                </a:cubicBezTo>
                <a:cubicBezTo>
                  <a:pt x="9589" y="6026"/>
                  <a:pt x="9589" y="6026"/>
                  <a:pt x="9589" y="6026"/>
                </a:cubicBezTo>
                <a:cubicBezTo>
                  <a:pt x="9589" y="5954"/>
                  <a:pt x="9646" y="5954"/>
                  <a:pt x="9684" y="5954"/>
                </a:cubicBezTo>
                <a:cubicBezTo>
                  <a:pt x="9684" y="5954"/>
                  <a:pt x="9684" y="5954"/>
                  <a:pt x="9684" y="5954"/>
                </a:cubicBezTo>
                <a:cubicBezTo>
                  <a:pt x="9665" y="5881"/>
                  <a:pt x="9684" y="5845"/>
                  <a:pt x="9684" y="5808"/>
                </a:cubicBezTo>
                <a:cubicBezTo>
                  <a:pt x="9684" y="5808"/>
                  <a:pt x="9684" y="5808"/>
                  <a:pt x="9684" y="5808"/>
                </a:cubicBezTo>
                <a:cubicBezTo>
                  <a:pt x="9684" y="5808"/>
                  <a:pt x="9665" y="5808"/>
                  <a:pt x="9665" y="5808"/>
                </a:cubicBezTo>
                <a:cubicBezTo>
                  <a:pt x="9665" y="5772"/>
                  <a:pt x="9646" y="5772"/>
                  <a:pt x="9646" y="5772"/>
                </a:cubicBezTo>
                <a:cubicBezTo>
                  <a:pt x="9646" y="5736"/>
                  <a:pt x="9665" y="5699"/>
                  <a:pt x="9665" y="5699"/>
                </a:cubicBezTo>
                <a:cubicBezTo>
                  <a:pt x="9627" y="5663"/>
                  <a:pt x="9646" y="5699"/>
                  <a:pt x="9608" y="5699"/>
                </a:cubicBezTo>
                <a:cubicBezTo>
                  <a:pt x="9608" y="5699"/>
                  <a:pt x="9589" y="5699"/>
                  <a:pt x="9589" y="5699"/>
                </a:cubicBezTo>
                <a:cubicBezTo>
                  <a:pt x="9589" y="5699"/>
                  <a:pt x="9589" y="5699"/>
                  <a:pt x="9589" y="5699"/>
                </a:cubicBezTo>
                <a:cubicBezTo>
                  <a:pt x="9571" y="5699"/>
                  <a:pt x="9552" y="5699"/>
                  <a:pt x="9552" y="5699"/>
                </a:cubicBezTo>
                <a:cubicBezTo>
                  <a:pt x="9552" y="5663"/>
                  <a:pt x="9589" y="5591"/>
                  <a:pt x="9571" y="5591"/>
                </a:cubicBezTo>
                <a:cubicBezTo>
                  <a:pt x="9571" y="5591"/>
                  <a:pt x="9571" y="5554"/>
                  <a:pt x="9571" y="5518"/>
                </a:cubicBezTo>
                <a:cubicBezTo>
                  <a:pt x="9571" y="5518"/>
                  <a:pt x="9571" y="5518"/>
                  <a:pt x="9589" y="5518"/>
                </a:cubicBezTo>
                <a:cubicBezTo>
                  <a:pt x="9571" y="5482"/>
                  <a:pt x="9571" y="5482"/>
                  <a:pt x="9571" y="5482"/>
                </a:cubicBezTo>
                <a:cubicBezTo>
                  <a:pt x="9571" y="5482"/>
                  <a:pt x="9571" y="5482"/>
                  <a:pt x="9571" y="5482"/>
                </a:cubicBezTo>
                <a:cubicBezTo>
                  <a:pt x="9552" y="5482"/>
                  <a:pt x="9533" y="5518"/>
                  <a:pt x="9514" y="5554"/>
                </a:cubicBezTo>
                <a:cubicBezTo>
                  <a:pt x="9514" y="5518"/>
                  <a:pt x="9514" y="5518"/>
                  <a:pt x="9514" y="5518"/>
                </a:cubicBezTo>
                <a:cubicBezTo>
                  <a:pt x="9514" y="5482"/>
                  <a:pt x="9533" y="5445"/>
                  <a:pt x="9533" y="5409"/>
                </a:cubicBezTo>
                <a:cubicBezTo>
                  <a:pt x="9533" y="5409"/>
                  <a:pt x="9533" y="5409"/>
                  <a:pt x="9533" y="5373"/>
                </a:cubicBezTo>
                <a:cubicBezTo>
                  <a:pt x="9533" y="5373"/>
                  <a:pt x="9514" y="5373"/>
                  <a:pt x="9514" y="5409"/>
                </a:cubicBezTo>
                <a:cubicBezTo>
                  <a:pt x="9514" y="5409"/>
                  <a:pt x="9514" y="5409"/>
                  <a:pt x="9514" y="5409"/>
                </a:cubicBezTo>
                <a:cubicBezTo>
                  <a:pt x="9495" y="5409"/>
                  <a:pt x="9495" y="5409"/>
                  <a:pt x="9495" y="5409"/>
                </a:cubicBezTo>
                <a:cubicBezTo>
                  <a:pt x="9495" y="5409"/>
                  <a:pt x="9514" y="5336"/>
                  <a:pt x="9514" y="5336"/>
                </a:cubicBezTo>
                <a:cubicBezTo>
                  <a:pt x="9514" y="5300"/>
                  <a:pt x="9514" y="5300"/>
                  <a:pt x="9514" y="5264"/>
                </a:cubicBezTo>
                <a:cubicBezTo>
                  <a:pt x="9514" y="5264"/>
                  <a:pt x="9533" y="5264"/>
                  <a:pt x="9533" y="5264"/>
                </a:cubicBezTo>
                <a:cubicBezTo>
                  <a:pt x="9514" y="5264"/>
                  <a:pt x="9514" y="5228"/>
                  <a:pt x="9514" y="5228"/>
                </a:cubicBezTo>
                <a:cubicBezTo>
                  <a:pt x="9514" y="5228"/>
                  <a:pt x="9514" y="5191"/>
                  <a:pt x="9533" y="5191"/>
                </a:cubicBezTo>
                <a:cubicBezTo>
                  <a:pt x="9533" y="5191"/>
                  <a:pt x="9533" y="5191"/>
                  <a:pt x="9552" y="5191"/>
                </a:cubicBezTo>
                <a:cubicBezTo>
                  <a:pt x="9552" y="5191"/>
                  <a:pt x="9533" y="5155"/>
                  <a:pt x="9533" y="5155"/>
                </a:cubicBezTo>
                <a:cubicBezTo>
                  <a:pt x="9552" y="5119"/>
                  <a:pt x="9552" y="5119"/>
                  <a:pt x="9571" y="5119"/>
                </a:cubicBezTo>
                <a:cubicBezTo>
                  <a:pt x="9552" y="5119"/>
                  <a:pt x="9552" y="5082"/>
                  <a:pt x="9552" y="5082"/>
                </a:cubicBezTo>
                <a:cubicBezTo>
                  <a:pt x="9552" y="5082"/>
                  <a:pt x="9552" y="5082"/>
                  <a:pt x="9571" y="5046"/>
                </a:cubicBezTo>
                <a:cubicBezTo>
                  <a:pt x="9571" y="5082"/>
                  <a:pt x="9571" y="5082"/>
                  <a:pt x="9589" y="5082"/>
                </a:cubicBezTo>
                <a:cubicBezTo>
                  <a:pt x="9608" y="5082"/>
                  <a:pt x="9646" y="5046"/>
                  <a:pt x="9665" y="5082"/>
                </a:cubicBezTo>
                <a:cubicBezTo>
                  <a:pt x="9684" y="5082"/>
                  <a:pt x="9684" y="5082"/>
                  <a:pt x="9665" y="5082"/>
                </a:cubicBezTo>
                <a:cubicBezTo>
                  <a:pt x="9665" y="5155"/>
                  <a:pt x="9608" y="5155"/>
                  <a:pt x="9608" y="5228"/>
                </a:cubicBezTo>
                <a:cubicBezTo>
                  <a:pt x="9608" y="5228"/>
                  <a:pt x="9608" y="5228"/>
                  <a:pt x="9608" y="5228"/>
                </a:cubicBezTo>
                <a:cubicBezTo>
                  <a:pt x="9646" y="5228"/>
                  <a:pt x="9722" y="5228"/>
                  <a:pt x="9741" y="5228"/>
                </a:cubicBezTo>
                <a:cubicBezTo>
                  <a:pt x="9741" y="5264"/>
                  <a:pt x="9741" y="5264"/>
                  <a:pt x="9741" y="5264"/>
                </a:cubicBezTo>
                <a:cubicBezTo>
                  <a:pt x="9741" y="5336"/>
                  <a:pt x="9722" y="5445"/>
                  <a:pt x="9665" y="5445"/>
                </a:cubicBezTo>
                <a:cubicBezTo>
                  <a:pt x="9665" y="5445"/>
                  <a:pt x="9665" y="5445"/>
                  <a:pt x="9665" y="5445"/>
                </a:cubicBezTo>
                <a:cubicBezTo>
                  <a:pt x="9684" y="5445"/>
                  <a:pt x="9684" y="5445"/>
                  <a:pt x="9703" y="5482"/>
                </a:cubicBezTo>
                <a:cubicBezTo>
                  <a:pt x="9703" y="5482"/>
                  <a:pt x="9703" y="5482"/>
                  <a:pt x="9684" y="5482"/>
                </a:cubicBezTo>
                <a:cubicBezTo>
                  <a:pt x="9684" y="5482"/>
                  <a:pt x="9646" y="5482"/>
                  <a:pt x="9627" y="5482"/>
                </a:cubicBezTo>
                <a:cubicBezTo>
                  <a:pt x="9627" y="5482"/>
                  <a:pt x="9627" y="5518"/>
                  <a:pt x="9627" y="5518"/>
                </a:cubicBezTo>
                <a:cubicBezTo>
                  <a:pt x="9665" y="5518"/>
                  <a:pt x="9665" y="5518"/>
                  <a:pt x="9684" y="5518"/>
                </a:cubicBezTo>
                <a:cubicBezTo>
                  <a:pt x="9703" y="5482"/>
                  <a:pt x="9760" y="5554"/>
                  <a:pt x="9760" y="5591"/>
                </a:cubicBezTo>
                <a:cubicBezTo>
                  <a:pt x="9760" y="5627"/>
                  <a:pt x="9760" y="5663"/>
                  <a:pt x="9779" y="5699"/>
                </a:cubicBezTo>
                <a:cubicBezTo>
                  <a:pt x="9798" y="5736"/>
                  <a:pt x="9798" y="5736"/>
                  <a:pt x="9816" y="5736"/>
                </a:cubicBezTo>
                <a:cubicBezTo>
                  <a:pt x="9816" y="5772"/>
                  <a:pt x="9835" y="5772"/>
                  <a:pt x="9835" y="5808"/>
                </a:cubicBezTo>
                <a:cubicBezTo>
                  <a:pt x="9854" y="5845"/>
                  <a:pt x="9854" y="5881"/>
                  <a:pt x="9854" y="5881"/>
                </a:cubicBezTo>
                <a:cubicBezTo>
                  <a:pt x="9873" y="5954"/>
                  <a:pt x="9892" y="5954"/>
                  <a:pt x="9873" y="6026"/>
                </a:cubicBezTo>
                <a:cubicBezTo>
                  <a:pt x="9873" y="6026"/>
                  <a:pt x="9873" y="6026"/>
                  <a:pt x="9892" y="6026"/>
                </a:cubicBezTo>
                <a:cubicBezTo>
                  <a:pt x="9911" y="5990"/>
                  <a:pt x="9949" y="6026"/>
                  <a:pt x="9968" y="6026"/>
                </a:cubicBezTo>
                <a:cubicBezTo>
                  <a:pt x="9968" y="6063"/>
                  <a:pt x="9968" y="6099"/>
                  <a:pt x="9968" y="6099"/>
                </a:cubicBezTo>
                <a:cubicBezTo>
                  <a:pt x="9968" y="6135"/>
                  <a:pt x="9911" y="6208"/>
                  <a:pt x="9892" y="6244"/>
                </a:cubicBezTo>
                <a:close/>
                <a:moveTo>
                  <a:pt x="9514" y="5554"/>
                </a:moveTo>
                <a:cubicBezTo>
                  <a:pt x="9514" y="5554"/>
                  <a:pt x="9514" y="5554"/>
                  <a:pt x="9533" y="5554"/>
                </a:cubicBezTo>
                <a:cubicBezTo>
                  <a:pt x="9533" y="5554"/>
                  <a:pt x="9533" y="5591"/>
                  <a:pt x="9533" y="5591"/>
                </a:cubicBezTo>
                <a:cubicBezTo>
                  <a:pt x="9533" y="5591"/>
                  <a:pt x="9514" y="5591"/>
                  <a:pt x="9514" y="5591"/>
                </a:cubicBezTo>
                <a:cubicBezTo>
                  <a:pt x="9514" y="5591"/>
                  <a:pt x="9514" y="5591"/>
                  <a:pt x="9514" y="5591"/>
                </a:cubicBezTo>
                <a:cubicBezTo>
                  <a:pt x="9514" y="5591"/>
                  <a:pt x="9514" y="5591"/>
                  <a:pt x="9514" y="5554"/>
                </a:cubicBezTo>
                <a:close/>
                <a:moveTo>
                  <a:pt x="9514" y="5772"/>
                </a:moveTo>
                <a:cubicBezTo>
                  <a:pt x="9495" y="5808"/>
                  <a:pt x="9495" y="5808"/>
                  <a:pt x="9476" y="5845"/>
                </a:cubicBezTo>
                <a:cubicBezTo>
                  <a:pt x="9476" y="5881"/>
                  <a:pt x="9495" y="5954"/>
                  <a:pt x="9495" y="6026"/>
                </a:cubicBezTo>
                <a:cubicBezTo>
                  <a:pt x="9495" y="6063"/>
                  <a:pt x="9476" y="6063"/>
                  <a:pt x="9476" y="6099"/>
                </a:cubicBezTo>
                <a:cubicBezTo>
                  <a:pt x="9457" y="6099"/>
                  <a:pt x="9457" y="6099"/>
                  <a:pt x="9438" y="6099"/>
                </a:cubicBezTo>
                <a:cubicBezTo>
                  <a:pt x="9438" y="6135"/>
                  <a:pt x="9438" y="6135"/>
                  <a:pt x="9438" y="6135"/>
                </a:cubicBezTo>
                <a:cubicBezTo>
                  <a:pt x="9419" y="6135"/>
                  <a:pt x="9400" y="6135"/>
                  <a:pt x="9381" y="6135"/>
                </a:cubicBezTo>
                <a:cubicBezTo>
                  <a:pt x="9381" y="6171"/>
                  <a:pt x="9363" y="6171"/>
                  <a:pt x="9344" y="6208"/>
                </a:cubicBezTo>
                <a:cubicBezTo>
                  <a:pt x="9325" y="6208"/>
                  <a:pt x="9325" y="6208"/>
                  <a:pt x="9325" y="6208"/>
                </a:cubicBezTo>
                <a:cubicBezTo>
                  <a:pt x="9306" y="6208"/>
                  <a:pt x="9287" y="6244"/>
                  <a:pt x="9268" y="6244"/>
                </a:cubicBezTo>
                <a:cubicBezTo>
                  <a:pt x="9268" y="6208"/>
                  <a:pt x="9268" y="6208"/>
                  <a:pt x="9249" y="6171"/>
                </a:cubicBezTo>
                <a:cubicBezTo>
                  <a:pt x="9249" y="6171"/>
                  <a:pt x="9249" y="6171"/>
                  <a:pt x="9230" y="6171"/>
                </a:cubicBezTo>
                <a:cubicBezTo>
                  <a:pt x="9230" y="6171"/>
                  <a:pt x="9230" y="6171"/>
                  <a:pt x="9230" y="6135"/>
                </a:cubicBezTo>
                <a:cubicBezTo>
                  <a:pt x="9230" y="6135"/>
                  <a:pt x="9249" y="6135"/>
                  <a:pt x="9249" y="6135"/>
                </a:cubicBezTo>
                <a:cubicBezTo>
                  <a:pt x="9249" y="6135"/>
                  <a:pt x="9249" y="6135"/>
                  <a:pt x="9249" y="6135"/>
                </a:cubicBezTo>
                <a:cubicBezTo>
                  <a:pt x="9230" y="6135"/>
                  <a:pt x="9230" y="6135"/>
                  <a:pt x="9211" y="6135"/>
                </a:cubicBezTo>
                <a:cubicBezTo>
                  <a:pt x="9211" y="6135"/>
                  <a:pt x="9211" y="6099"/>
                  <a:pt x="9211" y="6099"/>
                </a:cubicBezTo>
                <a:cubicBezTo>
                  <a:pt x="9230" y="6099"/>
                  <a:pt x="9249" y="6099"/>
                  <a:pt x="9249" y="6099"/>
                </a:cubicBezTo>
                <a:cubicBezTo>
                  <a:pt x="9268" y="6099"/>
                  <a:pt x="9268" y="6063"/>
                  <a:pt x="9268" y="6063"/>
                </a:cubicBezTo>
                <a:cubicBezTo>
                  <a:pt x="9287" y="6063"/>
                  <a:pt x="9306" y="6063"/>
                  <a:pt x="9306" y="6026"/>
                </a:cubicBezTo>
                <a:cubicBezTo>
                  <a:pt x="9287" y="6026"/>
                  <a:pt x="9287" y="6026"/>
                  <a:pt x="9268" y="6026"/>
                </a:cubicBezTo>
                <a:cubicBezTo>
                  <a:pt x="9268" y="6026"/>
                  <a:pt x="9268" y="6026"/>
                  <a:pt x="9268" y="6026"/>
                </a:cubicBezTo>
                <a:cubicBezTo>
                  <a:pt x="9268" y="6026"/>
                  <a:pt x="9287" y="6026"/>
                  <a:pt x="9287" y="6026"/>
                </a:cubicBezTo>
                <a:cubicBezTo>
                  <a:pt x="9287" y="5990"/>
                  <a:pt x="9287" y="5990"/>
                  <a:pt x="9287" y="5990"/>
                </a:cubicBezTo>
                <a:cubicBezTo>
                  <a:pt x="9287" y="5954"/>
                  <a:pt x="9306" y="5990"/>
                  <a:pt x="9306" y="5954"/>
                </a:cubicBezTo>
                <a:cubicBezTo>
                  <a:pt x="9306" y="5954"/>
                  <a:pt x="9306" y="5954"/>
                  <a:pt x="9306" y="5954"/>
                </a:cubicBezTo>
                <a:cubicBezTo>
                  <a:pt x="9306" y="5954"/>
                  <a:pt x="9249" y="5917"/>
                  <a:pt x="9230" y="5917"/>
                </a:cubicBezTo>
                <a:cubicBezTo>
                  <a:pt x="9249" y="5917"/>
                  <a:pt x="9249" y="5917"/>
                  <a:pt x="9249" y="5917"/>
                </a:cubicBezTo>
                <a:cubicBezTo>
                  <a:pt x="9249" y="5881"/>
                  <a:pt x="9249" y="5881"/>
                  <a:pt x="9249" y="5881"/>
                </a:cubicBezTo>
                <a:cubicBezTo>
                  <a:pt x="9249" y="5881"/>
                  <a:pt x="9249" y="5881"/>
                  <a:pt x="9268" y="5881"/>
                </a:cubicBezTo>
                <a:cubicBezTo>
                  <a:pt x="9249" y="5845"/>
                  <a:pt x="9268" y="5845"/>
                  <a:pt x="9268" y="5845"/>
                </a:cubicBezTo>
                <a:cubicBezTo>
                  <a:pt x="9268" y="5845"/>
                  <a:pt x="9268" y="5845"/>
                  <a:pt x="9268" y="5845"/>
                </a:cubicBezTo>
                <a:cubicBezTo>
                  <a:pt x="9249" y="5845"/>
                  <a:pt x="9249" y="5845"/>
                  <a:pt x="9230" y="5845"/>
                </a:cubicBezTo>
                <a:cubicBezTo>
                  <a:pt x="9230" y="5845"/>
                  <a:pt x="9230" y="5845"/>
                  <a:pt x="9230" y="5808"/>
                </a:cubicBezTo>
                <a:cubicBezTo>
                  <a:pt x="9249" y="5808"/>
                  <a:pt x="9249" y="5772"/>
                  <a:pt x="9249" y="5772"/>
                </a:cubicBezTo>
                <a:cubicBezTo>
                  <a:pt x="9268" y="5772"/>
                  <a:pt x="9306" y="5772"/>
                  <a:pt x="9344" y="5772"/>
                </a:cubicBezTo>
                <a:cubicBezTo>
                  <a:pt x="9325" y="5772"/>
                  <a:pt x="9325" y="5772"/>
                  <a:pt x="9325" y="5772"/>
                </a:cubicBezTo>
                <a:cubicBezTo>
                  <a:pt x="9344" y="5772"/>
                  <a:pt x="9363" y="5736"/>
                  <a:pt x="9363" y="5736"/>
                </a:cubicBezTo>
                <a:cubicBezTo>
                  <a:pt x="9344" y="5736"/>
                  <a:pt x="9325" y="5736"/>
                  <a:pt x="9325" y="5736"/>
                </a:cubicBezTo>
                <a:cubicBezTo>
                  <a:pt x="9325" y="5699"/>
                  <a:pt x="9325" y="5699"/>
                  <a:pt x="9325" y="5699"/>
                </a:cubicBezTo>
                <a:cubicBezTo>
                  <a:pt x="9325" y="5699"/>
                  <a:pt x="9344" y="5699"/>
                  <a:pt x="9344" y="5699"/>
                </a:cubicBezTo>
                <a:cubicBezTo>
                  <a:pt x="9344" y="5663"/>
                  <a:pt x="9363" y="5627"/>
                  <a:pt x="9381" y="5627"/>
                </a:cubicBezTo>
                <a:cubicBezTo>
                  <a:pt x="9400" y="5627"/>
                  <a:pt x="9400" y="5663"/>
                  <a:pt x="9419" y="5663"/>
                </a:cubicBezTo>
                <a:cubicBezTo>
                  <a:pt x="9438" y="5627"/>
                  <a:pt x="9476" y="5627"/>
                  <a:pt x="9495" y="5627"/>
                </a:cubicBezTo>
                <a:cubicBezTo>
                  <a:pt x="9495" y="5699"/>
                  <a:pt x="9514" y="5736"/>
                  <a:pt x="9514" y="5772"/>
                </a:cubicBezTo>
                <a:close/>
                <a:moveTo>
                  <a:pt x="10460" y="7878"/>
                </a:moveTo>
                <a:cubicBezTo>
                  <a:pt x="10460" y="7878"/>
                  <a:pt x="10460" y="7878"/>
                  <a:pt x="10460" y="7914"/>
                </a:cubicBezTo>
                <a:cubicBezTo>
                  <a:pt x="10460" y="7914"/>
                  <a:pt x="10460" y="7950"/>
                  <a:pt x="10460" y="7950"/>
                </a:cubicBezTo>
                <a:cubicBezTo>
                  <a:pt x="10460" y="7987"/>
                  <a:pt x="10460" y="8023"/>
                  <a:pt x="10460" y="8023"/>
                </a:cubicBezTo>
                <a:cubicBezTo>
                  <a:pt x="10441" y="8023"/>
                  <a:pt x="10441" y="8023"/>
                  <a:pt x="10422" y="8023"/>
                </a:cubicBezTo>
                <a:cubicBezTo>
                  <a:pt x="10422" y="8059"/>
                  <a:pt x="10422" y="8059"/>
                  <a:pt x="10403" y="8059"/>
                </a:cubicBezTo>
                <a:cubicBezTo>
                  <a:pt x="10365" y="8059"/>
                  <a:pt x="10403" y="7950"/>
                  <a:pt x="10384" y="7878"/>
                </a:cubicBezTo>
                <a:cubicBezTo>
                  <a:pt x="10384" y="7841"/>
                  <a:pt x="10365" y="7841"/>
                  <a:pt x="10365" y="7805"/>
                </a:cubicBezTo>
                <a:cubicBezTo>
                  <a:pt x="10365" y="7805"/>
                  <a:pt x="10365" y="7805"/>
                  <a:pt x="10365" y="7805"/>
                </a:cubicBezTo>
                <a:cubicBezTo>
                  <a:pt x="10403" y="7805"/>
                  <a:pt x="10422" y="7805"/>
                  <a:pt x="10441" y="7769"/>
                </a:cubicBezTo>
                <a:cubicBezTo>
                  <a:pt x="10441" y="7769"/>
                  <a:pt x="10478" y="7841"/>
                  <a:pt x="10460" y="7878"/>
                </a:cubicBezTo>
                <a:close/>
                <a:moveTo>
                  <a:pt x="10441" y="7551"/>
                </a:moveTo>
                <a:cubicBezTo>
                  <a:pt x="10441" y="7515"/>
                  <a:pt x="10441" y="7515"/>
                  <a:pt x="10441" y="7515"/>
                </a:cubicBezTo>
                <a:cubicBezTo>
                  <a:pt x="10441" y="7515"/>
                  <a:pt x="10441" y="7515"/>
                  <a:pt x="10441" y="7515"/>
                </a:cubicBezTo>
                <a:cubicBezTo>
                  <a:pt x="10441" y="7515"/>
                  <a:pt x="10441" y="7515"/>
                  <a:pt x="10441" y="7515"/>
                </a:cubicBezTo>
                <a:cubicBezTo>
                  <a:pt x="10441" y="7587"/>
                  <a:pt x="10460" y="7696"/>
                  <a:pt x="10422" y="7732"/>
                </a:cubicBezTo>
                <a:cubicBezTo>
                  <a:pt x="10422" y="7732"/>
                  <a:pt x="10422" y="7732"/>
                  <a:pt x="10422" y="7732"/>
                </a:cubicBezTo>
                <a:cubicBezTo>
                  <a:pt x="10422" y="7732"/>
                  <a:pt x="10422" y="7732"/>
                  <a:pt x="10422" y="7732"/>
                </a:cubicBezTo>
                <a:cubicBezTo>
                  <a:pt x="10422" y="7732"/>
                  <a:pt x="10422" y="7732"/>
                  <a:pt x="10403" y="7732"/>
                </a:cubicBezTo>
                <a:cubicBezTo>
                  <a:pt x="10403" y="7696"/>
                  <a:pt x="10403" y="7696"/>
                  <a:pt x="10403" y="7696"/>
                </a:cubicBezTo>
                <a:cubicBezTo>
                  <a:pt x="10403" y="7696"/>
                  <a:pt x="10403" y="7696"/>
                  <a:pt x="10403" y="7696"/>
                </a:cubicBezTo>
                <a:cubicBezTo>
                  <a:pt x="10403" y="7696"/>
                  <a:pt x="10403" y="7696"/>
                  <a:pt x="10403" y="7660"/>
                </a:cubicBezTo>
                <a:cubicBezTo>
                  <a:pt x="10403" y="7660"/>
                  <a:pt x="10403" y="7660"/>
                  <a:pt x="10403" y="7660"/>
                </a:cubicBezTo>
                <a:cubicBezTo>
                  <a:pt x="10403" y="7660"/>
                  <a:pt x="10403" y="7660"/>
                  <a:pt x="10403" y="7660"/>
                </a:cubicBezTo>
                <a:cubicBezTo>
                  <a:pt x="10403" y="7660"/>
                  <a:pt x="10403" y="7660"/>
                  <a:pt x="10403" y="7660"/>
                </a:cubicBezTo>
                <a:cubicBezTo>
                  <a:pt x="10403" y="7660"/>
                  <a:pt x="10403" y="7660"/>
                  <a:pt x="10384" y="7660"/>
                </a:cubicBezTo>
                <a:cubicBezTo>
                  <a:pt x="10403" y="7660"/>
                  <a:pt x="10403" y="7624"/>
                  <a:pt x="10403" y="7624"/>
                </a:cubicBezTo>
                <a:cubicBezTo>
                  <a:pt x="10403" y="7624"/>
                  <a:pt x="10384" y="7624"/>
                  <a:pt x="10384" y="7624"/>
                </a:cubicBezTo>
                <a:cubicBezTo>
                  <a:pt x="10384" y="7624"/>
                  <a:pt x="10384" y="7587"/>
                  <a:pt x="10403" y="7587"/>
                </a:cubicBezTo>
                <a:cubicBezTo>
                  <a:pt x="10384" y="7587"/>
                  <a:pt x="10384" y="7587"/>
                  <a:pt x="10384" y="7587"/>
                </a:cubicBezTo>
                <a:cubicBezTo>
                  <a:pt x="10403" y="7551"/>
                  <a:pt x="10441" y="7551"/>
                  <a:pt x="10441" y="7551"/>
                </a:cubicBezTo>
                <a:close/>
                <a:moveTo>
                  <a:pt x="10800" y="8350"/>
                </a:moveTo>
                <a:cubicBezTo>
                  <a:pt x="10800" y="8350"/>
                  <a:pt x="10800" y="8350"/>
                  <a:pt x="10781" y="8386"/>
                </a:cubicBezTo>
                <a:cubicBezTo>
                  <a:pt x="10743" y="8350"/>
                  <a:pt x="10705" y="8313"/>
                  <a:pt x="10668" y="8277"/>
                </a:cubicBezTo>
                <a:cubicBezTo>
                  <a:pt x="10649" y="8241"/>
                  <a:pt x="10649" y="8277"/>
                  <a:pt x="10630" y="8241"/>
                </a:cubicBezTo>
                <a:cubicBezTo>
                  <a:pt x="10649" y="8168"/>
                  <a:pt x="10668" y="8204"/>
                  <a:pt x="10687" y="8168"/>
                </a:cubicBezTo>
                <a:cubicBezTo>
                  <a:pt x="10724" y="8204"/>
                  <a:pt x="10743" y="8204"/>
                  <a:pt x="10781" y="8204"/>
                </a:cubicBezTo>
                <a:cubicBezTo>
                  <a:pt x="10800" y="8168"/>
                  <a:pt x="10800" y="8168"/>
                  <a:pt x="10819" y="8168"/>
                </a:cubicBezTo>
                <a:cubicBezTo>
                  <a:pt x="10819" y="8168"/>
                  <a:pt x="10819" y="8168"/>
                  <a:pt x="10819" y="8168"/>
                </a:cubicBezTo>
                <a:cubicBezTo>
                  <a:pt x="10819" y="8204"/>
                  <a:pt x="10781" y="8277"/>
                  <a:pt x="10800" y="8313"/>
                </a:cubicBezTo>
                <a:cubicBezTo>
                  <a:pt x="10800" y="8313"/>
                  <a:pt x="10819" y="8313"/>
                  <a:pt x="10800" y="8350"/>
                </a:cubicBezTo>
                <a:close/>
                <a:moveTo>
                  <a:pt x="11481" y="8567"/>
                </a:moveTo>
                <a:cubicBezTo>
                  <a:pt x="11481" y="8567"/>
                  <a:pt x="11481" y="8604"/>
                  <a:pt x="11481" y="8604"/>
                </a:cubicBezTo>
                <a:cubicBezTo>
                  <a:pt x="11443" y="8604"/>
                  <a:pt x="11424" y="8604"/>
                  <a:pt x="11386" y="8604"/>
                </a:cubicBezTo>
                <a:cubicBezTo>
                  <a:pt x="11386" y="8604"/>
                  <a:pt x="11386" y="8604"/>
                  <a:pt x="11386" y="8604"/>
                </a:cubicBezTo>
                <a:cubicBezTo>
                  <a:pt x="11367" y="8567"/>
                  <a:pt x="11330" y="8567"/>
                  <a:pt x="11311" y="8567"/>
                </a:cubicBezTo>
                <a:cubicBezTo>
                  <a:pt x="11311" y="8567"/>
                  <a:pt x="11311" y="8531"/>
                  <a:pt x="11311" y="8531"/>
                </a:cubicBezTo>
                <a:cubicBezTo>
                  <a:pt x="11311" y="8531"/>
                  <a:pt x="11330" y="8531"/>
                  <a:pt x="11330" y="8531"/>
                </a:cubicBezTo>
                <a:cubicBezTo>
                  <a:pt x="11330" y="8531"/>
                  <a:pt x="11330" y="8531"/>
                  <a:pt x="11330" y="8531"/>
                </a:cubicBezTo>
                <a:cubicBezTo>
                  <a:pt x="11330" y="8531"/>
                  <a:pt x="11330" y="8531"/>
                  <a:pt x="11330" y="8531"/>
                </a:cubicBezTo>
                <a:cubicBezTo>
                  <a:pt x="11330" y="8531"/>
                  <a:pt x="11330" y="8531"/>
                  <a:pt x="11349" y="8531"/>
                </a:cubicBezTo>
                <a:cubicBezTo>
                  <a:pt x="11349" y="8531"/>
                  <a:pt x="11349" y="8531"/>
                  <a:pt x="11349" y="8531"/>
                </a:cubicBezTo>
                <a:cubicBezTo>
                  <a:pt x="11349" y="8531"/>
                  <a:pt x="11349" y="8531"/>
                  <a:pt x="11349" y="8531"/>
                </a:cubicBezTo>
                <a:cubicBezTo>
                  <a:pt x="11349" y="8531"/>
                  <a:pt x="11349" y="8531"/>
                  <a:pt x="11349" y="8531"/>
                </a:cubicBezTo>
                <a:cubicBezTo>
                  <a:pt x="11367" y="8531"/>
                  <a:pt x="11349" y="8531"/>
                  <a:pt x="11367" y="8567"/>
                </a:cubicBezTo>
                <a:cubicBezTo>
                  <a:pt x="11367" y="8567"/>
                  <a:pt x="11386" y="8567"/>
                  <a:pt x="11405" y="8531"/>
                </a:cubicBezTo>
                <a:cubicBezTo>
                  <a:pt x="11424" y="8567"/>
                  <a:pt x="11424" y="8567"/>
                  <a:pt x="11443" y="8567"/>
                </a:cubicBezTo>
                <a:cubicBezTo>
                  <a:pt x="11443" y="8567"/>
                  <a:pt x="11443" y="8567"/>
                  <a:pt x="11443" y="8567"/>
                </a:cubicBezTo>
                <a:cubicBezTo>
                  <a:pt x="11443" y="8567"/>
                  <a:pt x="11443" y="8567"/>
                  <a:pt x="11443" y="8567"/>
                </a:cubicBezTo>
                <a:cubicBezTo>
                  <a:pt x="11443" y="8567"/>
                  <a:pt x="11443" y="8604"/>
                  <a:pt x="11462" y="8604"/>
                </a:cubicBezTo>
                <a:cubicBezTo>
                  <a:pt x="11462" y="8567"/>
                  <a:pt x="11481" y="8567"/>
                  <a:pt x="11481" y="8567"/>
                </a:cubicBezTo>
                <a:close/>
                <a:moveTo>
                  <a:pt x="11935" y="8567"/>
                </a:moveTo>
                <a:cubicBezTo>
                  <a:pt x="11954" y="8531"/>
                  <a:pt x="11973" y="8531"/>
                  <a:pt x="11992" y="8495"/>
                </a:cubicBezTo>
                <a:cubicBezTo>
                  <a:pt x="11973" y="8531"/>
                  <a:pt x="11954" y="8531"/>
                  <a:pt x="11954" y="8567"/>
                </a:cubicBezTo>
                <a:cubicBezTo>
                  <a:pt x="11954" y="8567"/>
                  <a:pt x="11954" y="8604"/>
                  <a:pt x="11954" y="8604"/>
                </a:cubicBezTo>
                <a:cubicBezTo>
                  <a:pt x="11935" y="8604"/>
                  <a:pt x="11935" y="8640"/>
                  <a:pt x="11897" y="8640"/>
                </a:cubicBezTo>
                <a:cubicBezTo>
                  <a:pt x="11897" y="8640"/>
                  <a:pt x="11897" y="8640"/>
                  <a:pt x="11897" y="8640"/>
                </a:cubicBezTo>
                <a:cubicBezTo>
                  <a:pt x="11878" y="8640"/>
                  <a:pt x="11878" y="8640"/>
                  <a:pt x="11859" y="8640"/>
                </a:cubicBezTo>
                <a:cubicBezTo>
                  <a:pt x="11859" y="8604"/>
                  <a:pt x="11859" y="8604"/>
                  <a:pt x="11859" y="8604"/>
                </a:cubicBezTo>
                <a:cubicBezTo>
                  <a:pt x="11859" y="8604"/>
                  <a:pt x="11897" y="8567"/>
                  <a:pt x="11897" y="8567"/>
                </a:cubicBezTo>
                <a:cubicBezTo>
                  <a:pt x="11897" y="8567"/>
                  <a:pt x="11897" y="8567"/>
                  <a:pt x="11897" y="8531"/>
                </a:cubicBezTo>
                <a:cubicBezTo>
                  <a:pt x="11897" y="8531"/>
                  <a:pt x="11916" y="8567"/>
                  <a:pt x="11935" y="8567"/>
                </a:cubicBezTo>
                <a:close/>
                <a:moveTo>
                  <a:pt x="9249" y="9076"/>
                </a:moveTo>
                <a:cubicBezTo>
                  <a:pt x="9268" y="9039"/>
                  <a:pt x="9287" y="9039"/>
                  <a:pt x="9287" y="9003"/>
                </a:cubicBezTo>
                <a:cubicBezTo>
                  <a:pt x="9287" y="8967"/>
                  <a:pt x="9287" y="8967"/>
                  <a:pt x="9287" y="8930"/>
                </a:cubicBezTo>
                <a:cubicBezTo>
                  <a:pt x="9306" y="8894"/>
                  <a:pt x="9344" y="8858"/>
                  <a:pt x="9344" y="8822"/>
                </a:cubicBezTo>
                <a:cubicBezTo>
                  <a:pt x="9381" y="8785"/>
                  <a:pt x="9419" y="8785"/>
                  <a:pt x="9438" y="8713"/>
                </a:cubicBezTo>
                <a:cubicBezTo>
                  <a:pt x="9457" y="8676"/>
                  <a:pt x="9476" y="8531"/>
                  <a:pt x="9495" y="8495"/>
                </a:cubicBezTo>
                <a:cubicBezTo>
                  <a:pt x="9514" y="8495"/>
                  <a:pt x="9514" y="8495"/>
                  <a:pt x="9514" y="8495"/>
                </a:cubicBezTo>
                <a:cubicBezTo>
                  <a:pt x="9533" y="8531"/>
                  <a:pt x="9552" y="8567"/>
                  <a:pt x="9571" y="8567"/>
                </a:cubicBezTo>
                <a:cubicBezTo>
                  <a:pt x="9608" y="8604"/>
                  <a:pt x="9684" y="8567"/>
                  <a:pt x="9684" y="8567"/>
                </a:cubicBezTo>
                <a:cubicBezTo>
                  <a:pt x="9684" y="8604"/>
                  <a:pt x="9722" y="8604"/>
                  <a:pt x="9741" y="8604"/>
                </a:cubicBezTo>
                <a:cubicBezTo>
                  <a:pt x="9779" y="8567"/>
                  <a:pt x="9779" y="8531"/>
                  <a:pt x="9779" y="8531"/>
                </a:cubicBezTo>
                <a:cubicBezTo>
                  <a:pt x="9798" y="8495"/>
                  <a:pt x="9835" y="8495"/>
                  <a:pt x="9835" y="8495"/>
                </a:cubicBezTo>
                <a:cubicBezTo>
                  <a:pt x="9835" y="8495"/>
                  <a:pt x="9854" y="8495"/>
                  <a:pt x="9854" y="8495"/>
                </a:cubicBezTo>
                <a:cubicBezTo>
                  <a:pt x="9873" y="8458"/>
                  <a:pt x="9892" y="8422"/>
                  <a:pt x="9911" y="8422"/>
                </a:cubicBezTo>
                <a:cubicBezTo>
                  <a:pt x="9930" y="8386"/>
                  <a:pt x="9968" y="8422"/>
                  <a:pt x="10006" y="8386"/>
                </a:cubicBezTo>
                <a:cubicBezTo>
                  <a:pt x="10006" y="8386"/>
                  <a:pt x="10025" y="8386"/>
                  <a:pt x="10043" y="8386"/>
                </a:cubicBezTo>
                <a:cubicBezTo>
                  <a:pt x="10043" y="8350"/>
                  <a:pt x="10043" y="8386"/>
                  <a:pt x="10062" y="8386"/>
                </a:cubicBezTo>
                <a:cubicBezTo>
                  <a:pt x="10081" y="8386"/>
                  <a:pt x="10081" y="8350"/>
                  <a:pt x="10100" y="8350"/>
                </a:cubicBezTo>
                <a:cubicBezTo>
                  <a:pt x="10138" y="8313"/>
                  <a:pt x="10157" y="8386"/>
                  <a:pt x="10195" y="8386"/>
                </a:cubicBezTo>
                <a:cubicBezTo>
                  <a:pt x="10214" y="8350"/>
                  <a:pt x="10233" y="8350"/>
                  <a:pt x="10251" y="8313"/>
                </a:cubicBezTo>
                <a:cubicBezTo>
                  <a:pt x="10270" y="8313"/>
                  <a:pt x="10270" y="8350"/>
                  <a:pt x="10289" y="8350"/>
                </a:cubicBezTo>
                <a:cubicBezTo>
                  <a:pt x="10308" y="8350"/>
                  <a:pt x="10308" y="8313"/>
                  <a:pt x="10327" y="8313"/>
                </a:cubicBezTo>
                <a:cubicBezTo>
                  <a:pt x="10327" y="8350"/>
                  <a:pt x="10346" y="8350"/>
                  <a:pt x="10346" y="8350"/>
                </a:cubicBezTo>
                <a:cubicBezTo>
                  <a:pt x="10384" y="8386"/>
                  <a:pt x="10422" y="8313"/>
                  <a:pt x="10441" y="8277"/>
                </a:cubicBezTo>
                <a:cubicBezTo>
                  <a:pt x="10441" y="8277"/>
                  <a:pt x="10460" y="8277"/>
                  <a:pt x="10460" y="8277"/>
                </a:cubicBezTo>
                <a:cubicBezTo>
                  <a:pt x="10478" y="8313"/>
                  <a:pt x="10478" y="8313"/>
                  <a:pt x="10497" y="8313"/>
                </a:cubicBezTo>
                <a:cubicBezTo>
                  <a:pt x="10497" y="8350"/>
                  <a:pt x="10497" y="8350"/>
                  <a:pt x="10497" y="8350"/>
                </a:cubicBezTo>
                <a:cubicBezTo>
                  <a:pt x="10497" y="8386"/>
                  <a:pt x="10497" y="8386"/>
                  <a:pt x="10497" y="8386"/>
                </a:cubicBezTo>
                <a:cubicBezTo>
                  <a:pt x="10516" y="8350"/>
                  <a:pt x="10535" y="8350"/>
                  <a:pt x="10535" y="8313"/>
                </a:cubicBezTo>
                <a:cubicBezTo>
                  <a:pt x="10535" y="8422"/>
                  <a:pt x="10478" y="8458"/>
                  <a:pt x="10535" y="8531"/>
                </a:cubicBezTo>
                <a:cubicBezTo>
                  <a:pt x="10554" y="8531"/>
                  <a:pt x="10554" y="8567"/>
                  <a:pt x="10554" y="8567"/>
                </a:cubicBezTo>
                <a:cubicBezTo>
                  <a:pt x="10554" y="8604"/>
                  <a:pt x="10497" y="8676"/>
                  <a:pt x="10478" y="8713"/>
                </a:cubicBezTo>
                <a:cubicBezTo>
                  <a:pt x="10478" y="8749"/>
                  <a:pt x="10497" y="8785"/>
                  <a:pt x="10516" y="8822"/>
                </a:cubicBezTo>
                <a:cubicBezTo>
                  <a:pt x="10535" y="8785"/>
                  <a:pt x="10535" y="8785"/>
                  <a:pt x="10554" y="8785"/>
                </a:cubicBezTo>
                <a:cubicBezTo>
                  <a:pt x="10554" y="8822"/>
                  <a:pt x="10554" y="8822"/>
                  <a:pt x="10554" y="8822"/>
                </a:cubicBezTo>
                <a:cubicBezTo>
                  <a:pt x="10573" y="8858"/>
                  <a:pt x="10611" y="8894"/>
                  <a:pt x="10630" y="8894"/>
                </a:cubicBezTo>
                <a:cubicBezTo>
                  <a:pt x="10649" y="8894"/>
                  <a:pt x="10668" y="8894"/>
                  <a:pt x="10705" y="8894"/>
                </a:cubicBezTo>
                <a:cubicBezTo>
                  <a:pt x="10705" y="8894"/>
                  <a:pt x="10724" y="8894"/>
                  <a:pt x="10743" y="8894"/>
                </a:cubicBezTo>
                <a:cubicBezTo>
                  <a:pt x="10743" y="8930"/>
                  <a:pt x="10743" y="8930"/>
                  <a:pt x="10762" y="8930"/>
                </a:cubicBezTo>
                <a:cubicBezTo>
                  <a:pt x="10762" y="8967"/>
                  <a:pt x="10781" y="8930"/>
                  <a:pt x="10781" y="8967"/>
                </a:cubicBezTo>
                <a:cubicBezTo>
                  <a:pt x="10819" y="8967"/>
                  <a:pt x="10819" y="9076"/>
                  <a:pt x="10838" y="9076"/>
                </a:cubicBezTo>
                <a:cubicBezTo>
                  <a:pt x="10857" y="9112"/>
                  <a:pt x="10932" y="9112"/>
                  <a:pt x="10951" y="9148"/>
                </a:cubicBezTo>
                <a:cubicBezTo>
                  <a:pt x="10989" y="9148"/>
                  <a:pt x="11008" y="9221"/>
                  <a:pt x="11046" y="9221"/>
                </a:cubicBezTo>
                <a:cubicBezTo>
                  <a:pt x="11046" y="9221"/>
                  <a:pt x="11065" y="9221"/>
                  <a:pt x="11065" y="9221"/>
                </a:cubicBezTo>
                <a:cubicBezTo>
                  <a:pt x="11140" y="9148"/>
                  <a:pt x="11065" y="9076"/>
                  <a:pt x="11103" y="9003"/>
                </a:cubicBezTo>
                <a:cubicBezTo>
                  <a:pt x="11122" y="8930"/>
                  <a:pt x="11216" y="8858"/>
                  <a:pt x="11273" y="8894"/>
                </a:cubicBezTo>
                <a:cubicBezTo>
                  <a:pt x="11292" y="8930"/>
                  <a:pt x="11273" y="8967"/>
                  <a:pt x="11292" y="8967"/>
                </a:cubicBezTo>
                <a:cubicBezTo>
                  <a:pt x="11311" y="9003"/>
                  <a:pt x="11349" y="9003"/>
                  <a:pt x="11367" y="9003"/>
                </a:cubicBezTo>
                <a:cubicBezTo>
                  <a:pt x="11367" y="9003"/>
                  <a:pt x="11386" y="9003"/>
                  <a:pt x="11386" y="9003"/>
                </a:cubicBezTo>
                <a:cubicBezTo>
                  <a:pt x="11405" y="9003"/>
                  <a:pt x="11405" y="9039"/>
                  <a:pt x="11424" y="9076"/>
                </a:cubicBezTo>
                <a:cubicBezTo>
                  <a:pt x="11443" y="9076"/>
                  <a:pt x="11462" y="9076"/>
                  <a:pt x="11481" y="9076"/>
                </a:cubicBezTo>
                <a:cubicBezTo>
                  <a:pt x="11519" y="9076"/>
                  <a:pt x="11538" y="9076"/>
                  <a:pt x="11575" y="9112"/>
                </a:cubicBezTo>
                <a:cubicBezTo>
                  <a:pt x="11575" y="9112"/>
                  <a:pt x="11575" y="9112"/>
                  <a:pt x="11575" y="9112"/>
                </a:cubicBezTo>
                <a:cubicBezTo>
                  <a:pt x="11594" y="9112"/>
                  <a:pt x="11613" y="9148"/>
                  <a:pt x="11632" y="9148"/>
                </a:cubicBezTo>
                <a:cubicBezTo>
                  <a:pt x="11632" y="9148"/>
                  <a:pt x="11651" y="9185"/>
                  <a:pt x="11670" y="9148"/>
                </a:cubicBezTo>
                <a:cubicBezTo>
                  <a:pt x="11670" y="9148"/>
                  <a:pt x="11689" y="9148"/>
                  <a:pt x="11689" y="9112"/>
                </a:cubicBezTo>
                <a:cubicBezTo>
                  <a:pt x="11727" y="9076"/>
                  <a:pt x="11784" y="9076"/>
                  <a:pt x="11821" y="9076"/>
                </a:cubicBezTo>
                <a:cubicBezTo>
                  <a:pt x="11821" y="9112"/>
                  <a:pt x="11840" y="9112"/>
                  <a:pt x="11840" y="9112"/>
                </a:cubicBezTo>
                <a:cubicBezTo>
                  <a:pt x="11859" y="9112"/>
                  <a:pt x="11878" y="9148"/>
                  <a:pt x="11897" y="9112"/>
                </a:cubicBezTo>
                <a:cubicBezTo>
                  <a:pt x="11935" y="9148"/>
                  <a:pt x="11954" y="9112"/>
                  <a:pt x="11973" y="9112"/>
                </a:cubicBezTo>
                <a:cubicBezTo>
                  <a:pt x="11992" y="9185"/>
                  <a:pt x="12011" y="9257"/>
                  <a:pt x="12011" y="9330"/>
                </a:cubicBezTo>
                <a:cubicBezTo>
                  <a:pt x="11992" y="9366"/>
                  <a:pt x="11992" y="9475"/>
                  <a:pt x="11973" y="9548"/>
                </a:cubicBezTo>
                <a:cubicBezTo>
                  <a:pt x="11973" y="9548"/>
                  <a:pt x="11973" y="9548"/>
                  <a:pt x="11954" y="9548"/>
                </a:cubicBezTo>
                <a:cubicBezTo>
                  <a:pt x="11916" y="9475"/>
                  <a:pt x="11897" y="9366"/>
                  <a:pt x="11878" y="9293"/>
                </a:cubicBezTo>
                <a:cubicBezTo>
                  <a:pt x="11859" y="9293"/>
                  <a:pt x="11859" y="9293"/>
                  <a:pt x="11859" y="9330"/>
                </a:cubicBezTo>
                <a:cubicBezTo>
                  <a:pt x="11859" y="9402"/>
                  <a:pt x="11897" y="9475"/>
                  <a:pt x="11916" y="9511"/>
                </a:cubicBezTo>
                <a:cubicBezTo>
                  <a:pt x="11935" y="9584"/>
                  <a:pt x="11954" y="9656"/>
                  <a:pt x="11954" y="9693"/>
                </a:cubicBezTo>
                <a:cubicBezTo>
                  <a:pt x="11992" y="9802"/>
                  <a:pt x="12011" y="9874"/>
                  <a:pt x="12029" y="9983"/>
                </a:cubicBezTo>
                <a:cubicBezTo>
                  <a:pt x="12048" y="9983"/>
                  <a:pt x="12048" y="10019"/>
                  <a:pt x="12067" y="10019"/>
                </a:cubicBezTo>
                <a:cubicBezTo>
                  <a:pt x="12067" y="10056"/>
                  <a:pt x="12048" y="10056"/>
                  <a:pt x="12048" y="10056"/>
                </a:cubicBezTo>
                <a:cubicBezTo>
                  <a:pt x="12048" y="10092"/>
                  <a:pt x="12067" y="10128"/>
                  <a:pt x="12067" y="10165"/>
                </a:cubicBezTo>
                <a:cubicBezTo>
                  <a:pt x="12067" y="10165"/>
                  <a:pt x="12086" y="10201"/>
                  <a:pt x="12105" y="10201"/>
                </a:cubicBezTo>
                <a:cubicBezTo>
                  <a:pt x="12124" y="10237"/>
                  <a:pt x="12143" y="10310"/>
                  <a:pt x="12162" y="10383"/>
                </a:cubicBezTo>
                <a:cubicBezTo>
                  <a:pt x="12162" y="10455"/>
                  <a:pt x="12143" y="10600"/>
                  <a:pt x="12181" y="10673"/>
                </a:cubicBezTo>
                <a:cubicBezTo>
                  <a:pt x="12181" y="10709"/>
                  <a:pt x="12237" y="10709"/>
                  <a:pt x="12256" y="10782"/>
                </a:cubicBezTo>
                <a:cubicBezTo>
                  <a:pt x="12275" y="10854"/>
                  <a:pt x="12275" y="11072"/>
                  <a:pt x="12313" y="11109"/>
                </a:cubicBezTo>
                <a:cubicBezTo>
                  <a:pt x="12313" y="11109"/>
                  <a:pt x="12313" y="11109"/>
                  <a:pt x="12313" y="11109"/>
                </a:cubicBezTo>
                <a:cubicBezTo>
                  <a:pt x="12332" y="11109"/>
                  <a:pt x="12313" y="11072"/>
                  <a:pt x="12332" y="11072"/>
                </a:cubicBezTo>
                <a:cubicBezTo>
                  <a:pt x="12332" y="11072"/>
                  <a:pt x="12351" y="11109"/>
                  <a:pt x="12351" y="11145"/>
                </a:cubicBezTo>
                <a:cubicBezTo>
                  <a:pt x="12370" y="11145"/>
                  <a:pt x="12370" y="11145"/>
                  <a:pt x="12389" y="11145"/>
                </a:cubicBezTo>
                <a:cubicBezTo>
                  <a:pt x="12408" y="11181"/>
                  <a:pt x="12427" y="11217"/>
                  <a:pt x="12446" y="11254"/>
                </a:cubicBezTo>
                <a:cubicBezTo>
                  <a:pt x="12446" y="11254"/>
                  <a:pt x="12464" y="11254"/>
                  <a:pt x="12464" y="11290"/>
                </a:cubicBezTo>
                <a:cubicBezTo>
                  <a:pt x="12464" y="11290"/>
                  <a:pt x="12483" y="11326"/>
                  <a:pt x="12483" y="11363"/>
                </a:cubicBezTo>
                <a:cubicBezTo>
                  <a:pt x="12502" y="11399"/>
                  <a:pt x="12540" y="11399"/>
                  <a:pt x="12540" y="11472"/>
                </a:cubicBezTo>
                <a:cubicBezTo>
                  <a:pt x="12540" y="11508"/>
                  <a:pt x="12502" y="11508"/>
                  <a:pt x="12502" y="11544"/>
                </a:cubicBezTo>
                <a:cubicBezTo>
                  <a:pt x="12502" y="11544"/>
                  <a:pt x="12502" y="11544"/>
                  <a:pt x="12502" y="11544"/>
                </a:cubicBezTo>
                <a:cubicBezTo>
                  <a:pt x="12502" y="11544"/>
                  <a:pt x="12502" y="11544"/>
                  <a:pt x="12502" y="11544"/>
                </a:cubicBezTo>
                <a:cubicBezTo>
                  <a:pt x="12502" y="11544"/>
                  <a:pt x="12521" y="11544"/>
                  <a:pt x="12540" y="11544"/>
                </a:cubicBezTo>
                <a:cubicBezTo>
                  <a:pt x="12540" y="11581"/>
                  <a:pt x="12578" y="11653"/>
                  <a:pt x="12597" y="11689"/>
                </a:cubicBezTo>
                <a:cubicBezTo>
                  <a:pt x="12616" y="11689"/>
                  <a:pt x="12616" y="11689"/>
                  <a:pt x="12635" y="11689"/>
                </a:cubicBezTo>
                <a:cubicBezTo>
                  <a:pt x="12654" y="11653"/>
                  <a:pt x="12673" y="11653"/>
                  <a:pt x="12691" y="11617"/>
                </a:cubicBezTo>
                <a:cubicBezTo>
                  <a:pt x="12710" y="11617"/>
                  <a:pt x="12729" y="11653"/>
                  <a:pt x="12748" y="11653"/>
                </a:cubicBezTo>
                <a:cubicBezTo>
                  <a:pt x="12748" y="11617"/>
                  <a:pt x="12767" y="11617"/>
                  <a:pt x="12786" y="11581"/>
                </a:cubicBezTo>
                <a:cubicBezTo>
                  <a:pt x="12786" y="11581"/>
                  <a:pt x="12786" y="11581"/>
                  <a:pt x="12786" y="11581"/>
                </a:cubicBezTo>
                <a:cubicBezTo>
                  <a:pt x="12805" y="11581"/>
                  <a:pt x="12824" y="11581"/>
                  <a:pt x="12824" y="11617"/>
                </a:cubicBezTo>
                <a:cubicBezTo>
                  <a:pt x="12843" y="11581"/>
                  <a:pt x="12843" y="11581"/>
                  <a:pt x="12862" y="11581"/>
                </a:cubicBezTo>
                <a:cubicBezTo>
                  <a:pt x="12881" y="11581"/>
                  <a:pt x="12899" y="11581"/>
                  <a:pt x="12918" y="11581"/>
                </a:cubicBezTo>
                <a:cubicBezTo>
                  <a:pt x="12937" y="11581"/>
                  <a:pt x="12956" y="11544"/>
                  <a:pt x="12994" y="11508"/>
                </a:cubicBezTo>
                <a:cubicBezTo>
                  <a:pt x="12994" y="11508"/>
                  <a:pt x="13013" y="11508"/>
                  <a:pt x="13032" y="11508"/>
                </a:cubicBezTo>
                <a:cubicBezTo>
                  <a:pt x="13032" y="11508"/>
                  <a:pt x="13032" y="11544"/>
                  <a:pt x="13032" y="11544"/>
                </a:cubicBezTo>
                <a:cubicBezTo>
                  <a:pt x="13013" y="11544"/>
                  <a:pt x="13013" y="11581"/>
                  <a:pt x="13013" y="11581"/>
                </a:cubicBezTo>
                <a:cubicBezTo>
                  <a:pt x="13013" y="11617"/>
                  <a:pt x="13013" y="11617"/>
                  <a:pt x="13013" y="11653"/>
                </a:cubicBezTo>
                <a:cubicBezTo>
                  <a:pt x="13013" y="11689"/>
                  <a:pt x="13013" y="11689"/>
                  <a:pt x="12994" y="11689"/>
                </a:cubicBezTo>
                <a:cubicBezTo>
                  <a:pt x="12994" y="11726"/>
                  <a:pt x="12994" y="11762"/>
                  <a:pt x="12994" y="11798"/>
                </a:cubicBezTo>
                <a:cubicBezTo>
                  <a:pt x="12994" y="11835"/>
                  <a:pt x="12975" y="11871"/>
                  <a:pt x="12956" y="11907"/>
                </a:cubicBezTo>
                <a:cubicBezTo>
                  <a:pt x="12956" y="11944"/>
                  <a:pt x="12937" y="11944"/>
                  <a:pt x="12937" y="11980"/>
                </a:cubicBezTo>
                <a:cubicBezTo>
                  <a:pt x="12937" y="11980"/>
                  <a:pt x="12937" y="11980"/>
                  <a:pt x="12937" y="12016"/>
                </a:cubicBezTo>
                <a:cubicBezTo>
                  <a:pt x="12918" y="12052"/>
                  <a:pt x="12899" y="12089"/>
                  <a:pt x="12899" y="12161"/>
                </a:cubicBezTo>
                <a:cubicBezTo>
                  <a:pt x="12881" y="12161"/>
                  <a:pt x="12881" y="12198"/>
                  <a:pt x="12881" y="12198"/>
                </a:cubicBezTo>
                <a:cubicBezTo>
                  <a:pt x="12862" y="12307"/>
                  <a:pt x="12805" y="12415"/>
                  <a:pt x="12767" y="12488"/>
                </a:cubicBezTo>
                <a:cubicBezTo>
                  <a:pt x="12748" y="12524"/>
                  <a:pt x="12729" y="12561"/>
                  <a:pt x="12710" y="12597"/>
                </a:cubicBezTo>
                <a:cubicBezTo>
                  <a:pt x="12673" y="12706"/>
                  <a:pt x="12616" y="12742"/>
                  <a:pt x="12559" y="12815"/>
                </a:cubicBezTo>
                <a:cubicBezTo>
                  <a:pt x="12521" y="12924"/>
                  <a:pt x="12464" y="12996"/>
                  <a:pt x="12427" y="13105"/>
                </a:cubicBezTo>
                <a:cubicBezTo>
                  <a:pt x="12427" y="13105"/>
                  <a:pt x="12427" y="13142"/>
                  <a:pt x="12427" y="13142"/>
                </a:cubicBezTo>
                <a:cubicBezTo>
                  <a:pt x="12408" y="13142"/>
                  <a:pt x="12408" y="13178"/>
                  <a:pt x="12389" y="13178"/>
                </a:cubicBezTo>
                <a:cubicBezTo>
                  <a:pt x="12389" y="13214"/>
                  <a:pt x="12370" y="13214"/>
                  <a:pt x="12351" y="13250"/>
                </a:cubicBezTo>
                <a:cubicBezTo>
                  <a:pt x="12351" y="13323"/>
                  <a:pt x="12313" y="13359"/>
                  <a:pt x="12313" y="13396"/>
                </a:cubicBezTo>
                <a:cubicBezTo>
                  <a:pt x="12313" y="13432"/>
                  <a:pt x="12313" y="13432"/>
                  <a:pt x="12313" y="13468"/>
                </a:cubicBezTo>
                <a:cubicBezTo>
                  <a:pt x="12294" y="13468"/>
                  <a:pt x="12294" y="13468"/>
                  <a:pt x="12294" y="13468"/>
                </a:cubicBezTo>
                <a:cubicBezTo>
                  <a:pt x="12275" y="13505"/>
                  <a:pt x="12256" y="13613"/>
                  <a:pt x="12256" y="13650"/>
                </a:cubicBezTo>
                <a:cubicBezTo>
                  <a:pt x="12275" y="13722"/>
                  <a:pt x="12294" y="13722"/>
                  <a:pt x="12313" y="13759"/>
                </a:cubicBezTo>
                <a:cubicBezTo>
                  <a:pt x="12313" y="13795"/>
                  <a:pt x="12294" y="13831"/>
                  <a:pt x="12294" y="13831"/>
                </a:cubicBezTo>
                <a:cubicBezTo>
                  <a:pt x="12294" y="13868"/>
                  <a:pt x="12294" y="13868"/>
                  <a:pt x="12294" y="13868"/>
                </a:cubicBezTo>
                <a:cubicBezTo>
                  <a:pt x="12294" y="13940"/>
                  <a:pt x="12294" y="14049"/>
                  <a:pt x="12313" y="14085"/>
                </a:cubicBezTo>
                <a:cubicBezTo>
                  <a:pt x="12332" y="14122"/>
                  <a:pt x="12351" y="14158"/>
                  <a:pt x="12370" y="14194"/>
                </a:cubicBezTo>
                <a:cubicBezTo>
                  <a:pt x="12370" y="14231"/>
                  <a:pt x="12351" y="14231"/>
                  <a:pt x="12351" y="14267"/>
                </a:cubicBezTo>
                <a:cubicBezTo>
                  <a:pt x="12351" y="14303"/>
                  <a:pt x="12370" y="14376"/>
                  <a:pt x="12370" y="14412"/>
                </a:cubicBezTo>
                <a:cubicBezTo>
                  <a:pt x="12370" y="14448"/>
                  <a:pt x="12351" y="14448"/>
                  <a:pt x="12351" y="14485"/>
                </a:cubicBezTo>
                <a:cubicBezTo>
                  <a:pt x="12370" y="14521"/>
                  <a:pt x="12370" y="14594"/>
                  <a:pt x="12370" y="14630"/>
                </a:cubicBezTo>
                <a:cubicBezTo>
                  <a:pt x="12370" y="14666"/>
                  <a:pt x="12370" y="14666"/>
                  <a:pt x="12389" y="14666"/>
                </a:cubicBezTo>
                <a:cubicBezTo>
                  <a:pt x="12389" y="14666"/>
                  <a:pt x="12389" y="14666"/>
                  <a:pt x="12389" y="14666"/>
                </a:cubicBezTo>
                <a:cubicBezTo>
                  <a:pt x="12389" y="14703"/>
                  <a:pt x="12370" y="14703"/>
                  <a:pt x="12370" y="14739"/>
                </a:cubicBezTo>
                <a:cubicBezTo>
                  <a:pt x="12370" y="14739"/>
                  <a:pt x="12370" y="14739"/>
                  <a:pt x="12370" y="14739"/>
                </a:cubicBezTo>
                <a:cubicBezTo>
                  <a:pt x="12351" y="14811"/>
                  <a:pt x="12332" y="14884"/>
                  <a:pt x="12294" y="14920"/>
                </a:cubicBezTo>
                <a:cubicBezTo>
                  <a:pt x="12256" y="14957"/>
                  <a:pt x="12200" y="14993"/>
                  <a:pt x="12162" y="15029"/>
                </a:cubicBezTo>
                <a:cubicBezTo>
                  <a:pt x="12124" y="15066"/>
                  <a:pt x="12105" y="15138"/>
                  <a:pt x="12086" y="15211"/>
                </a:cubicBezTo>
                <a:cubicBezTo>
                  <a:pt x="12048" y="15247"/>
                  <a:pt x="12029" y="15283"/>
                  <a:pt x="12011" y="15320"/>
                </a:cubicBezTo>
                <a:cubicBezTo>
                  <a:pt x="12011" y="15320"/>
                  <a:pt x="12011" y="15356"/>
                  <a:pt x="12011" y="15392"/>
                </a:cubicBezTo>
                <a:cubicBezTo>
                  <a:pt x="12011" y="15392"/>
                  <a:pt x="12029" y="15429"/>
                  <a:pt x="12029" y="15429"/>
                </a:cubicBezTo>
                <a:cubicBezTo>
                  <a:pt x="12011" y="15501"/>
                  <a:pt x="12029" y="15537"/>
                  <a:pt x="12029" y="15610"/>
                </a:cubicBezTo>
                <a:cubicBezTo>
                  <a:pt x="12048" y="15610"/>
                  <a:pt x="12048" y="15574"/>
                  <a:pt x="12048" y="15574"/>
                </a:cubicBezTo>
                <a:cubicBezTo>
                  <a:pt x="12048" y="15646"/>
                  <a:pt x="12048" y="15683"/>
                  <a:pt x="12048" y="15755"/>
                </a:cubicBezTo>
                <a:cubicBezTo>
                  <a:pt x="12048" y="15755"/>
                  <a:pt x="12048" y="15755"/>
                  <a:pt x="12048" y="15792"/>
                </a:cubicBezTo>
                <a:cubicBezTo>
                  <a:pt x="12048" y="15792"/>
                  <a:pt x="12048" y="15792"/>
                  <a:pt x="12048" y="15792"/>
                </a:cubicBezTo>
                <a:cubicBezTo>
                  <a:pt x="12048" y="15792"/>
                  <a:pt x="12048" y="15792"/>
                  <a:pt x="12048" y="15828"/>
                </a:cubicBezTo>
                <a:cubicBezTo>
                  <a:pt x="12029" y="15937"/>
                  <a:pt x="11973" y="15937"/>
                  <a:pt x="11916" y="15973"/>
                </a:cubicBezTo>
                <a:cubicBezTo>
                  <a:pt x="11897" y="16009"/>
                  <a:pt x="11878" y="16046"/>
                  <a:pt x="11878" y="16082"/>
                </a:cubicBezTo>
                <a:cubicBezTo>
                  <a:pt x="11878" y="16082"/>
                  <a:pt x="11878" y="16082"/>
                  <a:pt x="11878" y="16082"/>
                </a:cubicBezTo>
                <a:cubicBezTo>
                  <a:pt x="11878" y="16082"/>
                  <a:pt x="11878" y="16118"/>
                  <a:pt x="11897" y="16118"/>
                </a:cubicBezTo>
                <a:cubicBezTo>
                  <a:pt x="11897" y="16155"/>
                  <a:pt x="11897" y="16264"/>
                  <a:pt x="11878" y="16300"/>
                </a:cubicBezTo>
                <a:cubicBezTo>
                  <a:pt x="11878" y="16336"/>
                  <a:pt x="11859" y="16336"/>
                  <a:pt x="11859" y="16336"/>
                </a:cubicBezTo>
                <a:cubicBezTo>
                  <a:pt x="11859" y="16336"/>
                  <a:pt x="11859" y="16372"/>
                  <a:pt x="11859" y="16409"/>
                </a:cubicBezTo>
                <a:cubicBezTo>
                  <a:pt x="11859" y="16445"/>
                  <a:pt x="11802" y="16481"/>
                  <a:pt x="11802" y="16518"/>
                </a:cubicBezTo>
                <a:cubicBezTo>
                  <a:pt x="11727" y="16699"/>
                  <a:pt x="11670" y="16844"/>
                  <a:pt x="11575" y="16990"/>
                </a:cubicBezTo>
                <a:cubicBezTo>
                  <a:pt x="11557" y="16990"/>
                  <a:pt x="11538" y="17026"/>
                  <a:pt x="11519" y="17062"/>
                </a:cubicBezTo>
                <a:cubicBezTo>
                  <a:pt x="11519" y="17098"/>
                  <a:pt x="11462" y="17062"/>
                  <a:pt x="11443" y="17098"/>
                </a:cubicBezTo>
                <a:cubicBezTo>
                  <a:pt x="11443" y="17098"/>
                  <a:pt x="11443" y="17135"/>
                  <a:pt x="11443" y="17135"/>
                </a:cubicBezTo>
                <a:cubicBezTo>
                  <a:pt x="11424" y="17135"/>
                  <a:pt x="11405" y="17098"/>
                  <a:pt x="11405" y="17098"/>
                </a:cubicBezTo>
                <a:cubicBezTo>
                  <a:pt x="11386" y="17135"/>
                  <a:pt x="11386" y="17135"/>
                  <a:pt x="11386" y="17135"/>
                </a:cubicBezTo>
                <a:cubicBezTo>
                  <a:pt x="11367" y="17135"/>
                  <a:pt x="11330" y="17098"/>
                  <a:pt x="11311" y="17098"/>
                </a:cubicBezTo>
                <a:cubicBezTo>
                  <a:pt x="11311" y="17098"/>
                  <a:pt x="11292" y="17135"/>
                  <a:pt x="11292" y="17135"/>
                </a:cubicBezTo>
                <a:cubicBezTo>
                  <a:pt x="11273" y="17135"/>
                  <a:pt x="11254" y="17098"/>
                  <a:pt x="11216" y="17135"/>
                </a:cubicBezTo>
                <a:cubicBezTo>
                  <a:pt x="11216" y="17135"/>
                  <a:pt x="11216" y="17171"/>
                  <a:pt x="11197" y="17171"/>
                </a:cubicBezTo>
                <a:cubicBezTo>
                  <a:pt x="11178" y="17171"/>
                  <a:pt x="11159" y="17171"/>
                  <a:pt x="11122" y="17171"/>
                </a:cubicBezTo>
                <a:cubicBezTo>
                  <a:pt x="11103" y="17171"/>
                  <a:pt x="11103" y="17207"/>
                  <a:pt x="11084" y="17244"/>
                </a:cubicBezTo>
                <a:cubicBezTo>
                  <a:pt x="11084" y="17207"/>
                  <a:pt x="11065" y="17207"/>
                  <a:pt x="11046" y="17207"/>
                </a:cubicBezTo>
                <a:cubicBezTo>
                  <a:pt x="11046" y="17171"/>
                  <a:pt x="11046" y="17171"/>
                  <a:pt x="11046" y="17171"/>
                </a:cubicBezTo>
                <a:cubicBezTo>
                  <a:pt x="11027" y="17171"/>
                  <a:pt x="11027" y="17171"/>
                  <a:pt x="11027" y="17171"/>
                </a:cubicBezTo>
                <a:cubicBezTo>
                  <a:pt x="11027" y="17135"/>
                  <a:pt x="11027" y="17135"/>
                  <a:pt x="11008" y="17135"/>
                </a:cubicBezTo>
                <a:cubicBezTo>
                  <a:pt x="11008" y="17135"/>
                  <a:pt x="11008" y="17135"/>
                  <a:pt x="11008" y="17135"/>
                </a:cubicBezTo>
                <a:cubicBezTo>
                  <a:pt x="11008" y="17135"/>
                  <a:pt x="11008" y="17135"/>
                  <a:pt x="11008" y="17135"/>
                </a:cubicBezTo>
                <a:cubicBezTo>
                  <a:pt x="11008" y="17135"/>
                  <a:pt x="11008" y="17135"/>
                  <a:pt x="10989" y="17135"/>
                </a:cubicBezTo>
                <a:cubicBezTo>
                  <a:pt x="10989" y="17135"/>
                  <a:pt x="10989" y="17135"/>
                  <a:pt x="10989" y="17135"/>
                </a:cubicBezTo>
                <a:cubicBezTo>
                  <a:pt x="10989" y="17135"/>
                  <a:pt x="10989" y="17098"/>
                  <a:pt x="11008" y="17062"/>
                </a:cubicBezTo>
                <a:cubicBezTo>
                  <a:pt x="10989" y="17062"/>
                  <a:pt x="10970" y="16990"/>
                  <a:pt x="10970" y="16953"/>
                </a:cubicBezTo>
                <a:cubicBezTo>
                  <a:pt x="10970" y="16953"/>
                  <a:pt x="10989" y="16953"/>
                  <a:pt x="10989" y="16953"/>
                </a:cubicBezTo>
                <a:cubicBezTo>
                  <a:pt x="11008" y="16844"/>
                  <a:pt x="10970" y="16772"/>
                  <a:pt x="10951" y="16699"/>
                </a:cubicBezTo>
                <a:cubicBezTo>
                  <a:pt x="10913" y="16590"/>
                  <a:pt x="10913" y="16518"/>
                  <a:pt x="10895" y="16445"/>
                </a:cubicBezTo>
                <a:cubicBezTo>
                  <a:pt x="10857" y="16372"/>
                  <a:pt x="10838" y="16336"/>
                  <a:pt x="10819" y="16264"/>
                </a:cubicBezTo>
                <a:cubicBezTo>
                  <a:pt x="10800" y="16227"/>
                  <a:pt x="10800" y="16191"/>
                  <a:pt x="10800" y="16155"/>
                </a:cubicBezTo>
                <a:cubicBezTo>
                  <a:pt x="10800" y="16118"/>
                  <a:pt x="10800" y="16118"/>
                  <a:pt x="10800" y="16118"/>
                </a:cubicBezTo>
                <a:cubicBezTo>
                  <a:pt x="10800" y="16082"/>
                  <a:pt x="10781" y="16046"/>
                  <a:pt x="10781" y="16009"/>
                </a:cubicBezTo>
                <a:cubicBezTo>
                  <a:pt x="10781" y="16009"/>
                  <a:pt x="10781" y="15973"/>
                  <a:pt x="10781" y="15937"/>
                </a:cubicBezTo>
                <a:cubicBezTo>
                  <a:pt x="10781" y="15901"/>
                  <a:pt x="10781" y="15901"/>
                  <a:pt x="10762" y="15864"/>
                </a:cubicBezTo>
                <a:cubicBezTo>
                  <a:pt x="10762" y="15828"/>
                  <a:pt x="10762" y="15755"/>
                  <a:pt x="10743" y="15683"/>
                </a:cubicBezTo>
                <a:cubicBezTo>
                  <a:pt x="10781" y="15646"/>
                  <a:pt x="10724" y="15537"/>
                  <a:pt x="10705" y="15465"/>
                </a:cubicBezTo>
                <a:cubicBezTo>
                  <a:pt x="10687" y="15392"/>
                  <a:pt x="10668" y="15283"/>
                  <a:pt x="10630" y="15211"/>
                </a:cubicBezTo>
                <a:cubicBezTo>
                  <a:pt x="10630" y="15174"/>
                  <a:pt x="10592" y="15138"/>
                  <a:pt x="10592" y="15066"/>
                </a:cubicBezTo>
                <a:cubicBezTo>
                  <a:pt x="10573" y="14993"/>
                  <a:pt x="10592" y="14884"/>
                  <a:pt x="10592" y="14811"/>
                </a:cubicBezTo>
                <a:cubicBezTo>
                  <a:pt x="10630" y="14739"/>
                  <a:pt x="10611" y="14630"/>
                  <a:pt x="10630" y="14521"/>
                </a:cubicBezTo>
                <a:cubicBezTo>
                  <a:pt x="10649" y="14521"/>
                  <a:pt x="10649" y="14485"/>
                  <a:pt x="10649" y="14485"/>
                </a:cubicBezTo>
                <a:cubicBezTo>
                  <a:pt x="10668" y="14485"/>
                  <a:pt x="10668" y="14448"/>
                  <a:pt x="10668" y="14448"/>
                </a:cubicBezTo>
                <a:cubicBezTo>
                  <a:pt x="10668" y="14448"/>
                  <a:pt x="10687" y="14412"/>
                  <a:pt x="10687" y="14412"/>
                </a:cubicBezTo>
                <a:cubicBezTo>
                  <a:pt x="10705" y="14412"/>
                  <a:pt x="10705" y="14339"/>
                  <a:pt x="10724" y="14303"/>
                </a:cubicBezTo>
                <a:cubicBezTo>
                  <a:pt x="10705" y="14231"/>
                  <a:pt x="10705" y="14194"/>
                  <a:pt x="10705" y="14158"/>
                </a:cubicBezTo>
                <a:cubicBezTo>
                  <a:pt x="10705" y="14122"/>
                  <a:pt x="10649" y="14013"/>
                  <a:pt x="10687" y="13976"/>
                </a:cubicBezTo>
                <a:cubicBezTo>
                  <a:pt x="10705" y="13868"/>
                  <a:pt x="10668" y="13868"/>
                  <a:pt x="10668" y="13795"/>
                </a:cubicBezTo>
                <a:cubicBezTo>
                  <a:pt x="10668" y="13795"/>
                  <a:pt x="10649" y="13759"/>
                  <a:pt x="10649" y="13722"/>
                </a:cubicBezTo>
                <a:cubicBezTo>
                  <a:pt x="10649" y="13722"/>
                  <a:pt x="10630" y="13686"/>
                  <a:pt x="10630" y="13650"/>
                </a:cubicBezTo>
                <a:cubicBezTo>
                  <a:pt x="10611" y="13613"/>
                  <a:pt x="10630" y="13577"/>
                  <a:pt x="10611" y="13541"/>
                </a:cubicBezTo>
                <a:cubicBezTo>
                  <a:pt x="10611" y="13541"/>
                  <a:pt x="10592" y="13468"/>
                  <a:pt x="10592" y="13468"/>
                </a:cubicBezTo>
                <a:cubicBezTo>
                  <a:pt x="10573" y="13396"/>
                  <a:pt x="10535" y="13359"/>
                  <a:pt x="10516" y="13323"/>
                </a:cubicBezTo>
                <a:cubicBezTo>
                  <a:pt x="10497" y="13287"/>
                  <a:pt x="10497" y="13250"/>
                  <a:pt x="10478" y="13250"/>
                </a:cubicBezTo>
                <a:cubicBezTo>
                  <a:pt x="10478" y="13250"/>
                  <a:pt x="10478" y="13214"/>
                  <a:pt x="10478" y="13214"/>
                </a:cubicBezTo>
                <a:cubicBezTo>
                  <a:pt x="10478" y="13214"/>
                  <a:pt x="10478" y="13214"/>
                  <a:pt x="10460" y="13214"/>
                </a:cubicBezTo>
                <a:cubicBezTo>
                  <a:pt x="10460" y="13178"/>
                  <a:pt x="10441" y="13142"/>
                  <a:pt x="10441" y="13142"/>
                </a:cubicBezTo>
                <a:cubicBezTo>
                  <a:pt x="10441" y="13142"/>
                  <a:pt x="10441" y="13142"/>
                  <a:pt x="10441" y="13142"/>
                </a:cubicBezTo>
                <a:cubicBezTo>
                  <a:pt x="10441" y="13105"/>
                  <a:pt x="10441" y="13105"/>
                  <a:pt x="10441" y="13105"/>
                </a:cubicBezTo>
                <a:cubicBezTo>
                  <a:pt x="10441" y="13069"/>
                  <a:pt x="10422" y="13105"/>
                  <a:pt x="10422" y="13069"/>
                </a:cubicBezTo>
                <a:cubicBezTo>
                  <a:pt x="10422" y="13069"/>
                  <a:pt x="10403" y="13033"/>
                  <a:pt x="10403" y="13033"/>
                </a:cubicBezTo>
                <a:cubicBezTo>
                  <a:pt x="10441" y="12996"/>
                  <a:pt x="10441" y="12960"/>
                  <a:pt x="10441" y="12887"/>
                </a:cubicBezTo>
                <a:cubicBezTo>
                  <a:pt x="10460" y="12887"/>
                  <a:pt x="10460" y="12924"/>
                  <a:pt x="10478" y="12924"/>
                </a:cubicBezTo>
                <a:cubicBezTo>
                  <a:pt x="10478" y="12924"/>
                  <a:pt x="10478" y="12924"/>
                  <a:pt x="10478" y="12887"/>
                </a:cubicBezTo>
                <a:cubicBezTo>
                  <a:pt x="10460" y="12887"/>
                  <a:pt x="10460" y="12887"/>
                  <a:pt x="10441" y="12851"/>
                </a:cubicBezTo>
                <a:cubicBezTo>
                  <a:pt x="10460" y="12851"/>
                  <a:pt x="10460" y="12815"/>
                  <a:pt x="10460" y="12778"/>
                </a:cubicBezTo>
                <a:cubicBezTo>
                  <a:pt x="10460" y="12778"/>
                  <a:pt x="10441" y="12778"/>
                  <a:pt x="10441" y="12778"/>
                </a:cubicBezTo>
                <a:cubicBezTo>
                  <a:pt x="10441" y="12778"/>
                  <a:pt x="10441" y="12778"/>
                  <a:pt x="10441" y="12778"/>
                </a:cubicBezTo>
                <a:cubicBezTo>
                  <a:pt x="10460" y="12742"/>
                  <a:pt x="10478" y="12706"/>
                  <a:pt x="10478" y="12670"/>
                </a:cubicBezTo>
                <a:cubicBezTo>
                  <a:pt x="10478" y="12670"/>
                  <a:pt x="10478" y="12633"/>
                  <a:pt x="10460" y="12633"/>
                </a:cubicBezTo>
                <a:cubicBezTo>
                  <a:pt x="10478" y="12597"/>
                  <a:pt x="10478" y="12597"/>
                  <a:pt x="10478" y="12561"/>
                </a:cubicBezTo>
                <a:cubicBezTo>
                  <a:pt x="10478" y="12524"/>
                  <a:pt x="10460" y="12524"/>
                  <a:pt x="10460" y="12488"/>
                </a:cubicBezTo>
                <a:cubicBezTo>
                  <a:pt x="10460" y="12488"/>
                  <a:pt x="10460" y="12452"/>
                  <a:pt x="10460" y="12452"/>
                </a:cubicBezTo>
                <a:cubicBezTo>
                  <a:pt x="10460" y="12452"/>
                  <a:pt x="10460" y="12452"/>
                  <a:pt x="10460" y="12452"/>
                </a:cubicBezTo>
                <a:cubicBezTo>
                  <a:pt x="10460" y="12452"/>
                  <a:pt x="10460" y="12452"/>
                  <a:pt x="10460" y="12452"/>
                </a:cubicBezTo>
                <a:cubicBezTo>
                  <a:pt x="10403" y="12452"/>
                  <a:pt x="10422" y="12415"/>
                  <a:pt x="10403" y="12379"/>
                </a:cubicBezTo>
                <a:cubicBezTo>
                  <a:pt x="10403" y="12343"/>
                  <a:pt x="10384" y="12343"/>
                  <a:pt x="10365" y="12343"/>
                </a:cubicBezTo>
                <a:cubicBezTo>
                  <a:pt x="10384" y="12379"/>
                  <a:pt x="10384" y="12379"/>
                  <a:pt x="10384" y="12379"/>
                </a:cubicBezTo>
                <a:cubicBezTo>
                  <a:pt x="10346" y="12415"/>
                  <a:pt x="10327" y="12379"/>
                  <a:pt x="10308" y="12379"/>
                </a:cubicBezTo>
                <a:cubicBezTo>
                  <a:pt x="10270" y="12452"/>
                  <a:pt x="10195" y="12379"/>
                  <a:pt x="10195" y="12307"/>
                </a:cubicBezTo>
                <a:cubicBezTo>
                  <a:pt x="10195" y="12307"/>
                  <a:pt x="10195" y="12270"/>
                  <a:pt x="10195" y="12270"/>
                </a:cubicBezTo>
                <a:cubicBezTo>
                  <a:pt x="10195" y="12270"/>
                  <a:pt x="10195" y="12270"/>
                  <a:pt x="10195" y="12270"/>
                </a:cubicBezTo>
                <a:cubicBezTo>
                  <a:pt x="10195" y="12270"/>
                  <a:pt x="10195" y="12234"/>
                  <a:pt x="10176" y="12234"/>
                </a:cubicBezTo>
                <a:cubicBezTo>
                  <a:pt x="10176" y="12234"/>
                  <a:pt x="10176" y="12234"/>
                  <a:pt x="10176" y="12234"/>
                </a:cubicBezTo>
                <a:cubicBezTo>
                  <a:pt x="10157" y="12198"/>
                  <a:pt x="10119" y="12161"/>
                  <a:pt x="10100" y="12125"/>
                </a:cubicBezTo>
                <a:cubicBezTo>
                  <a:pt x="10100" y="12161"/>
                  <a:pt x="10081" y="12161"/>
                  <a:pt x="10081" y="12161"/>
                </a:cubicBezTo>
                <a:cubicBezTo>
                  <a:pt x="10043" y="12161"/>
                  <a:pt x="9987" y="12161"/>
                  <a:pt x="9949" y="12198"/>
                </a:cubicBezTo>
                <a:cubicBezTo>
                  <a:pt x="9930" y="12198"/>
                  <a:pt x="9930" y="12234"/>
                  <a:pt x="9930" y="12234"/>
                </a:cubicBezTo>
                <a:cubicBezTo>
                  <a:pt x="9911" y="12234"/>
                  <a:pt x="9892" y="12234"/>
                  <a:pt x="9873" y="12234"/>
                </a:cubicBezTo>
                <a:cubicBezTo>
                  <a:pt x="9816" y="12270"/>
                  <a:pt x="9779" y="12307"/>
                  <a:pt x="9741" y="12379"/>
                </a:cubicBezTo>
                <a:cubicBezTo>
                  <a:pt x="9722" y="12343"/>
                  <a:pt x="9684" y="12307"/>
                  <a:pt x="9684" y="12307"/>
                </a:cubicBezTo>
                <a:cubicBezTo>
                  <a:pt x="9665" y="12307"/>
                  <a:pt x="9665" y="12307"/>
                  <a:pt x="9665" y="12307"/>
                </a:cubicBezTo>
                <a:cubicBezTo>
                  <a:pt x="9646" y="12307"/>
                  <a:pt x="9627" y="12307"/>
                  <a:pt x="9627" y="12307"/>
                </a:cubicBezTo>
                <a:cubicBezTo>
                  <a:pt x="9608" y="12270"/>
                  <a:pt x="9552" y="12307"/>
                  <a:pt x="9533" y="12307"/>
                </a:cubicBezTo>
                <a:cubicBezTo>
                  <a:pt x="9514" y="12307"/>
                  <a:pt x="9495" y="12343"/>
                  <a:pt x="9476" y="12343"/>
                </a:cubicBezTo>
                <a:cubicBezTo>
                  <a:pt x="9457" y="12379"/>
                  <a:pt x="9438" y="12379"/>
                  <a:pt x="9400" y="12415"/>
                </a:cubicBezTo>
                <a:cubicBezTo>
                  <a:pt x="9400" y="12415"/>
                  <a:pt x="9344" y="12343"/>
                  <a:pt x="9325" y="12343"/>
                </a:cubicBezTo>
                <a:cubicBezTo>
                  <a:pt x="9287" y="12307"/>
                  <a:pt x="9268" y="12234"/>
                  <a:pt x="9230" y="12198"/>
                </a:cubicBezTo>
                <a:cubicBezTo>
                  <a:pt x="9211" y="12161"/>
                  <a:pt x="9192" y="12161"/>
                  <a:pt x="9173" y="12125"/>
                </a:cubicBezTo>
                <a:cubicBezTo>
                  <a:pt x="9154" y="12125"/>
                  <a:pt x="9136" y="12052"/>
                  <a:pt x="9098" y="12052"/>
                </a:cubicBezTo>
                <a:cubicBezTo>
                  <a:pt x="9098" y="12016"/>
                  <a:pt x="9117" y="12016"/>
                  <a:pt x="9098" y="12016"/>
                </a:cubicBezTo>
                <a:cubicBezTo>
                  <a:pt x="9079" y="12016"/>
                  <a:pt x="9060" y="11980"/>
                  <a:pt x="9041" y="11944"/>
                </a:cubicBezTo>
                <a:cubicBezTo>
                  <a:pt x="9041" y="11944"/>
                  <a:pt x="9060" y="11944"/>
                  <a:pt x="9060" y="11944"/>
                </a:cubicBezTo>
                <a:cubicBezTo>
                  <a:pt x="9060" y="11907"/>
                  <a:pt x="9060" y="11907"/>
                  <a:pt x="9060" y="11907"/>
                </a:cubicBezTo>
                <a:cubicBezTo>
                  <a:pt x="9060" y="11907"/>
                  <a:pt x="9060" y="11907"/>
                  <a:pt x="9060" y="11907"/>
                </a:cubicBezTo>
                <a:cubicBezTo>
                  <a:pt x="9060" y="11907"/>
                  <a:pt x="9060" y="11907"/>
                  <a:pt x="9060" y="11871"/>
                </a:cubicBezTo>
                <a:cubicBezTo>
                  <a:pt x="9060" y="11871"/>
                  <a:pt x="9060" y="11871"/>
                  <a:pt x="9060" y="11835"/>
                </a:cubicBezTo>
                <a:cubicBezTo>
                  <a:pt x="9041" y="11798"/>
                  <a:pt x="9022" y="11798"/>
                  <a:pt x="9022" y="11762"/>
                </a:cubicBezTo>
                <a:cubicBezTo>
                  <a:pt x="9022" y="11762"/>
                  <a:pt x="9022" y="11762"/>
                  <a:pt x="9022" y="11726"/>
                </a:cubicBezTo>
                <a:cubicBezTo>
                  <a:pt x="9003" y="11726"/>
                  <a:pt x="8984" y="11689"/>
                  <a:pt x="8965" y="11689"/>
                </a:cubicBezTo>
                <a:cubicBezTo>
                  <a:pt x="8965" y="11653"/>
                  <a:pt x="8965" y="11653"/>
                  <a:pt x="8965" y="11653"/>
                </a:cubicBezTo>
                <a:cubicBezTo>
                  <a:pt x="8946" y="11653"/>
                  <a:pt x="8946" y="11617"/>
                  <a:pt x="8927" y="11617"/>
                </a:cubicBezTo>
                <a:cubicBezTo>
                  <a:pt x="8946" y="11617"/>
                  <a:pt x="8946" y="11617"/>
                  <a:pt x="8927" y="11617"/>
                </a:cubicBezTo>
                <a:cubicBezTo>
                  <a:pt x="8927" y="11581"/>
                  <a:pt x="8927" y="11581"/>
                  <a:pt x="8909" y="11581"/>
                </a:cubicBezTo>
                <a:cubicBezTo>
                  <a:pt x="8909" y="11544"/>
                  <a:pt x="8927" y="11544"/>
                  <a:pt x="8927" y="11508"/>
                </a:cubicBezTo>
                <a:cubicBezTo>
                  <a:pt x="8927" y="11508"/>
                  <a:pt x="8909" y="11508"/>
                  <a:pt x="8890" y="11508"/>
                </a:cubicBezTo>
                <a:cubicBezTo>
                  <a:pt x="8871" y="11508"/>
                  <a:pt x="8871" y="11508"/>
                  <a:pt x="8852" y="11472"/>
                </a:cubicBezTo>
                <a:cubicBezTo>
                  <a:pt x="8852" y="11472"/>
                  <a:pt x="8852" y="11472"/>
                  <a:pt x="8852" y="11472"/>
                </a:cubicBezTo>
                <a:cubicBezTo>
                  <a:pt x="8833" y="11435"/>
                  <a:pt x="8852" y="11472"/>
                  <a:pt x="8833" y="11435"/>
                </a:cubicBezTo>
                <a:cubicBezTo>
                  <a:pt x="8833" y="11399"/>
                  <a:pt x="8833" y="11326"/>
                  <a:pt x="8833" y="11326"/>
                </a:cubicBezTo>
                <a:cubicBezTo>
                  <a:pt x="8833" y="11326"/>
                  <a:pt x="8833" y="11326"/>
                  <a:pt x="8852" y="11326"/>
                </a:cubicBezTo>
                <a:cubicBezTo>
                  <a:pt x="8852" y="11290"/>
                  <a:pt x="8852" y="11290"/>
                  <a:pt x="8852" y="11290"/>
                </a:cubicBezTo>
                <a:cubicBezTo>
                  <a:pt x="8833" y="11254"/>
                  <a:pt x="8833" y="11181"/>
                  <a:pt x="8795" y="11145"/>
                </a:cubicBezTo>
                <a:cubicBezTo>
                  <a:pt x="8795" y="11145"/>
                  <a:pt x="8795" y="11145"/>
                  <a:pt x="8795" y="11145"/>
                </a:cubicBezTo>
                <a:cubicBezTo>
                  <a:pt x="8814" y="11145"/>
                  <a:pt x="8833" y="11072"/>
                  <a:pt x="8852" y="11000"/>
                </a:cubicBezTo>
                <a:cubicBezTo>
                  <a:pt x="8852" y="10963"/>
                  <a:pt x="8852" y="10963"/>
                  <a:pt x="8852" y="10927"/>
                </a:cubicBezTo>
                <a:cubicBezTo>
                  <a:pt x="8871" y="10818"/>
                  <a:pt x="8890" y="10673"/>
                  <a:pt x="8852" y="10600"/>
                </a:cubicBezTo>
                <a:cubicBezTo>
                  <a:pt x="8871" y="10528"/>
                  <a:pt x="8871" y="10419"/>
                  <a:pt x="8814" y="10419"/>
                </a:cubicBezTo>
                <a:cubicBezTo>
                  <a:pt x="8814" y="10419"/>
                  <a:pt x="8814" y="10419"/>
                  <a:pt x="8814" y="10419"/>
                </a:cubicBezTo>
                <a:cubicBezTo>
                  <a:pt x="8814" y="10383"/>
                  <a:pt x="8814" y="10310"/>
                  <a:pt x="8833" y="10274"/>
                </a:cubicBezTo>
                <a:cubicBezTo>
                  <a:pt x="8833" y="10237"/>
                  <a:pt x="8852" y="10237"/>
                  <a:pt x="8852" y="10201"/>
                </a:cubicBezTo>
                <a:cubicBezTo>
                  <a:pt x="8871" y="10165"/>
                  <a:pt x="8890" y="10092"/>
                  <a:pt x="8890" y="10019"/>
                </a:cubicBezTo>
                <a:cubicBezTo>
                  <a:pt x="8909" y="9983"/>
                  <a:pt x="8946" y="9983"/>
                  <a:pt x="8946" y="9947"/>
                </a:cubicBezTo>
                <a:cubicBezTo>
                  <a:pt x="8946" y="9911"/>
                  <a:pt x="8946" y="9911"/>
                  <a:pt x="8946" y="9874"/>
                </a:cubicBezTo>
                <a:cubicBezTo>
                  <a:pt x="8946" y="9838"/>
                  <a:pt x="8965" y="9802"/>
                  <a:pt x="8984" y="9765"/>
                </a:cubicBezTo>
                <a:cubicBezTo>
                  <a:pt x="8984" y="9729"/>
                  <a:pt x="9022" y="9729"/>
                  <a:pt x="9022" y="9693"/>
                </a:cubicBezTo>
                <a:cubicBezTo>
                  <a:pt x="9041" y="9656"/>
                  <a:pt x="9041" y="9548"/>
                  <a:pt x="9060" y="9548"/>
                </a:cubicBezTo>
                <a:cubicBezTo>
                  <a:pt x="9098" y="9511"/>
                  <a:pt x="9117" y="9511"/>
                  <a:pt x="9136" y="9511"/>
                </a:cubicBezTo>
                <a:cubicBezTo>
                  <a:pt x="9173" y="9475"/>
                  <a:pt x="9230" y="9366"/>
                  <a:pt x="9249" y="9293"/>
                </a:cubicBezTo>
                <a:cubicBezTo>
                  <a:pt x="9287" y="9221"/>
                  <a:pt x="9249" y="9185"/>
                  <a:pt x="9249" y="9076"/>
                </a:cubicBezTo>
                <a:close/>
                <a:moveTo>
                  <a:pt x="8984" y="3957"/>
                </a:moveTo>
                <a:cubicBezTo>
                  <a:pt x="8984" y="3957"/>
                  <a:pt x="8984" y="3957"/>
                  <a:pt x="8984" y="3993"/>
                </a:cubicBezTo>
                <a:cubicBezTo>
                  <a:pt x="8965" y="4030"/>
                  <a:pt x="8946" y="4066"/>
                  <a:pt x="8927" y="4030"/>
                </a:cubicBezTo>
                <a:cubicBezTo>
                  <a:pt x="8909" y="4066"/>
                  <a:pt x="8871" y="4102"/>
                  <a:pt x="8852" y="4102"/>
                </a:cubicBezTo>
                <a:cubicBezTo>
                  <a:pt x="8833" y="4138"/>
                  <a:pt x="8814" y="4138"/>
                  <a:pt x="8776" y="4138"/>
                </a:cubicBezTo>
                <a:cubicBezTo>
                  <a:pt x="8757" y="4138"/>
                  <a:pt x="8757" y="4211"/>
                  <a:pt x="8701" y="4211"/>
                </a:cubicBezTo>
                <a:cubicBezTo>
                  <a:pt x="8682" y="4211"/>
                  <a:pt x="8663" y="4175"/>
                  <a:pt x="8644" y="4175"/>
                </a:cubicBezTo>
                <a:cubicBezTo>
                  <a:pt x="8625" y="4175"/>
                  <a:pt x="8625" y="4138"/>
                  <a:pt x="8606" y="4138"/>
                </a:cubicBezTo>
                <a:cubicBezTo>
                  <a:pt x="8568" y="4102"/>
                  <a:pt x="8492" y="4138"/>
                  <a:pt x="8474" y="4102"/>
                </a:cubicBezTo>
                <a:cubicBezTo>
                  <a:pt x="8492" y="4066"/>
                  <a:pt x="8530" y="4066"/>
                  <a:pt x="8549" y="3993"/>
                </a:cubicBezTo>
                <a:cubicBezTo>
                  <a:pt x="8511" y="3993"/>
                  <a:pt x="8511" y="3993"/>
                  <a:pt x="8492" y="3957"/>
                </a:cubicBezTo>
                <a:cubicBezTo>
                  <a:pt x="8474" y="3957"/>
                  <a:pt x="8436" y="3993"/>
                  <a:pt x="8417" y="3957"/>
                </a:cubicBezTo>
                <a:cubicBezTo>
                  <a:pt x="8417" y="3957"/>
                  <a:pt x="8417" y="3957"/>
                  <a:pt x="8417" y="3957"/>
                </a:cubicBezTo>
                <a:cubicBezTo>
                  <a:pt x="8417" y="3957"/>
                  <a:pt x="8417" y="3957"/>
                  <a:pt x="8417" y="3957"/>
                </a:cubicBezTo>
                <a:cubicBezTo>
                  <a:pt x="8417" y="3884"/>
                  <a:pt x="8492" y="3921"/>
                  <a:pt x="8530" y="3884"/>
                </a:cubicBezTo>
                <a:cubicBezTo>
                  <a:pt x="8530" y="3884"/>
                  <a:pt x="8530" y="3848"/>
                  <a:pt x="8530" y="3848"/>
                </a:cubicBezTo>
                <a:cubicBezTo>
                  <a:pt x="8530" y="3848"/>
                  <a:pt x="8530" y="3848"/>
                  <a:pt x="8530" y="3812"/>
                </a:cubicBezTo>
                <a:cubicBezTo>
                  <a:pt x="8511" y="3812"/>
                  <a:pt x="8492" y="3812"/>
                  <a:pt x="8474" y="3812"/>
                </a:cubicBezTo>
                <a:cubicBezTo>
                  <a:pt x="8436" y="3775"/>
                  <a:pt x="8398" y="3848"/>
                  <a:pt x="8379" y="3775"/>
                </a:cubicBezTo>
                <a:cubicBezTo>
                  <a:pt x="8379" y="3775"/>
                  <a:pt x="8379" y="3775"/>
                  <a:pt x="8379" y="3775"/>
                </a:cubicBezTo>
                <a:cubicBezTo>
                  <a:pt x="8398" y="3739"/>
                  <a:pt x="8417" y="3739"/>
                  <a:pt x="8436" y="3739"/>
                </a:cubicBezTo>
                <a:cubicBezTo>
                  <a:pt x="8436" y="3739"/>
                  <a:pt x="8436" y="3739"/>
                  <a:pt x="8417" y="3739"/>
                </a:cubicBezTo>
                <a:cubicBezTo>
                  <a:pt x="8417" y="3739"/>
                  <a:pt x="8417" y="3703"/>
                  <a:pt x="8417" y="3703"/>
                </a:cubicBezTo>
                <a:cubicBezTo>
                  <a:pt x="8436" y="3630"/>
                  <a:pt x="8455" y="3739"/>
                  <a:pt x="8474" y="3703"/>
                </a:cubicBezTo>
                <a:cubicBezTo>
                  <a:pt x="8474" y="3703"/>
                  <a:pt x="8474" y="3703"/>
                  <a:pt x="8474" y="3703"/>
                </a:cubicBezTo>
                <a:cubicBezTo>
                  <a:pt x="8474" y="3667"/>
                  <a:pt x="8474" y="3667"/>
                  <a:pt x="8455" y="3630"/>
                </a:cubicBezTo>
                <a:cubicBezTo>
                  <a:pt x="8455" y="3630"/>
                  <a:pt x="8455" y="3630"/>
                  <a:pt x="8455" y="3630"/>
                </a:cubicBezTo>
                <a:cubicBezTo>
                  <a:pt x="8455" y="3630"/>
                  <a:pt x="8474" y="3630"/>
                  <a:pt x="8474" y="3630"/>
                </a:cubicBezTo>
                <a:cubicBezTo>
                  <a:pt x="8492" y="3630"/>
                  <a:pt x="8549" y="3630"/>
                  <a:pt x="8549" y="3703"/>
                </a:cubicBezTo>
                <a:cubicBezTo>
                  <a:pt x="8568" y="3739"/>
                  <a:pt x="8549" y="3775"/>
                  <a:pt x="8549" y="3775"/>
                </a:cubicBezTo>
                <a:cubicBezTo>
                  <a:pt x="8549" y="3812"/>
                  <a:pt x="8549" y="3812"/>
                  <a:pt x="8568" y="3848"/>
                </a:cubicBezTo>
                <a:cubicBezTo>
                  <a:pt x="8568" y="3812"/>
                  <a:pt x="8587" y="3812"/>
                  <a:pt x="8587" y="3812"/>
                </a:cubicBezTo>
                <a:cubicBezTo>
                  <a:pt x="8606" y="3775"/>
                  <a:pt x="8606" y="3812"/>
                  <a:pt x="8625" y="3775"/>
                </a:cubicBezTo>
                <a:cubicBezTo>
                  <a:pt x="8625" y="3739"/>
                  <a:pt x="8625" y="3703"/>
                  <a:pt x="8625" y="3667"/>
                </a:cubicBezTo>
                <a:cubicBezTo>
                  <a:pt x="8625" y="3667"/>
                  <a:pt x="8625" y="3667"/>
                  <a:pt x="8625" y="3667"/>
                </a:cubicBezTo>
                <a:cubicBezTo>
                  <a:pt x="8644" y="3667"/>
                  <a:pt x="8644" y="3667"/>
                  <a:pt x="8644" y="3667"/>
                </a:cubicBezTo>
                <a:cubicBezTo>
                  <a:pt x="8644" y="3703"/>
                  <a:pt x="8663" y="3739"/>
                  <a:pt x="8682" y="3739"/>
                </a:cubicBezTo>
                <a:cubicBezTo>
                  <a:pt x="8682" y="3739"/>
                  <a:pt x="8682" y="3739"/>
                  <a:pt x="8682" y="3739"/>
                </a:cubicBezTo>
                <a:cubicBezTo>
                  <a:pt x="8682" y="3739"/>
                  <a:pt x="8682" y="3739"/>
                  <a:pt x="8682" y="3739"/>
                </a:cubicBezTo>
                <a:cubicBezTo>
                  <a:pt x="8682" y="3739"/>
                  <a:pt x="8682" y="3703"/>
                  <a:pt x="8682" y="3703"/>
                </a:cubicBezTo>
                <a:cubicBezTo>
                  <a:pt x="8701" y="3667"/>
                  <a:pt x="8701" y="3667"/>
                  <a:pt x="8719" y="3703"/>
                </a:cubicBezTo>
                <a:cubicBezTo>
                  <a:pt x="8719" y="3703"/>
                  <a:pt x="8738" y="3739"/>
                  <a:pt x="8757" y="3739"/>
                </a:cubicBezTo>
                <a:cubicBezTo>
                  <a:pt x="8757" y="3703"/>
                  <a:pt x="8757" y="3703"/>
                  <a:pt x="8757" y="3667"/>
                </a:cubicBezTo>
                <a:cubicBezTo>
                  <a:pt x="8795" y="3703"/>
                  <a:pt x="8833" y="3703"/>
                  <a:pt x="8852" y="3667"/>
                </a:cubicBezTo>
                <a:cubicBezTo>
                  <a:pt x="8852" y="3630"/>
                  <a:pt x="8852" y="3630"/>
                  <a:pt x="8852" y="3594"/>
                </a:cubicBezTo>
                <a:cubicBezTo>
                  <a:pt x="8871" y="3594"/>
                  <a:pt x="8890" y="3594"/>
                  <a:pt x="8890" y="3630"/>
                </a:cubicBezTo>
                <a:cubicBezTo>
                  <a:pt x="8909" y="3667"/>
                  <a:pt x="8927" y="3667"/>
                  <a:pt x="8965" y="3667"/>
                </a:cubicBezTo>
                <a:cubicBezTo>
                  <a:pt x="8965" y="3703"/>
                  <a:pt x="8965" y="3703"/>
                  <a:pt x="8965" y="3703"/>
                </a:cubicBezTo>
                <a:cubicBezTo>
                  <a:pt x="8965" y="3703"/>
                  <a:pt x="8965" y="3739"/>
                  <a:pt x="8965" y="3739"/>
                </a:cubicBezTo>
                <a:cubicBezTo>
                  <a:pt x="8965" y="3775"/>
                  <a:pt x="8965" y="3775"/>
                  <a:pt x="8984" y="3775"/>
                </a:cubicBezTo>
                <a:cubicBezTo>
                  <a:pt x="8984" y="3775"/>
                  <a:pt x="9022" y="3775"/>
                  <a:pt x="9022" y="3775"/>
                </a:cubicBezTo>
                <a:cubicBezTo>
                  <a:pt x="9041" y="3812"/>
                  <a:pt x="9022" y="3884"/>
                  <a:pt x="9022" y="3921"/>
                </a:cubicBezTo>
                <a:cubicBezTo>
                  <a:pt x="9003" y="3921"/>
                  <a:pt x="9003" y="3957"/>
                  <a:pt x="8984" y="3957"/>
                </a:cubicBezTo>
                <a:close/>
                <a:moveTo>
                  <a:pt x="7017" y="3267"/>
                </a:moveTo>
                <a:cubicBezTo>
                  <a:pt x="7017" y="3267"/>
                  <a:pt x="7017" y="3267"/>
                  <a:pt x="7017" y="3267"/>
                </a:cubicBezTo>
                <a:cubicBezTo>
                  <a:pt x="6998" y="3231"/>
                  <a:pt x="7017" y="3195"/>
                  <a:pt x="7036" y="3195"/>
                </a:cubicBezTo>
                <a:cubicBezTo>
                  <a:pt x="7036" y="3195"/>
                  <a:pt x="7036" y="3231"/>
                  <a:pt x="7017" y="3267"/>
                </a:cubicBezTo>
                <a:close/>
                <a:moveTo>
                  <a:pt x="6885" y="2795"/>
                </a:moveTo>
                <a:cubicBezTo>
                  <a:pt x="6904" y="2795"/>
                  <a:pt x="6923" y="2832"/>
                  <a:pt x="6904" y="2832"/>
                </a:cubicBezTo>
                <a:cubicBezTo>
                  <a:pt x="6885" y="2832"/>
                  <a:pt x="6885" y="2832"/>
                  <a:pt x="6885" y="2795"/>
                </a:cubicBezTo>
                <a:cubicBezTo>
                  <a:pt x="6885" y="2795"/>
                  <a:pt x="6885" y="2795"/>
                  <a:pt x="6885" y="2795"/>
                </a:cubicBezTo>
                <a:close/>
                <a:moveTo>
                  <a:pt x="6866" y="2904"/>
                </a:moveTo>
                <a:cubicBezTo>
                  <a:pt x="6866" y="2904"/>
                  <a:pt x="6866" y="2904"/>
                  <a:pt x="6866" y="2868"/>
                </a:cubicBezTo>
                <a:cubicBezTo>
                  <a:pt x="6885" y="2868"/>
                  <a:pt x="6885" y="2868"/>
                  <a:pt x="6885" y="2868"/>
                </a:cubicBezTo>
                <a:cubicBezTo>
                  <a:pt x="6885" y="2904"/>
                  <a:pt x="6904" y="2941"/>
                  <a:pt x="6885" y="2941"/>
                </a:cubicBezTo>
                <a:cubicBezTo>
                  <a:pt x="6866" y="2941"/>
                  <a:pt x="6847" y="2941"/>
                  <a:pt x="6866" y="2904"/>
                </a:cubicBezTo>
                <a:close/>
                <a:moveTo>
                  <a:pt x="8436" y="1597"/>
                </a:moveTo>
                <a:cubicBezTo>
                  <a:pt x="8417" y="1634"/>
                  <a:pt x="8398" y="1597"/>
                  <a:pt x="8379" y="1597"/>
                </a:cubicBezTo>
                <a:cubicBezTo>
                  <a:pt x="8379" y="1561"/>
                  <a:pt x="8398" y="1561"/>
                  <a:pt x="8417" y="1525"/>
                </a:cubicBezTo>
                <a:cubicBezTo>
                  <a:pt x="8436" y="1525"/>
                  <a:pt x="8436" y="1561"/>
                  <a:pt x="8455" y="1561"/>
                </a:cubicBezTo>
                <a:cubicBezTo>
                  <a:pt x="8455" y="1561"/>
                  <a:pt x="8455" y="1597"/>
                  <a:pt x="8455" y="1597"/>
                </a:cubicBezTo>
                <a:cubicBezTo>
                  <a:pt x="8436" y="1597"/>
                  <a:pt x="8436" y="1597"/>
                  <a:pt x="8436" y="1597"/>
                </a:cubicBezTo>
                <a:close/>
                <a:moveTo>
                  <a:pt x="8474" y="2432"/>
                </a:moveTo>
                <a:cubicBezTo>
                  <a:pt x="8474" y="2469"/>
                  <a:pt x="8474" y="2469"/>
                  <a:pt x="8474" y="2469"/>
                </a:cubicBezTo>
                <a:cubicBezTo>
                  <a:pt x="8474" y="2469"/>
                  <a:pt x="8455" y="2469"/>
                  <a:pt x="8455" y="2469"/>
                </a:cubicBezTo>
                <a:cubicBezTo>
                  <a:pt x="8455" y="2505"/>
                  <a:pt x="8436" y="2505"/>
                  <a:pt x="8436" y="2505"/>
                </a:cubicBezTo>
                <a:cubicBezTo>
                  <a:pt x="8436" y="2505"/>
                  <a:pt x="8436" y="2505"/>
                  <a:pt x="8436" y="2505"/>
                </a:cubicBezTo>
                <a:cubicBezTo>
                  <a:pt x="8417" y="2505"/>
                  <a:pt x="8417" y="2541"/>
                  <a:pt x="8417" y="2541"/>
                </a:cubicBezTo>
                <a:cubicBezTo>
                  <a:pt x="8398" y="2541"/>
                  <a:pt x="8379" y="2541"/>
                  <a:pt x="8379" y="2541"/>
                </a:cubicBezTo>
                <a:cubicBezTo>
                  <a:pt x="8379" y="2541"/>
                  <a:pt x="8379" y="2505"/>
                  <a:pt x="8379" y="2505"/>
                </a:cubicBezTo>
                <a:cubicBezTo>
                  <a:pt x="8398" y="2469"/>
                  <a:pt x="8398" y="2469"/>
                  <a:pt x="8398" y="2432"/>
                </a:cubicBezTo>
                <a:cubicBezTo>
                  <a:pt x="8417" y="2432"/>
                  <a:pt x="8417" y="2432"/>
                  <a:pt x="8436" y="2432"/>
                </a:cubicBezTo>
                <a:cubicBezTo>
                  <a:pt x="8436" y="2396"/>
                  <a:pt x="8455" y="2360"/>
                  <a:pt x="8474" y="2360"/>
                </a:cubicBezTo>
                <a:cubicBezTo>
                  <a:pt x="8474" y="2360"/>
                  <a:pt x="8474" y="2360"/>
                  <a:pt x="8474" y="2360"/>
                </a:cubicBezTo>
                <a:cubicBezTo>
                  <a:pt x="8474" y="2360"/>
                  <a:pt x="8511" y="2396"/>
                  <a:pt x="8511" y="2396"/>
                </a:cubicBezTo>
                <a:cubicBezTo>
                  <a:pt x="8492" y="2432"/>
                  <a:pt x="8492" y="2432"/>
                  <a:pt x="8492" y="2469"/>
                </a:cubicBezTo>
                <a:cubicBezTo>
                  <a:pt x="8492" y="2469"/>
                  <a:pt x="8474" y="2469"/>
                  <a:pt x="8474" y="2432"/>
                </a:cubicBezTo>
                <a:close/>
                <a:moveTo>
                  <a:pt x="8701" y="2469"/>
                </a:moveTo>
                <a:cubicBezTo>
                  <a:pt x="8701" y="2469"/>
                  <a:pt x="8719" y="2469"/>
                  <a:pt x="8719" y="2469"/>
                </a:cubicBezTo>
                <a:cubicBezTo>
                  <a:pt x="8719" y="2469"/>
                  <a:pt x="8719" y="2469"/>
                  <a:pt x="8719" y="2505"/>
                </a:cubicBezTo>
                <a:cubicBezTo>
                  <a:pt x="8701" y="2505"/>
                  <a:pt x="8701" y="2505"/>
                  <a:pt x="8682" y="2505"/>
                </a:cubicBezTo>
                <a:cubicBezTo>
                  <a:pt x="8682" y="2505"/>
                  <a:pt x="8682" y="2505"/>
                  <a:pt x="8682" y="2505"/>
                </a:cubicBezTo>
                <a:cubicBezTo>
                  <a:pt x="8682" y="2505"/>
                  <a:pt x="8701" y="2505"/>
                  <a:pt x="8701" y="2505"/>
                </a:cubicBezTo>
                <a:cubicBezTo>
                  <a:pt x="8701" y="2505"/>
                  <a:pt x="8701" y="2505"/>
                  <a:pt x="8701" y="2505"/>
                </a:cubicBezTo>
                <a:cubicBezTo>
                  <a:pt x="8682" y="2505"/>
                  <a:pt x="8644" y="2541"/>
                  <a:pt x="8663" y="2577"/>
                </a:cubicBezTo>
                <a:cubicBezTo>
                  <a:pt x="8663" y="2577"/>
                  <a:pt x="8663" y="2577"/>
                  <a:pt x="8682" y="2614"/>
                </a:cubicBezTo>
                <a:cubicBezTo>
                  <a:pt x="8682" y="2614"/>
                  <a:pt x="8682" y="2614"/>
                  <a:pt x="8682" y="2614"/>
                </a:cubicBezTo>
                <a:cubicBezTo>
                  <a:pt x="8663" y="2614"/>
                  <a:pt x="8663" y="2614"/>
                  <a:pt x="8644" y="2614"/>
                </a:cubicBezTo>
                <a:cubicBezTo>
                  <a:pt x="8644" y="2650"/>
                  <a:pt x="8663" y="2650"/>
                  <a:pt x="8663" y="2650"/>
                </a:cubicBezTo>
                <a:cubicBezTo>
                  <a:pt x="8663" y="2650"/>
                  <a:pt x="8644" y="2650"/>
                  <a:pt x="8625" y="2686"/>
                </a:cubicBezTo>
                <a:cubicBezTo>
                  <a:pt x="8644" y="2686"/>
                  <a:pt x="8644" y="2686"/>
                  <a:pt x="8644" y="2686"/>
                </a:cubicBezTo>
                <a:cubicBezTo>
                  <a:pt x="8644" y="2723"/>
                  <a:pt x="8625" y="2723"/>
                  <a:pt x="8625" y="2723"/>
                </a:cubicBezTo>
                <a:cubicBezTo>
                  <a:pt x="8625" y="2723"/>
                  <a:pt x="8625" y="2759"/>
                  <a:pt x="8625" y="2759"/>
                </a:cubicBezTo>
                <a:cubicBezTo>
                  <a:pt x="8625" y="2759"/>
                  <a:pt x="8625" y="2759"/>
                  <a:pt x="8625" y="2795"/>
                </a:cubicBezTo>
                <a:cubicBezTo>
                  <a:pt x="8625" y="2795"/>
                  <a:pt x="8625" y="2795"/>
                  <a:pt x="8625" y="2795"/>
                </a:cubicBezTo>
                <a:cubicBezTo>
                  <a:pt x="8606" y="2795"/>
                  <a:pt x="8606" y="2795"/>
                  <a:pt x="8606" y="2795"/>
                </a:cubicBezTo>
                <a:cubicBezTo>
                  <a:pt x="8606" y="2832"/>
                  <a:pt x="8606" y="2832"/>
                  <a:pt x="8606" y="2832"/>
                </a:cubicBezTo>
                <a:cubicBezTo>
                  <a:pt x="8625" y="2832"/>
                  <a:pt x="8606" y="2832"/>
                  <a:pt x="8587" y="2832"/>
                </a:cubicBezTo>
                <a:cubicBezTo>
                  <a:pt x="8587" y="2832"/>
                  <a:pt x="8587" y="2832"/>
                  <a:pt x="8587" y="2832"/>
                </a:cubicBezTo>
                <a:cubicBezTo>
                  <a:pt x="8587" y="2832"/>
                  <a:pt x="8587" y="2832"/>
                  <a:pt x="8587" y="2832"/>
                </a:cubicBezTo>
                <a:cubicBezTo>
                  <a:pt x="8587" y="2868"/>
                  <a:pt x="8568" y="2904"/>
                  <a:pt x="8549" y="2904"/>
                </a:cubicBezTo>
                <a:cubicBezTo>
                  <a:pt x="8549" y="2904"/>
                  <a:pt x="8549" y="2941"/>
                  <a:pt x="8530" y="2941"/>
                </a:cubicBezTo>
                <a:cubicBezTo>
                  <a:pt x="8530" y="2941"/>
                  <a:pt x="8530" y="2941"/>
                  <a:pt x="8511" y="2941"/>
                </a:cubicBezTo>
                <a:cubicBezTo>
                  <a:pt x="8511" y="2941"/>
                  <a:pt x="8492" y="2977"/>
                  <a:pt x="8492" y="2977"/>
                </a:cubicBezTo>
                <a:cubicBezTo>
                  <a:pt x="8474" y="2977"/>
                  <a:pt x="8474" y="2977"/>
                  <a:pt x="8455" y="3013"/>
                </a:cubicBezTo>
                <a:cubicBezTo>
                  <a:pt x="8455" y="3013"/>
                  <a:pt x="8455" y="3049"/>
                  <a:pt x="8455" y="3049"/>
                </a:cubicBezTo>
                <a:cubicBezTo>
                  <a:pt x="8436" y="3049"/>
                  <a:pt x="8417" y="3049"/>
                  <a:pt x="8417" y="3013"/>
                </a:cubicBezTo>
                <a:cubicBezTo>
                  <a:pt x="8417" y="3013"/>
                  <a:pt x="8417" y="3013"/>
                  <a:pt x="8417" y="3013"/>
                </a:cubicBezTo>
                <a:cubicBezTo>
                  <a:pt x="8417" y="3049"/>
                  <a:pt x="8417" y="3049"/>
                  <a:pt x="8417" y="3086"/>
                </a:cubicBezTo>
                <a:cubicBezTo>
                  <a:pt x="8417" y="3086"/>
                  <a:pt x="8417" y="3086"/>
                  <a:pt x="8398" y="3086"/>
                </a:cubicBezTo>
                <a:cubicBezTo>
                  <a:pt x="8379" y="3086"/>
                  <a:pt x="8398" y="3086"/>
                  <a:pt x="8379" y="3086"/>
                </a:cubicBezTo>
                <a:cubicBezTo>
                  <a:pt x="8379" y="3086"/>
                  <a:pt x="8398" y="3086"/>
                  <a:pt x="8398" y="3122"/>
                </a:cubicBezTo>
                <a:cubicBezTo>
                  <a:pt x="8398" y="3122"/>
                  <a:pt x="8360" y="3122"/>
                  <a:pt x="8360" y="3122"/>
                </a:cubicBezTo>
                <a:cubicBezTo>
                  <a:pt x="8341" y="3122"/>
                  <a:pt x="8341" y="3122"/>
                  <a:pt x="8322" y="3122"/>
                </a:cubicBezTo>
                <a:cubicBezTo>
                  <a:pt x="8322" y="3122"/>
                  <a:pt x="8303" y="3122"/>
                  <a:pt x="8303" y="3122"/>
                </a:cubicBezTo>
                <a:cubicBezTo>
                  <a:pt x="8284" y="3122"/>
                  <a:pt x="8265" y="3122"/>
                  <a:pt x="8247" y="3086"/>
                </a:cubicBezTo>
                <a:cubicBezTo>
                  <a:pt x="8247" y="3086"/>
                  <a:pt x="8247" y="3086"/>
                  <a:pt x="8247" y="3086"/>
                </a:cubicBezTo>
                <a:cubicBezTo>
                  <a:pt x="8247" y="3086"/>
                  <a:pt x="8247" y="3086"/>
                  <a:pt x="8247" y="3086"/>
                </a:cubicBezTo>
                <a:cubicBezTo>
                  <a:pt x="8247" y="3122"/>
                  <a:pt x="8284" y="3122"/>
                  <a:pt x="8284" y="3158"/>
                </a:cubicBezTo>
                <a:cubicBezTo>
                  <a:pt x="8284" y="3158"/>
                  <a:pt x="8284" y="3158"/>
                  <a:pt x="8265" y="3158"/>
                </a:cubicBezTo>
                <a:cubicBezTo>
                  <a:pt x="8265" y="3158"/>
                  <a:pt x="8265" y="3158"/>
                  <a:pt x="8265" y="3158"/>
                </a:cubicBezTo>
                <a:cubicBezTo>
                  <a:pt x="8284" y="3158"/>
                  <a:pt x="8284" y="3158"/>
                  <a:pt x="8284" y="3158"/>
                </a:cubicBezTo>
                <a:cubicBezTo>
                  <a:pt x="8303" y="3158"/>
                  <a:pt x="8284" y="3195"/>
                  <a:pt x="8284" y="3231"/>
                </a:cubicBezTo>
                <a:cubicBezTo>
                  <a:pt x="8284" y="3231"/>
                  <a:pt x="8284" y="3231"/>
                  <a:pt x="8284" y="3231"/>
                </a:cubicBezTo>
                <a:cubicBezTo>
                  <a:pt x="8265" y="3267"/>
                  <a:pt x="8247" y="3267"/>
                  <a:pt x="8247" y="3267"/>
                </a:cubicBezTo>
                <a:cubicBezTo>
                  <a:pt x="8247" y="3304"/>
                  <a:pt x="8247" y="3304"/>
                  <a:pt x="8247" y="3340"/>
                </a:cubicBezTo>
                <a:cubicBezTo>
                  <a:pt x="8247" y="3340"/>
                  <a:pt x="8247" y="3340"/>
                  <a:pt x="8228" y="3340"/>
                </a:cubicBezTo>
                <a:cubicBezTo>
                  <a:pt x="8228" y="3376"/>
                  <a:pt x="8228" y="3376"/>
                  <a:pt x="8247" y="3412"/>
                </a:cubicBezTo>
                <a:cubicBezTo>
                  <a:pt x="8247" y="3412"/>
                  <a:pt x="8247" y="3412"/>
                  <a:pt x="8247" y="3412"/>
                </a:cubicBezTo>
                <a:cubicBezTo>
                  <a:pt x="8247" y="3449"/>
                  <a:pt x="8247" y="3449"/>
                  <a:pt x="8228" y="3449"/>
                </a:cubicBezTo>
                <a:cubicBezTo>
                  <a:pt x="8228" y="3449"/>
                  <a:pt x="8228" y="3449"/>
                  <a:pt x="8228" y="3449"/>
                </a:cubicBezTo>
                <a:cubicBezTo>
                  <a:pt x="8247" y="3449"/>
                  <a:pt x="8247" y="3485"/>
                  <a:pt x="8247" y="3485"/>
                </a:cubicBezTo>
                <a:cubicBezTo>
                  <a:pt x="8247" y="3521"/>
                  <a:pt x="8228" y="3521"/>
                  <a:pt x="8228" y="3521"/>
                </a:cubicBezTo>
                <a:cubicBezTo>
                  <a:pt x="8228" y="3558"/>
                  <a:pt x="8228" y="3594"/>
                  <a:pt x="8209" y="3594"/>
                </a:cubicBezTo>
                <a:cubicBezTo>
                  <a:pt x="8209" y="3630"/>
                  <a:pt x="8209" y="3630"/>
                  <a:pt x="8190" y="3630"/>
                </a:cubicBezTo>
                <a:cubicBezTo>
                  <a:pt x="8190" y="3630"/>
                  <a:pt x="8190" y="3630"/>
                  <a:pt x="8190" y="3630"/>
                </a:cubicBezTo>
                <a:cubicBezTo>
                  <a:pt x="8171" y="3630"/>
                  <a:pt x="8133" y="3594"/>
                  <a:pt x="8133" y="3630"/>
                </a:cubicBezTo>
                <a:cubicBezTo>
                  <a:pt x="8133" y="3630"/>
                  <a:pt x="8152" y="3630"/>
                  <a:pt x="8152" y="3667"/>
                </a:cubicBezTo>
                <a:cubicBezTo>
                  <a:pt x="8152" y="3667"/>
                  <a:pt x="8152" y="3667"/>
                  <a:pt x="8152" y="3703"/>
                </a:cubicBezTo>
                <a:cubicBezTo>
                  <a:pt x="8152" y="3703"/>
                  <a:pt x="8152" y="3703"/>
                  <a:pt x="8152" y="3739"/>
                </a:cubicBezTo>
                <a:cubicBezTo>
                  <a:pt x="8133" y="3739"/>
                  <a:pt x="8114" y="3739"/>
                  <a:pt x="8095" y="3739"/>
                </a:cubicBezTo>
                <a:cubicBezTo>
                  <a:pt x="8095" y="3739"/>
                  <a:pt x="8095" y="3739"/>
                  <a:pt x="8095" y="3739"/>
                </a:cubicBezTo>
                <a:cubicBezTo>
                  <a:pt x="8095" y="3739"/>
                  <a:pt x="8095" y="3739"/>
                  <a:pt x="8095" y="3739"/>
                </a:cubicBezTo>
                <a:cubicBezTo>
                  <a:pt x="8095" y="3739"/>
                  <a:pt x="8095" y="3775"/>
                  <a:pt x="8076" y="3775"/>
                </a:cubicBezTo>
                <a:cubicBezTo>
                  <a:pt x="8076" y="3775"/>
                  <a:pt x="8076" y="3775"/>
                  <a:pt x="8076" y="3775"/>
                </a:cubicBezTo>
                <a:cubicBezTo>
                  <a:pt x="8076" y="3775"/>
                  <a:pt x="8057" y="3775"/>
                  <a:pt x="8057" y="3775"/>
                </a:cubicBezTo>
                <a:cubicBezTo>
                  <a:pt x="8057" y="3775"/>
                  <a:pt x="8057" y="3775"/>
                  <a:pt x="8057" y="3775"/>
                </a:cubicBezTo>
                <a:cubicBezTo>
                  <a:pt x="8057" y="3775"/>
                  <a:pt x="8057" y="3812"/>
                  <a:pt x="8039" y="3812"/>
                </a:cubicBezTo>
                <a:cubicBezTo>
                  <a:pt x="8039" y="3812"/>
                  <a:pt x="8039" y="3848"/>
                  <a:pt x="8039" y="3848"/>
                </a:cubicBezTo>
                <a:cubicBezTo>
                  <a:pt x="8039" y="3848"/>
                  <a:pt x="8039" y="3848"/>
                  <a:pt x="8039" y="3848"/>
                </a:cubicBezTo>
                <a:cubicBezTo>
                  <a:pt x="8039" y="3848"/>
                  <a:pt x="8020" y="3848"/>
                  <a:pt x="8020" y="3848"/>
                </a:cubicBezTo>
                <a:cubicBezTo>
                  <a:pt x="8001" y="3848"/>
                  <a:pt x="8020" y="3812"/>
                  <a:pt x="8020" y="3812"/>
                </a:cubicBezTo>
                <a:cubicBezTo>
                  <a:pt x="8020" y="3812"/>
                  <a:pt x="8020" y="3812"/>
                  <a:pt x="8020" y="3812"/>
                </a:cubicBezTo>
                <a:cubicBezTo>
                  <a:pt x="8020" y="3775"/>
                  <a:pt x="8020" y="3775"/>
                  <a:pt x="8020" y="3739"/>
                </a:cubicBezTo>
                <a:cubicBezTo>
                  <a:pt x="8039" y="3739"/>
                  <a:pt x="8039" y="3703"/>
                  <a:pt x="8039" y="3703"/>
                </a:cubicBezTo>
                <a:cubicBezTo>
                  <a:pt x="8020" y="3703"/>
                  <a:pt x="8001" y="3703"/>
                  <a:pt x="8001" y="3703"/>
                </a:cubicBezTo>
                <a:cubicBezTo>
                  <a:pt x="8001" y="3703"/>
                  <a:pt x="8001" y="3739"/>
                  <a:pt x="8001" y="3739"/>
                </a:cubicBezTo>
                <a:cubicBezTo>
                  <a:pt x="8001" y="3739"/>
                  <a:pt x="8001" y="3739"/>
                  <a:pt x="8001" y="3739"/>
                </a:cubicBezTo>
                <a:cubicBezTo>
                  <a:pt x="8001" y="3739"/>
                  <a:pt x="8001" y="3739"/>
                  <a:pt x="8001" y="3739"/>
                </a:cubicBezTo>
                <a:cubicBezTo>
                  <a:pt x="8001" y="3739"/>
                  <a:pt x="7982" y="3775"/>
                  <a:pt x="7982" y="3775"/>
                </a:cubicBezTo>
                <a:cubicBezTo>
                  <a:pt x="7963" y="3775"/>
                  <a:pt x="7963" y="3812"/>
                  <a:pt x="7963" y="3812"/>
                </a:cubicBezTo>
                <a:cubicBezTo>
                  <a:pt x="7963" y="3812"/>
                  <a:pt x="8020" y="3812"/>
                  <a:pt x="7982" y="3884"/>
                </a:cubicBezTo>
                <a:cubicBezTo>
                  <a:pt x="7982" y="3848"/>
                  <a:pt x="7982" y="3848"/>
                  <a:pt x="7982" y="3884"/>
                </a:cubicBezTo>
                <a:cubicBezTo>
                  <a:pt x="7982" y="3884"/>
                  <a:pt x="7982" y="3884"/>
                  <a:pt x="7963" y="3884"/>
                </a:cubicBezTo>
                <a:cubicBezTo>
                  <a:pt x="7963" y="3921"/>
                  <a:pt x="7944" y="3921"/>
                  <a:pt x="7944" y="3921"/>
                </a:cubicBezTo>
                <a:cubicBezTo>
                  <a:pt x="7925" y="3921"/>
                  <a:pt x="7925" y="3884"/>
                  <a:pt x="7925" y="3884"/>
                </a:cubicBezTo>
                <a:cubicBezTo>
                  <a:pt x="7925" y="3884"/>
                  <a:pt x="7925" y="3884"/>
                  <a:pt x="7925" y="3884"/>
                </a:cubicBezTo>
                <a:cubicBezTo>
                  <a:pt x="7925" y="3884"/>
                  <a:pt x="7906" y="3884"/>
                  <a:pt x="7906" y="3884"/>
                </a:cubicBezTo>
                <a:cubicBezTo>
                  <a:pt x="7906" y="3884"/>
                  <a:pt x="7906" y="3884"/>
                  <a:pt x="7906" y="3884"/>
                </a:cubicBezTo>
                <a:cubicBezTo>
                  <a:pt x="7906" y="3884"/>
                  <a:pt x="7906" y="3921"/>
                  <a:pt x="7925" y="3921"/>
                </a:cubicBezTo>
                <a:cubicBezTo>
                  <a:pt x="7925" y="3921"/>
                  <a:pt x="7925" y="3921"/>
                  <a:pt x="7925" y="3921"/>
                </a:cubicBezTo>
                <a:cubicBezTo>
                  <a:pt x="7906" y="3921"/>
                  <a:pt x="7906" y="3921"/>
                  <a:pt x="7906" y="3921"/>
                </a:cubicBezTo>
                <a:cubicBezTo>
                  <a:pt x="7906" y="3921"/>
                  <a:pt x="7906" y="3921"/>
                  <a:pt x="7887" y="3921"/>
                </a:cubicBezTo>
                <a:cubicBezTo>
                  <a:pt x="7887" y="3921"/>
                  <a:pt x="7887" y="3921"/>
                  <a:pt x="7887" y="3921"/>
                </a:cubicBezTo>
                <a:cubicBezTo>
                  <a:pt x="7887" y="3921"/>
                  <a:pt x="7887" y="3921"/>
                  <a:pt x="7887" y="3921"/>
                </a:cubicBezTo>
                <a:cubicBezTo>
                  <a:pt x="7887" y="3957"/>
                  <a:pt x="7887" y="3957"/>
                  <a:pt x="7849" y="3957"/>
                </a:cubicBezTo>
                <a:cubicBezTo>
                  <a:pt x="7849" y="3957"/>
                  <a:pt x="7849" y="3957"/>
                  <a:pt x="7849" y="3957"/>
                </a:cubicBezTo>
                <a:cubicBezTo>
                  <a:pt x="7849" y="3957"/>
                  <a:pt x="7849" y="3957"/>
                  <a:pt x="7849" y="3957"/>
                </a:cubicBezTo>
                <a:cubicBezTo>
                  <a:pt x="7868" y="3957"/>
                  <a:pt x="7887" y="3957"/>
                  <a:pt x="7887" y="3957"/>
                </a:cubicBezTo>
                <a:cubicBezTo>
                  <a:pt x="7906" y="3993"/>
                  <a:pt x="7906" y="4030"/>
                  <a:pt x="7887" y="4030"/>
                </a:cubicBezTo>
                <a:cubicBezTo>
                  <a:pt x="7887" y="4066"/>
                  <a:pt x="7868" y="4066"/>
                  <a:pt x="7868" y="4066"/>
                </a:cubicBezTo>
                <a:cubicBezTo>
                  <a:pt x="7830" y="4066"/>
                  <a:pt x="7849" y="4030"/>
                  <a:pt x="7793" y="4066"/>
                </a:cubicBezTo>
                <a:cubicBezTo>
                  <a:pt x="7812" y="4066"/>
                  <a:pt x="7812" y="4066"/>
                  <a:pt x="7812" y="4066"/>
                </a:cubicBezTo>
                <a:cubicBezTo>
                  <a:pt x="7812" y="4102"/>
                  <a:pt x="7830" y="4102"/>
                  <a:pt x="7849" y="4102"/>
                </a:cubicBezTo>
                <a:cubicBezTo>
                  <a:pt x="7849" y="4102"/>
                  <a:pt x="7849" y="4102"/>
                  <a:pt x="7868" y="4138"/>
                </a:cubicBezTo>
                <a:cubicBezTo>
                  <a:pt x="7868" y="4138"/>
                  <a:pt x="7868" y="4138"/>
                  <a:pt x="7868" y="4138"/>
                </a:cubicBezTo>
                <a:cubicBezTo>
                  <a:pt x="7868" y="4138"/>
                  <a:pt x="7868" y="4138"/>
                  <a:pt x="7868" y="4138"/>
                </a:cubicBezTo>
                <a:cubicBezTo>
                  <a:pt x="7868" y="4175"/>
                  <a:pt x="7868" y="4175"/>
                  <a:pt x="7868" y="4175"/>
                </a:cubicBezTo>
                <a:cubicBezTo>
                  <a:pt x="7868" y="4175"/>
                  <a:pt x="7887" y="4175"/>
                  <a:pt x="7887" y="4211"/>
                </a:cubicBezTo>
                <a:cubicBezTo>
                  <a:pt x="7868" y="4211"/>
                  <a:pt x="7868" y="4211"/>
                  <a:pt x="7849" y="4211"/>
                </a:cubicBezTo>
                <a:cubicBezTo>
                  <a:pt x="7849" y="4211"/>
                  <a:pt x="7830" y="4247"/>
                  <a:pt x="7830" y="4247"/>
                </a:cubicBezTo>
                <a:cubicBezTo>
                  <a:pt x="7812" y="4247"/>
                  <a:pt x="7812" y="4247"/>
                  <a:pt x="7793" y="4247"/>
                </a:cubicBezTo>
                <a:cubicBezTo>
                  <a:pt x="7812" y="4247"/>
                  <a:pt x="7830" y="4284"/>
                  <a:pt x="7830" y="4284"/>
                </a:cubicBezTo>
                <a:cubicBezTo>
                  <a:pt x="7830" y="4284"/>
                  <a:pt x="7849" y="4284"/>
                  <a:pt x="7849" y="4284"/>
                </a:cubicBezTo>
                <a:cubicBezTo>
                  <a:pt x="7849" y="4284"/>
                  <a:pt x="7849" y="4284"/>
                  <a:pt x="7849" y="4284"/>
                </a:cubicBezTo>
                <a:cubicBezTo>
                  <a:pt x="7868" y="4284"/>
                  <a:pt x="7868" y="4320"/>
                  <a:pt x="7868" y="4320"/>
                </a:cubicBezTo>
                <a:cubicBezTo>
                  <a:pt x="7887" y="4320"/>
                  <a:pt x="7887" y="4320"/>
                  <a:pt x="7887" y="4356"/>
                </a:cubicBezTo>
                <a:cubicBezTo>
                  <a:pt x="7887" y="4356"/>
                  <a:pt x="7868" y="4356"/>
                  <a:pt x="7868" y="4356"/>
                </a:cubicBezTo>
                <a:cubicBezTo>
                  <a:pt x="7849" y="4356"/>
                  <a:pt x="7849" y="4356"/>
                  <a:pt x="7830" y="4356"/>
                </a:cubicBezTo>
                <a:cubicBezTo>
                  <a:pt x="7830" y="4356"/>
                  <a:pt x="7812" y="4356"/>
                  <a:pt x="7812" y="4356"/>
                </a:cubicBezTo>
                <a:cubicBezTo>
                  <a:pt x="7812" y="4356"/>
                  <a:pt x="7812" y="4356"/>
                  <a:pt x="7812" y="4356"/>
                </a:cubicBezTo>
                <a:cubicBezTo>
                  <a:pt x="7812" y="4356"/>
                  <a:pt x="7812" y="4356"/>
                  <a:pt x="7830" y="4356"/>
                </a:cubicBezTo>
                <a:cubicBezTo>
                  <a:pt x="7830" y="4356"/>
                  <a:pt x="7830" y="4356"/>
                  <a:pt x="7830" y="4356"/>
                </a:cubicBezTo>
                <a:cubicBezTo>
                  <a:pt x="7849" y="4356"/>
                  <a:pt x="7868" y="4393"/>
                  <a:pt x="7868" y="4356"/>
                </a:cubicBezTo>
                <a:cubicBezTo>
                  <a:pt x="7868" y="4393"/>
                  <a:pt x="7887" y="4393"/>
                  <a:pt x="7868" y="4393"/>
                </a:cubicBezTo>
                <a:cubicBezTo>
                  <a:pt x="7868" y="4393"/>
                  <a:pt x="7868" y="4393"/>
                  <a:pt x="7849" y="4393"/>
                </a:cubicBezTo>
                <a:cubicBezTo>
                  <a:pt x="7849" y="4393"/>
                  <a:pt x="7849" y="4429"/>
                  <a:pt x="7849" y="4429"/>
                </a:cubicBezTo>
                <a:cubicBezTo>
                  <a:pt x="7849" y="4429"/>
                  <a:pt x="7830" y="4429"/>
                  <a:pt x="7830" y="4429"/>
                </a:cubicBezTo>
                <a:cubicBezTo>
                  <a:pt x="7830" y="4429"/>
                  <a:pt x="7830" y="4429"/>
                  <a:pt x="7830" y="4429"/>
                </a:cubicBezTo>
                <a:cubicBezTo>
                  <a:pt x="7830" y="4429"/>
                  <a:pt x="7830" y="4429"/>
                  <a:pt x="7849" y="4465"/>
                </a:cubicBezTo>
                <a:cubicBezTo>
                  <a:pt x="7849" y="4465"/>
                  <a:pt x="7849" y="4465"/>
                  <a:pt x="7830" y="4465"/>
                </a:cubicBezTo>
                <a:cubicBezTo>
                  <a:pt x="7830" y="4465"/>
                  <a:pt x="7830" y="4465"/>
                  <a:pt x="7812" y="4465"/>
                </a:cubicBezTo>
                <a:cubicBezTo>
                  <a:pt x="7812" y="4465"/>
                  <a:pt x="7812" y="4465"/>
                  <a:pt x="7812" y="4465"/>
                </a:cubicBezTo>
                <a:cubicBezTo>
                  <a:pt x="7812" y="4465"/>
                  <a:pt x="7830" y="4502"/>
                  <a:pt x="7830" y="4502"/>
                </a:cubicBezTo>
                <a:cubicBezTo>
                  <a:pt x="7830" y="4502"/>
                  <a:pt x="7830" y="4502"/>
                  <a:pt x="7830" y="4502"/>
                </a:cubicBezTo>
                <a:cubicBezTo>
                  <a:pt x="7830" y="4502"/>
                  <a:pt x="7830" y="4502"/>
                  <a:pt x="7830" y="4502"/>
                </a:cubicBezTo>
                <a:cubicBezTo>
                  <a:pt x="7830" y="4502"/>
                  <a:pt x="7793" y="4502"/>
                  <a:pt x="7793" y="4502"/>
                </a:cubicBezTo>
                <a:cubicBezTo>
                  <a:pt x="7793" y="4502"/>
                  <a:pt x="7793" y="4502"/>
                  <a:pt x="7793" y="4502"/>
                </a:cubicBezTo>
                <a:cubicBezTo>
                  <a:pt x="7774" y="4502"/>
                  <a:pt x="7793" y="4538"/>
                  <a:pt x="7812" y="4538"/>
                </a:cubicBezTo>
                <a:cubicBezTo>
                  <a:pt x="7812" y="4538"/>
                  <a:pt x="7812" y="4538"/>
                  <a:pt x="7812" y="4574"/>
                </a:cubicBezTo>
                <a:cubicBezTo>
                  <a:pt x="7812" y="4574"/>
                  <a:pt x="7812" y="4574"/>
                  <a:pt x="7812" y="4574"/>
                </a:cubicBezTo>
                <a:cubicBezTo>
                  <a:pt x="7812" y="4574"/>
                  <a:pt x="7793" y="4574"/>
                  <a:pt x="7793" y="4574"/>
                </a:cubicBezTo>
                <a:cubicBezTo>
                  <a:pt x="7774" y="4610"/>
                  <a:pt x="7774" y="4610"/>
                  <a:pt x="7755" y="4610"/>
                </a:cubicBezTo>
                <a:cubicBezTo>
                  <a:pt x="7755" y="4647"/>
                  <a:pt x="7755" y="4647"/>
                  <a:pt x="7774" y="4647"/>
                </a:cubicBezTo>
                <a:cubicBezTo>
                  <a:pt x="7774" y="4683"/>
                  <a:pt x="7793" y="4683"/>
                  <a:pt x="7793" y="4683"/>
                </a:cubicBezTo>
                <a:cubicBezTo>
                  <a:pt x="7793" y="4683"/>
                  <a:pt x="7793" y="4683"/>
                  <a:pt x="7793" y="4683"/>
                </a:cubicBezTo>
                <a:cubicBezTo>
                  <a:pt x="7793" y="4683"/>
                  <a:pt x="7793" y="4683"/>
                  <a:pt x="7793" y="4683"/>
                </a:cubicBezTo>
                <a:cubicBezTo>
                  <a:pt x="7774" y="4683"/>
                  <a:pt x="7755" y="4683"/>
                  <a:pt x="7736" y="4683"/>
                </a:cubicBezTo>
                <a:cubicBezTo>
                  <a:pt x="7755" y="4683"/>
                  <a:pt x="7774" y="4719"/>
                  <a:pt x="7793" y="4719"/>
                </a:cubicBezTo>
                <a:cubicBezTo>
                  <a:pt x="7793" y="4756"/>
                  <a:pt x="7812" y="4756"/>
                  <a:pt x="7812" y="4792"/>
                </a:cubicBezTo>
                <a:cubicBezTo>
                  <a:pt x="7812" y="4792"/>
                  <a:pt x="7812" y="4828"/>
                  <a:pt x="7793" y="4828"/>
                </a:cubicBezTo>
                <a:cubicBezTo>
                  <a:pt x="7793" y="4828"/>
                  <a:pt x="7793" y="4828"/>
                  <a:pt x="7793" y="4828"/>
                </a:cubicBezTo>
                <a:cubicBezTo>
                  <a:pt x="7793" y="4828"/>
                  <a:pt x="7812" y="4828"/>
                  <a:pt x="7812" y="4828"/>
                </a:cubicBezTo>
                <a:cubicBezTo>
                  <a:pt x="7812" y="4828"/>
                  <a:pt x="7812" y="4828"/>
                  <a:pt x="7812" y="4828"/>
                </a:cubicBezTo>
                <a:cubicBezTo>
                  <a:pt x="7793" y="4865"/>
                  <a:pt x="7812" y="4865"/>
                  <a:pt x="7793" y="4865"/>
                </a:cubicBezTo>
                <a:cubicBezTo>
                  <a:pt x="7793" y="4901"/>
                  <a:pt x="7793" y="4901"/>
                  <a:pt x="7793" y="4937"/>
                </a:cubicBezTo>
                <a:cubicBezTo>
                  <a:pt x="7793" y="4937"/>
                  <a:pt x="7793" y="4937"/>
                  <a:pt x="7793" y="4937"/>
                </a:cubicBezTo>
                <a:cubicBezTo>
                  <a:pt x="7774" y="4901"/>
                  <a:pt x="7755" y="4901"/>
                  <a:pt x="7736" y="4937"/>
                </a:cubicBezTo>
                <a:cubicBezTo>
                  <a:pt x="7736" y="4937"/>
                  <a:pt x="7736" y="4937"/>
                  <a:pt x="7736" y="4937"/>
                </a:cubicBezTo>
                <a:cubicBezTo>
                  <a:pt x="7755" y="4973"/>
                  <a:pt x="7774" y="4937"/>
                  <a:pt x="7793" y="4973"/>
                </a:cubicBezTo>
                <a:cubicBezTo>
                  <a:pt x="7793" y="4973"/>
                  <a:pt x="7793" y="4973"/>
                  <a:pt x="7793" y="4973"/>
                </a:cubicBezTo>
                <a:cubicBezTo>
                  <a:pt x="7774" y="4973"/>
                  <a:pt x="7774" y="5010"/>
                  <a:pt x="7774" y="5010"/>
                </a:cubicBezTo>
                <a:cubicBezTo>
                  <a:pt x="7774" y="5010"/>
                  <a:pt x="7755" y="5010"/>
                  <a:pt x="7755" y="5046"/>
                </a:cubicBezTo>
                <a:cubicBezTo>
                  <a:pt x="7755" y="5046"/>
                  <a:pt x="7755" y="5046"/>
                  <a:pt x="7755" y="5046"/>
                </a:cubicBezTo>
                <a:cubicBezTo>
                  <a:pt x="7755" y="5046"/>
                  <a:pt x="7774" y="5046"/>
                  <a:pt x="7774" y="5046"/>
                </a:cubicBezTo>
                <a:cubicBezTo>
                  <a:pt x="7755" y="5046"/>
                  <a:pt x="7755" y="5046"/>
                  <a:pt x="7736" y="5046"/>
                </a:cubicBezTo>
                <a:cubicBezTo>
                  <a:pt x="7736" y="5082"/>
                  <a:pt x="7755" y="5082"/>
                  <a:pt x="7755" y="5082"/>
                </a:cubicBezTo>
                <a:cubicBezTo>
                  <a:pt x="7774" y="5082"/>
                  <a:pt x="7774" y="5082"/>
                  <a:pt x="7793" y="5082"/>
                </a:cubicBezTo>
                <a:cubicBezTo>
                  <a:pt x="7793" y="5082"/>
                  <a:pt x="7793" y="5082"/>
                  <a:pt x="7793" y="5082"/>
                </a:cubicBezTo>
                <a:cubicBezTo>
                  <a:pt x="7793" y="5082"/>
                  <a:pt x="7736" y="5119"/>
                  <a:pt x="7717" y="5155"/>
                </a:cubicBezTo>
                <a:cubicBezTo>
                  <a:pt x="7717" y="5155"/>
                  <a:pt x="7736" y="5155"/>
                  <a:pt x="7755" y="5155"/>
                </a:cubicBezTo>
                <a:cubicBezTo>
                  <a:pt x="7755" y="5155"/>
                  <a:pt x="7755" y="5155"/>
                  <a:pt x="7774" y="5155"/>
                </a:cubicBezTo>
                <a:cubicBezTo>
                  <a:pt x="7755" y="5155"/>
                  <a:pt x="7793" y="5155"/>
                  <a:pt x="7774" y="5191"/>
                </a:cubicBezTo>
                <a:cubicBezTo>
                  <a:pt x="7774" y="5191"/>
                  <a:pt x="7774" y="5191"/>
                  <a:pt x="7774" y="5191"/>
                </a:cubicBezTo>
                <a:cubicBezTo>
                  <a:pt x="7774" y="5228"/>
                  <a:pt x="7755" y="5191"/>
                  <a:pt x="7755" y="5191"/>
                </a:cubicBezTo>
                <a:cubicBezTo>
                  <a:pt x="7736" y="5191"/>
                  <a:pt x="7736" y="5191"/>
                  <a:pt x="7717" y="5191"/>
                </a:cubicBezTo>
                <a:cubicBezTo>
                  <a:pt x="7717" y="5191"/>
                  <a:pt x="7698" y="5191"/>
                  <a:pt x="7679" y="5191"/>
                </a:cubicBezTo>
                <a:cubicBezTo>
                  <a:pt x="7660" y="5191"/>
                  <a:pt x="7660" y="5228"/>
                  <a:pt x="7660" y="5264"/>
                </a:cubicBezTo>
                <a:cubicBezTo>
                  <a:pt x="7660" y="5264"/>
                  <a:pt x="7660" y="5264"/>
                  <a:pt x="7660" y="5264"/>
                </a:cubicBezTo>
                <a:cubicBezTo>
                  <a:pt x="7641" y="5264"/>
                  <a:pt x="7641" y="5228"/>
                  <a:pt x="7641" y="5228"/>
                </a:cubicBezTo>
                <a:cubicBezTo>
                  <a:pt x="7622" y="5228"/>
                  <a:pt x="7604" y="5264"/>
                  <a:pt x="7604" y="5264"/>
                </a:cubicBezTo>
                <a:cubicBezTo>
                  <a:pt x="7585" y="5228"/>
                  <a:pt x="7622" y="5191"/>
                  <a:pt x="7604" y="5191"/>
                </a:cubicBezTo>
                <a:cubicBezTo>
                  <a:pt x="7604" y="5191"/>
                  <a:pt x="7604" y="5191"/>
                  <a:pt x="7604" y="5191"/>
                </a:cubicBezTo>
                <a:cubicBezTo>
                  <a:pt x="7622" y="5155"/>
                  <a:pt x="7622" y="5155"/>
                  <a:pt x="7622" y="5119"/>
                </a:cubicBezTo>
                <a:cubicBezTo>
                  <a:pt x="7622" y="5119"/>
                  <a:pt x="7604" y="5155"/>
                  <a:pt x="7604" y="5155"/>
                </a:cubicBezTo>
                <a:cubicBezTo>
                  <a:pt x="7604" y="5155"/>
                  <a:pt x="7604" y="5191"/>
                  <a:pt x="7585" y="5191"/>
                </a:cubicBezTo>
                <a:cubicBezTo>
                  <a:pt x="7585" y="5155"/>
                  <a:pt x="7585" y="5155"/>
                  <a:pt x="7585" y="5119"/>
                </a:cubicBezTo>
                <a:cubicBezTo>
                  <a:pt x="7585" y="5119"/>
                  <a:pt x="7585" y="5119"/>
                  <a:pt x="7566" y="5119"/>
                </a:cubicBezTo>
                <a:cubicBezTo>
                  <a:pt x="7566" y="5119"/>
                  <a:pt x="7566" y="5155"/>
                  <a:pt x="7547" y="5155"/>
                </a:cubicBezTo>
                <a:cubicBezTo>
                  <a:pt x="7547" y="5155"/>
                  <a:pt x="7547" y="5155"/>
                  <a:pt x="7547" y="5155"/>
                </a:cubicBezTo>
                <a:cubicBezTo>
                  <a:pt x="7547" y="5155"/>
                  <a:pt x="7547" y="5155"/>
                  <a:pt x="7547" y="5155"/>
                </a:cubicBezTo>
                <a:cubicBezTo>
                  <a:pt x="7528" y="5155"/>
                  <a:pt x="7528" y="5155"/>
                  <a:pt x="7528" y="5155"/>
                </a:cubicBezTo>
                <a:cubicBezTo>
                  <a:pt x="7528" y="5155"/>
                  <a:pt x="7528" y="5155"/>
                  <a:pt x="7528" y="5155"/>
                </a:cubicBezTo>
                <a:cubicBezTo>
                  <a:pt x="7528" y="5155"/>
                  <a:pt x="7547" y="5119"/>
                  <a:pt x="7547" y="5119"/>
                </a:cubicBezTo>
                <a:cubicBezTo>
                  <a:pt x="7547" y="5119"/>
                  <a:pt x="7547" y="5119"/>
                  <a:pt x="7547" y="5119"/>
                </a:cubicBezTo>
                <a:cubicBezTo>
                  <a:pt x="7566" y="5082"/>
                  <a:pt x="7566" y="5082"/>
                  <a:pt x="7566" y="5082"/>
                </a:cubicBezTo>
                <a:cubicBezTo>
                  <a:pt x="7566" y="5082"/>
                  <a:pt x="7566" y="5046"/>
                  <a:pt x="7566" y="5046"/>
                </a:cubicBezTo>
                <a:cubicBezTo>
                  <a:pt x="7566" y="5046"/>
                  <a:pt x="7547" y="5046"/>
                  <a:pt x="7547" y="5046"/>
                </a:cubicBezTo>
                <a:cubicBezTo>
                  <a:pt x="7547" y="5046"/>
                  <a:pt x="7547" y="5046"/>
                  <a:pt x="7547" y="5046"/>
                </a:cubicBezTo>
                <a:cubicBezTo>
                  <a:pt x="7528" y="5046"/>
                  <a:pt x="7528" y="5046"/>
                  <a:pt x="7528" y="5046"/>
                </a:cubicBezTo>
                <a:cubicBezTo>
                  <a:pt x="7509" y="5082"/>
                  <a:pt x="7509" y="5082"/>
                  <a:pt x="7509" y="5082"/>
                </a:cubicBezTo>
                <a:cubicBezTo>
                  <a:pt x="7509" y="5082"/>
                  <a:pt x="7528" y="5046"/>
                  <a:pt x="7528" y="5046"/>
                </a:cubicBezTo>
                <a:cubicBezTo>
                  <a:pt x="7528" y="5010"/>
                  <a:pt x="7528" y="5010"/>
                  <a:pt x="7528" y="5010"/>
                </a:cubicBezTo>
                <a:cubicBezTo>
                  <a:pt x="7528" y="5010"/>
                  <a:pt x="7528" y="5010"/>
                  <a:pt x="7509" y="5010"/>
                </a:cubicBezTo>
                <a:cubicBezTo>
                  <a:pt x="7490" y="5010"/>
                  <a:pt x="7490" y="5010"/>
                  <a:pt x="7509" y="5046"/>
                </a:cubicBezTo>
                <a:cubicBezTo>
                  <a:pt x="7509" y="5046"/>
                  <a:pt x="7490" y="5046"/>
                  <a:pt x="7490" y="5046"/>
                </a:cubicBezTo>
                <a:cubicBezTo>
                  <a:pt x="7490" y="5082"/>
                  <a:pt x="7471" y="5082"/>
                  <a:pt x="7471" y="5082"/>
                </a:cubicBezTo>
                <a:cubicBezTo>
                  <a:pt x="7452" y="5082"/>
                  <a:pt x="7452" y="5082"/>
                  <a:pt x="7433" y="5082"/>
                </a:cubicBezTo>
                <a:cubicBezTo>
                  <a:pt x="7433" y="5119"/>
                  <a:pt x="7433"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119"/>
                  <a:pt x="7414" y="5119"/>
                </a:cubicBezTo>
                <a:cubicBezTo>
                  <a:pt x="7395" y="5119"/>
                  <a:pt x="7395" y="5119"/>
                  <a:pt x="7395" y="5119"/>
                </a:cubicBezTo>
                <a:cubicBezTo>
                  <a:pt x="7395" y="5119"/>
                  <a:pt x="7395" y="5119"/>
                  <a:pt x="7395" y="5119"/>
                </a:cubicBezTo>
                <a:cubicBezTo>
                  <a:pt x="7395" y="5119"/>
                  <a:pt x="7395" y="5119"/>
                  <a:pt x="7395" y="5119"/>
                </a:cubicBezTo>
                <a:cubicBezTo>
                  <a:pt x="7377" y="5155"/>
                  <a:pt x="7339" y="5155"/>
                  <a:pt x="7339" y="5119"/>
                </a:cubicBezTo>
                <a:cubicBezTo>
                  <a:pt x="7339" y="5119"/>
                  <a:pt x="7358" y="5119"/>
                  <a:pt x="7358" y="5119"/>
                </a:cubicBezTo>
                <a:cubicBezTo>
                  <a:pt x="7358" y="5082"/>
                  <a:pt x="7358" y="5082"/>
                  <a:pt x="7358" y="5082"/>
                </a:cubicBezTo>
                <a:cubicBezTo>
                  <a:pt x="7358" y="5082"/>
                  <a:pt x="7358" y="5082"/>
                  <a:pt x="7339" y="5082"/>
                </a:cubicBezTo>
                <a:cubicBezTo>
                  <a:pt x="7339" y="5082"/>
                  <a:pt x="7339" y="5082"/>
                  <a:pt x="7320" y="5082"/>
                </a:cubicBezTo>
                <a:cubicBezTo>
                  <a:pt x="7320" y="5082"/>
                  <a:pt x="7320" y="5082"/>
                  <a:pt x="7320" y="5082"/>
                </a:cubicBezTo>
                <a:cubicBezTo>
                  <a:pt x="7320" y="5082"/>
                  <a:pt x="7339" y="5046"/>
                  <a:pt x="7320" y="5046"/>
                </a:cubicBezTo>
                <a:cubicBezTo>
                  <a:pt x="7320" y="5010"/>
                  <a:pt x="7282" y="5046"/>
                  <a:pt x="7263" y="5010"/>
                </a:cubicBezTo>
                <a:cubicBezTo>
                  <a:pt x="7282" y="5010"/>
                  <a:pt x="7301" y="5010"/>
                  <a:pt x="7301" y="5010"/>
                </a:cubicBezTo>
                <a:cubicBezTo>
                  <a:pt x="7301" y="5010"/>
                  <a:pt x="7301" y="5010"/>
                  <a:pt x="7301" y="5010"/>
                </a:cubicBezTo>
                <a:cubicBezTo>
                  <a:pt x="7282" y="4973"/>
                  <a:pt x="7282" y="5010"/>
                  <a:pt x="7263" y="5010"/>
                </a:cubicBezTo>
                <a:cubicBezTo>
                  <a:pt x="7263" y="5010"/>
                  <a:pt x="7263" y="5010"/>
                  <a:pt x="7263" y="5010"/>
                </a:cubicBezTo>
                <a:cubicBezTo>
                  <a:pt x="7263" y="5010"/>
                  <a:pt x="7263" y="5010"/>
                  <a:pt x="7263" y="5010"/>
                </a:cubicBezTo>
                <a:cubicBezTo>
                  <a:pt x="7244" y="5046"/>
                  <a:pt x="7225" y="5010"/>
                  <a:pt x="7206" y="5010"/>
                </a:cubicBezTo>
                <a:cubicBezTo>
                  <a:pt x="7225" y="5010"/>
                  <a:pt x="7225" y="5010"/>
                  <a:pt x="7225" y="4973"/>
                </a:cubicBezTo>
                <a:cubicBezTo>
                  <a:pt x="7225" y="4973"/>
                  <a:pt x="7225" y="4973"/>
                  <a:pt x="7225" y="4973"/>
                </a:cubicBezTo>
                <a:cubicBezTo>
                  <a:pt x="7225" y="4937"/>
                  <a:pt x="7244" y="4937"/>
                  <a:pt x="7244" y="4901"/>
                </a:cubicBezTo>
                <a:cubicBezTo>
                  <a:pt x="7225" y="4901"/>
                  <a:pt x="7225" y="4937"/>
                  <a:pt x="7206" y="4937"/>
                </a:cubicBezTo>
                <a:cubicBezTo>
                  <a:pt x="7206" y="4937"/>
                  <a:pt x="7206" y="4937"/>
                  <a:pt x="7225" y="4901"/>
                </a:cubicBezTo>
                <a:cubicBezTo>
                  <a:pt x="7225" y="4901"/>
                  <a:pt x="7225" y="4901"/>
                  <a:pt x="7225" y="4901"/>
                </a:cubicBezTo>
                <a:cubicBezTo>
                  <a:pt x="7225" y="4901"/>
                  <a:pt x="7225" y="4901"/>
                  <a:pt x="7225" y="4901"/>
                </a:cubicBezTo>
                <a:cubicBezTo>
                  <a:pt x="7225" y="4901"/>
                  <a:pt x="7206" y="4901"/>
                  <a:pt x="7206" y="4901"/>
                </a:cubicBezTo>
                <a:cubicBezTo>
                  <a:pt x="7206" y="4901"/>
                  <a:pt x="7187" y="4901"/>
                  <a:pt x="7187" y="4901"/>
                </a:cubicBezTo>
                <a:cubicBezTo>
                  <a:pt x="7187" y="4901"/>
                  <a:pt x="7187" y="4901"/>
                  <a:pt x="7187" y="4901"/>
                </a:cubicBezTo>
                <a:cubicBezTo>
                  <a:pt x="7206" y="4901"/>
                  <a:pt x="7206" y="4865"/>
                  <a:pt x="7206" y="4865"/>
                </a:cubicBezTo>
                <a:cubicBezTo>
                  <a:pt x="7206" y="4865"/>
                  <a:pt x="7206" y="4865"/>
                  <a:pt x="7206" y="4865"/>
                </a:cubicBezTo>
                <a:cubicBezTo>
                  <a:pt x="7187" y="4865"/>
                  <a:pt x="7187" y="4865"/>
                  <a:pt x="7168" y="4828"/>
                </a:cubicBezTo>
                <a:cubicBezTo>
                  <a:pt x="7168" y="4828"/>
                  <a:pt x="7150" y="4828"/>
                  <a:pt x="7150" y="4828"/>
                </a:cubicBezTo>
                <a:cubicBezTo>
                  <a:pt x="7131" y="4828"/>
                  <a:pt x="7112" y="4828"/>
                  <a:pt x="7131" y="4792"/>
                </a:cubicBezTo>
                <a:cubicBezTo>
                  <a:pt x="7131" y="4756"/>
                  <a:pt x="7150" y="4756"/>
                  <a:pt x="7150" y="4719"/>
                </a:cubicBezTo>
                <a:cubicBezTo>
                  <a:pt x="7150" y="4719"/>
                  <a:pt x="7168" y="4683"/>
                  <a:pt x="7168" y="4683"/>
                </a:cubicBezTo>
                <a:cubicBezTo>
                  <a:pt x="7168" y="4683"/>
                  <a:pt x="7150" y="4683"/>
                  <a:pt x="7150" y="4683"/>
                </a:cubicBezTo>
                <a:cubicBezTo>
                  <a:pt x="7150" y="4683"/>
                  <a:pt x="7131" y="4719"/>
                  <a:pt x="7112" y="4756"/>
                </a:cubicBezTo>
                <a:cubicBezTo>
                  <a:pt x="7112" y="4719"/>
                  <a:pt x="7112" y="4719"/>
                  <a:pt x="7112" y="4719"/>
                </a:cubicBezTo>
                <a:cubicBezTo>
                  <a:pt x="7112" y="4719"/>
                  <a:pt x="7112" y="4719"/>
                  <a:pt x="7131" y="4719"/>
                </a:cubicBezTo>
                <a:cubicBezTo>
                  <a:pt x="7112" y="4719"/>
                  <a:pt x="7112" y="4719"/>
                  <a:pt x="7112" y="4719"/>
                </a:cubicBezTo>
                <a:cubicBezTo>
                  <a:pt x="7112" y="4683"/>
                  <a:pt x="7112" y="4719"/>
                  <a:pt x="7093" y="4719"/>
                </a:cubicBezTo>
                <a:cubicBezTo>
                  <a:pt x="7074" y="4683"/>
                  <a:pt x="7112" y="4683"/>
                  <a:pt x="7112" y="4647"/>
                </a:cubicBezTo>
                <a:cubicBezTo>
                  <a:pt x="7112" y="4647"/>
                  <a:pt x="7093" y="4610"/>
                  <a:pt x="7093" y="4610"/>
                </a:cubicBezTo>
                <a:cubicBezTo>
                  <a:pt x="7074" y="4610"/>
                  <a:pt x="7055" y="4647"/>
                  <a:pt x="7055" y="4647"/>
                </a:cubicBezTo>
                <a:cubicBezTo>
                  <a:pt x="7055" y="4647"/>
                  <a:pt x="7055" y="4610"/>
                  <a:pt x="7055" y="4610"/>
                </a:cubicBezTo>
                <a:cubicBezTo>
                  <a:pt x="7055" y="4610"/>
                  <a:pt x="7074" y="4574"/>
                  <a:pt x="7093" y="4574"/>
                </a:cubicBezTo>
                <a:cubicBezTo>
                  <a:pt x="7074" y="4574"/>
                  <a:pt x="7074" y="4574"/>
                  <a:pt x="7074" y="4574"/>
                </a:cubicBezTo>
                <a:cubicBezTo>
                  <a:pt x="7055" y="4574"/>
                  <a:pt x="7036" y="4610"/>
                  <a:pt x="7036" y="4610"/>
                </a:cubicBezTo>
                <a:cubicBezTo>
                  <a:pt x="7017" y="4574"/>
                  <a:pt x="7036" y="4574"/>
                  <a:pt x="7017" y="4538"/>
                </a:cubicBezTo>
                <a:cubicBezTo>
                  <a:pt x="7017" y="4538"/>
                  <a:pt x="7017" y="4538"/>
                  <a:pt x="7017" y="4538"/>
                </a:cubicBezTo>
                <a:cubicBezTo>
                  <a:pt x="7017" y="4538"/>
                  <a:pt x="7036" y="4538"/>
                  <a:pt x="7036" y="4538"/>
                </a:cubicBezTo>
                <a:cubicBezTo>
                  <a:pt x="7036" y="4538"/>
                  <a:pt x="7036" y="4538"/>
                  <a:pt x="7036" y="4538"/>
                </a:cubicBezTo>
                <a:cubicBezTo>
                  <a:pt x="7036" y="4538"/>
                  <a:pt x="7036" y="4538"/>
                  <a:pt x="7036" y="4538"/>
                </a:cubicBezTo>
                <a:cubicBezTo>
                  <a:pt x="7017" y="4502"/>
                  <a:pt x="7017" y="4502"/>
                  <a:pt x="7017" y="4502"/>
                </a:cubicBezTo>
                <a:cubicBezTo>
                  <a:pt x="7017" y="4502"/>
                  <a:pt x="7036" y="4465"/>
                  <a:pt x="7036" y="4465"/>
                </a:cubicBezTo>
                <a:cubicBezTo>
                  <a:pt x="7055" y="4465"/>
                  <a:pt x="7074" y="4465"/>
                  <a:pt x="7093" y="4429"/>
                </a:cubicBezTo>
                <a:cubicBezTo>
                  <a:pt x="7112" y="4429"/>
                  <a:pt x="7112" y="4429"/>
                  <a:pt x="7112" y="4429"/>
                </a:cubicBezTo>
                <a:cubicBezTo>
                  <a:pt x="7112" y="4429"/>
                  <a:pt x="7112" y="4429"/>
                  <a:pt x="7112" y="4393"/>
                </a:cubicBezTo>
                <a:cubicBezTo>
                  <a:pt x="7093" y="4393"/>
                  <a:pt x="7093" y="4429"/>
                  <a:pt x="7093" y="4429"/>
                </a:cubicBezTo>
                <a:cubicBezTo>
                  <a:pt x="7074" y="4429"/>
                  <a:pt x="7055" y="4429"/>
                  <a:pt x="7036" y="4465"/>
                </a:cubicBezTo>
                <a:cubicBezTo>
                  <a:pt x="7017" y="4465"/>
                  <a:pt x="6998" y="4465"/>
                  <a:pt x="6998" y="4465"/>
                </a:cubicBezTo>
                <a:cubicBezTo>
                  <a:pt x="6998" y="4465"/>
                  <a:pt x="7017" y="4429"/>
                  <a:pt x="7017" y="4429"/>
                </a:cubicBezTo>
                <a:cubicBezTo>
                  <a:pt x="7036" y="4429"/>
                  <a:pt x="7055" y="4429"/>
                  <a:pt x="7055" y="4393"/>
                </a:cubicBezTo>
                <a:cubicBezTo>
                  <a:pt x="7074" y="4393"/>
                  <a:pt x="7074" y="4393"/>
                  <a:pt x="7074" y="4393"/>
                </a:cubicBezTo>
                <a:cubicBezTo>
                  <a:pt x="7074" y="4356"/>
                  <a:pt x="7074" y="4356"/>
                  <a:pt x="7074" y="4356"/>
                </a:cubicBezTo>
                <a:cubicBezTo>
                  <a:pt x="7074" y="4356"/>
                  <a:pt x="7074" y="4356"/>
                  <a:pt x="7074" y="4356"/>
                </a:cubicBezTo>
                <a:cubicBezTo>
                  <a:pt x="7074" y="4356"/>
                  <a:pt x="7093" y="4320"/>
                  <a:pt x="7093" y="4320"/>
                </a:cubicBezTo>
                <a:cubicBezTo>
                  <a:pt x="7112" y="4320"/>
                  <a:pt x="7112" y="4356"/>
                  <a:pt x="7112" y="4356"/>
                </a:cubicBezTo>
                <a:cubicBezTo>
                  <a:pt x="7131" y="4393"/>
                  <a:pt x="7150" y="4393"/>
                  <a:pt x="7168" y="4393"/>
                </a:cubicBezTo>
                <a:cubicBezTo>
                  <a:pt x="7168" y="4393"/>
                  <a:pt x="7168" y="4393"/>
                  <a:pt x="7168" y="4393"/>
                </a:cubicBezTo>
                <a:cubicBezTo>
                  <a:pt x="7168" y="4393"/>
                  <a:pt x="7150" y="4356"/>
                  <a:pt x="7150" y="4356"/>
                </a:cubicBezTo>
                <a:cubicBezTo>
                  <a:pt x="7150" y="4356"/>
                  <a:pt x="7131" y="4356"/>
                  <a:pt x="7131" y="4356"/>
                </a:cubicBezTo>
                <a:cubicBezTo>
                  <a:pt x="7131" y="4356"/>
                  <a:pt x="7112" y="4320"/>
                  <a:pt x="7112" y="4284"/>
                </a:cubicBezTo>
                <a:cubicBezTo>
                  <a:pt x="7112" y="4284"/>
                  <a:pt x="7093" y="4320"/>
                  <a:pt x="7093" y="4320"/>
                </a:cubicBezTo>
                <a:cubicBezTo>
                  <a:pt x="7074" y="4284"/>
                  <a:pt x="7074" y="4284"/>
                  <a:pt x="7074" y="4284"/>
                </a:cubicBezTo>
                <a:cubicBezTo>
                  <a:pt x="7074" y="4247"/>
                  <a:pt x="7074" y="4247"/>
                  <a:pt x="7074" y="4247"/>
                </a:cubicBezTo>
                <a:cubicBezTo>
                  <a:pt x="7074" y="4247"/>
                  <a:pt x="7074" y="4247"/>
                  <a:pt x="7055" y="4247"/>
                </a:cubicBezTo>
                <a:cubicBezTo>
                  <a:pt x="7055" y="4247"/>
                  <a:pt x="7055" y="4247"/>
                  <a:pt x="7055" y="4247"/>
                </a:cubicBezTo>
                <a:cubicBezTo>
                  <a:pt x="7055" y="4247"/>
                  <a:pt x="7055" y="4247"/>
                  <a:pt x="7055" y="4284"/>
                </a:cubicBezTo>
                <a:cubicBezTo>
                  <a:pt x="7055" y="4284"/>
                  <a:pt x="7055" y="4320"/>
                  <a:pt x="7055" y="4320"/>
                </a:cubicBezTo>
                <a:cubicBezTo>
                  <a:pt x="7055" y="4356"/>
                  <a:pt x="7055" y="4356"/>
                  <a:pt x="7055" y="4356"/>
                </a:cubicBezTo>
                <a:cubicBezTo>
                  <a:pt x="7055" y="4356"/>
                  <a:pt x="7055" y="4356"/>
                  <a:pt x="7055" y="4356"/>
                </a:cubicBezTo>
                <a:cubicBezTo>
                  <a:pt x="7036" y="4356"/>
                  <a:pt x="7036" y="4320"/>
                  <a:pt x="7036" y="4320"/>
                </a:cubicBezTo>
                <a:cubicBezTo>
                  <a:pt x="7036" y="4320"/>
                  <a:pt x="7036" y="4320"/>
                  <a:pt x="7036" y="4320"/>
                </a:cubicBezTo>
                <a:cubicBezTo>
                  <a:pt x="7017" y="4320"/>
                  <a:pt x="7017" y="4356"/>
                  <a:pt x="7017" y="4356"/>
                </a:cubicBezTo>
                <a:cubicBezTo>
                  <a:pt x="7017" y="4356"/>
                  <a:pt x="7017" y="4356"/>
                  <a:pt x="7017" y="4356"/>
                </a:cubicBezTo>
                <a:cubicBezTo>
                  <a:pt x="7017" y="4393"/>
                  <a:pt x="6998" y="4393"/>
                  <a:pt x="6998" y="4429"/>
                </a:cubicBezTo>
                <a:cubicBezTo>
                  <a:pt x="6998" y="4429"/>
                  <a:pt x="6979" y="4465"/>
                  <a:pt x="6979" y="4465"/>
                </a:cubicBezTo>
                <a:cubicBezTo>
                  <a:pt x="6979" y="4465"/>
                  <a:pt x="6979" y="4465"/>
                  <a:pt x="6979" y="4429"/>
                </a:cubicBezTo>
                <a:cubicBezTo>
                  <a:pt x="6960" y="4429"/>
                  <a:pt x="6979" y="4393"/>
                  <a:pt x="6979" y="4393"/>
                </a:cubicBezTo>
                <a:cubicBezTo>
                  <a:pt x="6979" y="4356"/>
                  <a:pt x="6960" y="4320"/>
                  <a:pt x="6998" y="4284"/>
                </a:cubicBezTo>
                <a:cubicBezTo>
                  <a:pt x="6998" y="4284"/>
                  <a:pt x="6998" y="4284"/>
                  <a:pt x="6998" y="4284"/>
                </a:cubicBezTo>
                <a:cubicBezTo>
                  <a:pt x="6979" y="4247"/>
                  <a:pt x="6960" y="4284"/>
                  <a:pt x="6960" y="4247"/>
                </a:cubicBezTo>
                <a:cubicBezTo>
                  <a:pt x="6960" y="4247"/>
                  <a:pt x="6960" y="4247"/>
                  <a:pt x="6960" y="4247"/>
                </a:cubicBezTo>
                <a:cubicBezTo>
                  <a:pt x="6960" y="4247"/>
                  <a:pt x="6979" y="4247"/>
                  <a:pt x="6979" y="4247"/>
                </a:cubicBezTo>
                <a:cubicBezTo>
                  <a:pt x="6979" y="4211"/>
                  <a:pt x="6979" y="4211"/>
                  <a:pt x="6979" y="4211"/>
                </a:cubicBezTo>
                <a:cubicBezTo>
                  <a:pt x="6960" y="4211"/>
                  <a:pt x="6960" y="4211"/>
                  <a:pt x="6960" y="4211"/>
                </a:cubicBezTo>
                <a:cubicBezTo>
                  <a:pt x="6942" y="4211"/>
                  <a:pt x="6942" y="4211"/>
                  <a:pt x="6942" y="4211"/>
                </a:cubicBezTo>
                <a:cubicBezTo>
                  <a:pt x="6942" y="4175"/>
                  <a:pt x="6979" y="4175"/>
                  <a:pt x="6979" y="4138"/>
                </a:cubicBezTo>
                <a:cubicBezTo>
                  <a:pt x="6979" y="4138"/>
                  <a:pt x="6979" y="4138"/>
                  <a:pt x="6979" y="4138"/>
                </a:cubicBezTo>
                <a:cubicBezTo>
                  <a:pt x="6979" y="4138"/>
                  <a:pt x="6979" y="4138"/>
                  <a:pt x="6979" y="4138"/>
                </a:cubicBezTo>
                <a:cubicBezTo>
                  <a:pt x="6979" y="4138"/>
                  <a:pt x="6979" y="4138"/>
                  <a:pt x="6979" y="4138"/>
                </a:cubicBezTo>
                <a:cubicBezTo>
                  <a:pt x="6960" y="4175"/>
                  <a:pt x="6942" y="4175"/>
                  <a:pt x="6942" y="4175"/>
                </a:cubicBezTo>
                <a:cubicBezTo>
                  <a:pt x="6942" y="4175"/>
                  <a:pt x="6942" y="4175"/>
                  <a:pt x="6942" y="4175"/>
                </a:cubicBezTo>
                <a:cubicBezTo>
                  <a:pt x="6942" y="4175"/>
                  <a:pt x="6942" y="4102"/>
                  <a:pt x="6923" y="4102"/>
                </a:cubicBezTo>
                <a:cubicBezTo>
                  <a:pt x="6923" y="4138"/>
                  <a:pt x="6904" y="4138"/>
                  <a:pt x="6885" y="4138"/>
                </a:cubicBezTo>
                <a:cubicBezTo>
                  <a:pt x="6885" y="4138"/>
                  <a:pt x="6885" y="4138"/>
                  <a:pt x="6885" y="4102"/>
                </a:cubicBezTo>
                <a:cubicBezTo>
                  <a:pt x="6904" y="4102"/>
                  <a:pt x="6904" y="4102"/>
                  <a:pt x="6923" y="4066"/>
                </a:cubicBezTo>
                <a:cubicBezTo>
                  <a:pt x="6904" y="4102"/>
                  <a:pt x="6885" y="4102"/>
                  <a:pt x="6866" y="4066"/>
                </a:cubicBezTo>
                <a:cubicBezTo>
                  <a:pt x="6866" y="4066"/>
                  <a:pt x="6866" y="4066"/>
                  <a:pt x="6866" y="4066"/>
                </a:cubicBezTo>
                <a:cubicBezTo>
                  <a:pt x="6866" y="4066"/>
                  <a:pt x="6885" y="4030"/>
                  <a:pt x="6904" y="4030"/>
                </a:cubicBezTo>
                <a:cubicBezTo>
                  <a:pt x="6923" y="3993"/>
                  <a:pt x="6942" y="3957"/>
                  <a:pt x="6979" y="3957"/>
                </a:cubicBezTo>
                <a:cubicBezTo>
                  <a:pt x="6979" y="3957"/>
                  <a:pt x="6979" y="3957"/>
                  <a:pt x="6979" y="3921"/>
                </a:cubicBezTo>
                <a:cubicBezTo>
                  <a:pt x="6979" y="3921"/>
                  <a:pt x="6998" y="3921"/>
                  <a:pt x="6998" y="3921"/>
                </a:cubicBezTo>
                <a:cubicBezTo>
                  <a:pt x="6998" y="3921"/>
                  <a:pt x="6998" y="3921"/>
                  <a:pt x="6998" y="3884"/>
                </a:cubicBezTo>
                <a:cubicBezTo>
                  <a:pt x="7017" y="3884"/>
                  <a:pt x="7017" y="3884"/>
                  <a:pt x="7036" y="3848"/>
                </a:cubicBezTo>
                <a:cubicBezTo>
                  <a:pt x="7055" y="3848"/>
                  <a:pt x="7074" y="3848"/>
                  <a:pt x="7093" y="3848"/>
                </a:cubicBezTo>
                <a:cubicBezTo>
                  <a:pt x="7112" y="3848"/>
                  <a:pt x="7112" y="3812"/>
                  <a:pt x="7112" y="3812"/>
                </a:cubicBezTo>
                <a:cubicBezTo>
                  <a:pt x="7112" y="3812"/>
                  <a:pt x="7112" y="3812"/>
                  <a:pt x="7093" y="3812"/>
                </a:cubicBezTo>
                <a:cubicBezTo>
                  <a:pt x="7093" y="3812"/>
                  <a:pt x="7093" y="3812"/>
                  <a:pt x="7074" y="3812"/>
                </a:cubicBezTo>
                <a:cubicBezTo>
                  <a:pt x="7074" y="3812"/>
                  <a:pt x="7055" y="3812"/>
                  <a:pt x="7055" y="3848"/>
                </a:cubicBezTo>
                <a:cubicBezTo>
                  <a:pt x="7055" y="3848"/>
                  <a:pt x="7036" y="3848"/>
                  <a:pt x="7036" y="3848"/>
                </a:cubicBezTo>
                <a:cubicBezTo>
                  <a:pt x="7017" y="3848"/>
                  <a:pt x="6998" y="3848"/>
                  <a:pt x="6998" y="3884"/>
                </a:cubicBezTo>
                <a:cubicBezTo>
                  <a:pt x="6979" y="3884"/>
                  <a:pt x="6979" y="3921"/>
                  <a:pt x="6979" y="3921"/>
                </a:cubicBezTo>
                <a:cubicBezTo>
                  <a:pt x="6960" y="3921"/>
                  <a:pt x="6960" y="3921"/>
                  <a:pt x="6960" y="3921"/>
                </a:cubicBezTo>
                <a:cubicBezTo>
                  <a:pt x="6942" y="3957"/>
                  <a:pt x="6923" y="3993"/>
                  <a:pt x="6904" y="3993"/>
                </a:cubicBezTo>
                <a:cubicBezTo>
                  <a:pt x="6904" y="3993"/>
                  <a:pt x="6885" y="4030"/>
                  <a:pt x="6885" y="4030"/>
                </a:cubicBezTo>
                <a:cubicBezTo>
                  <a:pt x="6866" y="4030"/>
                  <a:pt x="6866" y="4030"/>
                  <a:pt x="6866" y="4030"/>
                </a:cubicBezTo>
                <a:cubicBezTo>
                  <a:pt x="6866" y="4030"/>
                  <a:pt x="6866" y="3993"/>
                  <a:pt x="6866" y="3993"/>
                </a:cubicBezTo>
                <a:cubicBezTo>
                  <a:pt x="6866" y="3993"/>
                  <a:pt x="6866" y="3993"/>
                  <a:pt x="6866" y="3993"/>
                </a:cubicBezTo>
                <a:cubicBezTo>
                  <a:pt x="6847" y="3993"/>
                  <a:pt x="6866" y="3957"/>
                  <a:pt x="6866" y="3957"/>
                </a:cubicBezTo>
                <a:cubicBezTo>
                  <a:pt x="6885" y="3957"/>
                  <a:pt x="6885" y="3957"/>
                  <a:pt x="6885" y="3957"/>
                </a:cubicBezTo>
                <a:cubicBezTo>
                  <a:pt x="6885" y="3957"/>
                  <a:pt x="6923" y="3921"/>
                  <a:pt x="6923" y="3921"/>
                </a:cubicBezTo>
                <a:cubicBezTo>
                  <a:pt x="6923" y="3921"/>
                  <a:pt x="6885" y="3921"/>
                  <a:pt x="6885" y="3921"/>
                </a:cubicBezTo>
                <a:cubicBezTo>
                  <a:pt x="6885" y="3921"/>
                  <a:pt x="6885" y="3921"/>
                  <a:pt x="6885" y="3921"/>
                </a:cubicBezTo>
                <a:cubicBezTo>
                  <a:pt x="6904" y="3884"/>
                  <a:pt x="6942" y="3884"/>
                  <a:pt x="6960" y="3884"/>
                </a:cubicBezTo>
                <a:cubicBezTo>
                  <a:pt x="6960" y="3884"/>
                  <a:pt x="6960" y="3848"/>
                  <a:pt x="6942" y="3848"/>
                </a:cubicBezTo>
                <a:cubicBezTo>
                  <a:pt x="6942" y="3848"/>
                  <a:pt x="6942" y="3848"/>
                  <a:pt x="6923" y="3848"/>
                </a:cubicBezTo>
                <a:cubicBezTo>
                  <a:pt x="6923" y="3848"/>
                  <a:pt x="6885" y="3848"/>
                  <a:pt x="6885" y="3848"/>
                </a:cubicBezTo>
                <a:cubicBezTo>
                  <a:pt x="6885" y="3848"/>
                  <a:pt x="6885" y="3848"/>
                  <a:pt x="6866" y="3812"/>
                </a:cubicBezTo>
                <a:cubicBezTo>
                  <a:pt x="6866" y="3812"/>
                  <a:pt x="6847" y="3812"/>
                  <a:pt x="6847" y="3812"/>
                </a:cubicBezTo>
                <a:cubicBezTo>
                  <a:pt x="6866" y="3812"/>
                  <a:pt x="6866" y="3812"/>
                  <a:pt x="6866" y="3812"/>
                </a:cubicBezTo>
                <a:cubicBezTo>
                  <a:pt x="6923" y="3775"/>
                  <a:pt x="6960" y="3775"/>
                  <a:pt x="6998" y="3775"/>
                </a:cubicBezTo>
                <a:cubicBezTo>
                  <a:pt x="7017" y="3775"/>
                  <a:pt x="7017" y="3775"/>
                  <a:pt x="7036" y="3775"/>
                </a:cubicBezTo>
                <a:cubicBezTo>
                  <a:pt x="7017" y="3775"/>
                  <a:pt x="7017" y="3739"/>
                  <a:pt x="6998" y="3739"/>
                </a:cubicBezTo>
                <a:cubicBezTo>
                  <a:pt x="6998" y="3739"/>
                  <a:pt x="6998" y="3739"/>
                  <a:pt x="6979" y="3739"/>
                </a:cubicBezTo>
                <a:cubicBezTo>
                  <a:pt x="6979" y="3739"/>
                  <a:pt x="6979" y="3739"/>
                  <a:pt x="6960" y="3739"/>
                </a:cubicBezTo>
                <a:cubicBezTo>
                  <a:pt x="6960" y="3739"/>
                  <a:pt x="6960" y="3739"/>
                  <a:pt x="6942" y="3739"/>
                </a:cubicBezTo>
                <a:cubicBezTo>
                  <a:pt x="6923" y="3739"/>
                  <a:pt x="6866" y="3775"/>
                  <a:pt x="6847" y="3775"/>
                </a:cubicBezTo>
                <a:cubicBezTo>
                  <a:pt x="6847" y="3775"/>
                  <a:pt x="6847" y="3739"/>
                  <a:pt x="6866" y="3739"/>
                </a:cubicBezTo>
                <a:cubicBezTo>
                  <a:pt x="6866" y="3739"/>
                  <a:pt x="6866" y="3739"/>
                  <a:pt x="6885" y="3739"/>
                </a:cubicBezTo>
                <a:cubicBezTo>
                  <a:pt x="6885" y="3703"/>
                  <a:pt x="6904" y="3703"/>
                  <a:pt x="6923" y="3703"/>
                </a:cubicBezTo>
                <a:cubicBezTo>
                  <a:pt x="6923" y="3703"/>
                  <a:pt x="6923" y="3667"/>
                  <a:pt x="6942" y="3667"/>
                </a:cubicBezTo>
                <a:cubicBezTo>
                  <a:pt x="6960" y="3667"/>
                  <a:pt x="6960" y="3667"/>
                  <a:pt x="6979" y="3667"/>
                </a:cubicBezTo>
                <a:cubicBezTo>
                  <a:pt x="6998" y="3667"/>
                  <a:pt x="7017" y="3667"/>
                  <a:pt x="7036" y="3667"/>
                </a:cubicBezTo>
                <a:cubicBezTo>
                  <a:pt x="7036" y="3667"/>
                  <a:pt x="7036" y="3667"/>
                  <a:pt x="7017" y="3667"/>
                </a:cubicBezTo>
                <a:cubicBezTo>
                  <a:pt x="7017" y="3630"/>
                  <a:pt x="7036" y="3630"/>
                  <a:pt x="7055" y="3630"/>
                </a:cubicBezTo>
                <a:cubicBezTo>
                  <a:pt x="7055" y="3630"/>
                  <a:pt x="7055" y="3630"/>
                  <a:pt x="7036" y="3630"/>
                </a:cubicBezTo>
                <a:cubicBezTo>
                  <a:pt x="7036" y="3594"/>
                  <a:pt x="7017" y="3630"/>
                  <a:pt x="7017" y="3630"/>
                </a:cubicBezTo>
                <a:cubicBezTo>
                  <a:pt x="7017" y="3630"/>
                  <a:pt x="7017" y="3630"/>
                  <a:pt x="7017" y="3630"/>
                </a:cubicBezTo>
                <a:cubicBezTo>
                  <a:pt x="7017" y="3630"/>
                  <a:pt x="6998" y="3630"/>
                  <a:pt x="6998" y="3667"/>
                </a:cubicBezTo>
                <a:cubicBezTo>
                  <a:pt x="6998" y="3667"/>
                  <a:pt x="6998" y="3667"/>
                  <a:pt x="6979" y="3667"/>
                </a:cubicBezTo>
                <a:cubicBezTo>
                  <a:pt x="6979" y="3667"/>
                  <a:pt x="6960" y="3667"/>
                  <a:pt x="6960" y="3630"/>
                </a:cubicBezTo>
                <a:cubicBezTo>
                  <a:pt x="6960" y="3630"/>
                  <a:pt x="6960" y="3630"/>
                  <a:pt x="6960" y="3630"/>
                </a:cubicBezTo>
                <a:cubicBezTo>
                  <a:pt x="6942" y="3630"/>
                  <a:pt x="6923" y="3667"/>
                  <a:pt x="6923" y="3667"/>
                </a:cubicBezTo>
                <a:cubicBezTo>
                  <a:pt x="6904" y="3667"/>
                  <a:pt x="6904" y="3667"/>
                  <a:pt x="6904" y="3667"/>
                </a:cubicBezTo>
                <a:cubicBezTo>
                  <a:pt x="6885" y="3703"/>
                  <a:pt x="6885" y="3739"/>
                  <a:pt x="6847" y="3703"/>
                </a:cubicBezTo>
                <a:cubicBezTo>
                  <a:pt x="6847" y="3703"/>
                  <a:pt x="6847" y="3703"/>
                  <a:pt x="6847" y="3703"/>
                </a:cubicBezTo>
                <a:cubicBezTo>
                  <a:pt x="6866" y="3703"/>
                  <a:pt x="6866" y="3667"/>
                  <a:pt x="6866" y="3667"/>
                </a:cubicBezTo>
                <a:cubicBezTo>
                  <a:pt x="6885" y="3630"/>
                  <a:pt x="6866" y="3630"/>
                  <a:pt x="6904" y="3594"/>
                </a:cubicBezTo>
                <a:cubicBezTo>
                  <a:pt x="6904" y="3594"/>
                  <a:pt x="6942" y="3630"/>
                  <a:pt x="6942" y="3630"/>
                </a:cubicBezTo>
                <a:cubicBezTo>
                  <a:pt x="6942" y="3630"/>
                  <a:pt x="6942" y="3594"/>
                  <a:pt x="6942" y="3594"/>
                </a:cubicBezTo>
                <a:cubicBezTo>
                  <a:pt x="6942" y="3594"/>
                  <a:pt x="6904" y="3594"/>
                  <a:pt x="6904" y="3594"/>
                </a:cubicBezTo>
                <a:cubicBezTo>
                  <a:pt x="6904" y="3594"/>
                  <a:pt x="6904" y="3594"/>
                  <a:pt x="6904" y="3594"/>
                </a:cubicBezTo>
                <a:cubicBezTo>
                  <a:pt x="6904" y="3594"/>
                  <a:pt x="6904" y="3594"/>
                  <a:pt x="6904" y="3594"/>
                </a:cubicBezTo>
                <a:cubicBezTo>
                  <a:pt x="6923" y="3594"/>
                  <a:pt x="6942" y="3594"/>
                  <a:pt x="6942" y="3594"/>
                </a:cubicBezTo>
                <a:cubicBezTo>
                  <a:pt x="6960" y="3594"/>
                  <a:pt x="6960" y="3594"/>
                  <a:pt x="6979" y="3594"/>
                </a:cubicBezTo>
                <a:cubicBezTo>
                  <a:pt x="6998" y="3594"/>
                  <a:pt x="6998" y="3594"/>
                  <a:pt x="7017" y="3594"/>
                </a:cubicBezTo>
                <a:cubicBezTo>
                  <a:pt x="7036" y="3594"/>
                  <a:pt x="7036" y="3594"/>
                  <a:pt x="7055" y="3594"/>
                </a:cubicBezTo>
                <a:cubicBezTo>
                  <a:pt x="7055" y="3594"/>
                  <a:pt x="7055" y="3594"/>
                  <a:pt x="7055" y="3594"/>
                </a:cubicBezTo>
                <a:cubicBezTo>
                  <a:pt x="7055" y="3594"/>
                  <a:pt x="7017" y="3558"/>
                  <a:pt x="7017" y="3558"/>
                </a:cubicBezTo>
                <a:cubicBezTo>
                  <a:pt x="7017" y="3521"/>
                  <a:pt x="7036" y="3521"/>
                  <a:pt x="7036" y="3521"/>
                </a:cubicBezTo>
                <a:cubicBezTo>
                  <a:pt x="7036" y="3521"/>
                  <a:pt x="7017" y="3521"/>
                  <a:pt x="6998" y="3521"/>
                </a:cubicBezTo>
                <a:cubicBezTo>
                  <a:pt x="6998" y="3521"/>
                  <a:pt x="6998" y="3521"/>
                  <a:pt x="6998" y="3521"/>
                </a:cubicBezTo>
                <a:cubicBezTo>
                  <a:pt x="7017" y="3521"/>
                  <a:pt x="7017" y="3521"/>
                  <a:pt x="7017" y="3521"/>
                </a:cubicBezTo>
                <a:cubicBezTo>
                  <a:pt x="7017" y="3521"/>
                  <a:pt x="7017" y="3521"/>
                  <a:pt x="7017" y="3521"/>
                </a:cubicBezTo>
                <a:cubicBezTo>
                  <a:pt x="6998" y="3558"/>
                  <a:pt x="6998" y="3558"/>
                  <a:pt x="6979" y="3558"/>
                </a:cubicBezTo>
                <a:cubicBezTo>
                  <a:pt x="6979" y="3558"/>
                  <a:pt x="6960" y="3558"/>
                  <a:pt x="6960" y="3558"/>
                </a:cubicBezTo>
                <a:cubicBezTo>
                  <a:pt x="6942" y="3558"/>
                  <a:pt x="6942" y="3558"/>
                  <a:pt x="6942" y="3558"/>
                </a:cubicBezTo>
                <a:cubicBezTo>
                  <a:pt x="6923" y="3558"/>
                  <a:pt x="6923" y="3558"/>
                  <a:pt x="6923" y="3558"/>
                </a:cubicBezTo>
                <a:cubicBezTo>
                  <a:pt x="6904" y="3558"/>
                  <a:pt x="6904" y="3558"/>
                  <a:pt x="6885" y="3558"/>
                </a:cubicBezTo>
                <a:cubicBezTo>
                  <a:pt x="6923" y="3558"/>
                  <a:pt x="6923" y="3485"/>
                  <a:pt x="6942" y="3485"/>
                </a:cubicBezTo>
                <a:cubicBezTo>
                  <a:pt x="6960" y="3485"/>
                  <a:pt x="6979" y="3485"/>
                  <a:pt x="6979" y="3485"/>
                </a:cubicBezTo>
                <a:cubicBezTo>
                  <a:pt x="6998" y="3485"/>
                  <a:pt x="7017" y="3485"/>
                  <a:pt x="7017" y="3449"/>
                </a:cubicBezTo>
                <a:cubicBezTo>
                  <a:pt x="7036" y="3449"/>
                  <a:pt x="7036" y="3449"/>
                  <a:pt x="7036" y="3449"/>
                </a:cubicBezTo>
                <a:cubicBezTo>
                  <a:pt x="7055" y="3449"/>
                  <a:pt x="7055" y="3412"/>
                  <a:pt x="7055" y="3412"/>
                </a:cubicBezTo>
                <a:cubicBezTo>
                  <a:pt x="7036" y="3412"/>
                  <a:pt x="7036" y="3449"/>
                  <a:pt x="7017" y="3449"/>
                </a:cubicBezTo>
                <a:cubicBezTo>
                  <a:pt x="7017" y="3412"/>
                  <a:pt x="7017" y="3412"/>
                  <a:pt x="7036" y="3412"/>
                </a:cubicBezTo>
                <a:cubicBezTo>
                  <a:pt x="7036" y="3412"/>
                  <a:pt x="7036" y="3412"/>
                  <a:pt x="7036" y="3376"/>
                </a:cubicBezTo>
                <a:cubicBezTo>
                  <a:pt x="7036" y="3376"/>
                  <a:pt x="7036" y="3376"/>
                  <a:pt x="7036" y="3376"/>
                </a:cubicBezTo>
                <a:cubicBezTo>
                  <a:pt x="7036" y="3376"/>
                  <a:pt x="7036" y="3340"/>
                  <a:pt x="7055" y="3340"/>
                </a:cubicBezTo>
                <a:cubicBezTo>
                  <a:pt x="7055" y="3340"/>
                  <a:pt x="7074" y="3340"/>
                  <a:pt x="7093" y="3340"/>
                </a:cubicBezTo>
                <a:cubicBezTo>
                  <a:pt x="7093" y="3340"/>
                  <a:pt x="7093" y="3340"/>
                  <a:pt x="7093" y="3340"/>
                </a:cubicBezTo>
                <a:cubicBezTo>
                  <a:pt x="7093" y="3340"/>
                  <a:pt x="7093" y="3340"/>
                  <a:pt x="7093" y="3340"/>
                </a:cubicBezTo>
                <a:cubicBezTo>
                  <a:pt x="7074" y="3340"/>
                  <a:pt x="7074" y="3340"/>
                  <a:pt x="7074" y="3340"/>
                </a:cubicBezTo>
                <a:cubicBezTo>
                  <a:pt x="7074" y="3304"/>
                  <a:pt x="7074" y="3304"/>
                  <a:pt x="7074" y="3304"/>
                </a:cubicBezTo>
                <a:cubicBezTo>
                  <a:pt x="7055" y="3304"/>
                  <a:pt x="7055" y="3340"/>
                  <a:pt x="7036" y="3340"/>
                </a:cubicBezTo>
                <a:cubicBezTo>
                  <a:pt x="7036" y="3340"/>
                  <a:pt x="7036" y="3340"/>
                  <a:pt x="7036" y="3340"/>
                </a:cubicBezTo>
                <a:cubicBezTo>
                  <a:pt x="7036" y="3304"/>
                  <a:pt x="7055" y="3304"/>
                  <a:pt x="7055" y="3304"/>
                </a:cubicBezTo>
                <a:cubicBezTo>
                  <a:pt x="7055" y="3304"/>
                  <a:pt x="7055" y="3304"/>
                  <a:pt x="7055" y="3267"/>
                </a:cubicBezTo>
                <a:cubicBezTo>
                  <a:pt x="7055" y="3267"/>
                  <a:pt x="7055" y="3267"/>
                  <a:pt x="7055" y="3267"/>
                </a:cubicBezTo>
                <a:cubicBezTo>
                  <a:pt x="7055" y="3267"/>
                  <a:pt x="7055" y="3267"/>
                  <a:pt x="7055" y="3267"/>
                </a:cubicBezTo>
                <a:cubicBezTo>
                  <a:pt x="7055" y="3267"/>
                  <a:pt x="7055" y="3267"/>
                  <a:pt x="7055" y="3267"/>
                </a:cubicBezTo>
                <a:cubicBezTo>
                  <a:pt x="7036" y="3267"/>
                  <a:pt x="7055" y="3231"/>
                  <a:pt x="7055" y="3231"/>
                </a:cubicBezTo>
                <a:cubicBezTo>
                  <a:pt x="7055" y="3231"/>
                  <a:pt x="7055" y="3231"/>
                  <a:pt x="7055" y="3231"/>
                </a:cubicBezTo>
                <a:cubicBezTo>
                  <a:pt x="7055" y="3231"/>
                  <a:pt x="7055" y="3231"/>
                  <a:pt x="7055" y="3195"/>
                </a:cubicBezTo>
                <a:cubicBezTo>
                  <a:pt x="7055" y="3195"/>
                  <a:pt x="7055" y="3195"/>
                  <a:pt x="7055" y="3195"/>
                </a:cubicBezTo>
                <a:cubicBezTo>
                  <a:pt x="7055" y="3195"/>
                  <a:pt x="7055" y="3158"/>
                  <a:pt x="7074" y="3158"/>
                </a:cubicBezTo>
                <a:cubicBezTo>
                  <a:pt x="7074" y="3158"/>
                  <a:pt x="7074" y="3158"/>
                  <a:pt x="7074" y="3158"/>
                </a:cubicBezTo>
                <a:cubicBezTo>
                  <a:pt x="7074" y="3158"/>
                  <a:pt x="7074" y="3122"/>
                  <a:pt x="7055" y="3158"/>
                </a:cubicBezTo>
                <a:cubicBezTo>
                  <a:pt x="7055" y="3158"/>
                  <a:pt x="7036" y="3158"/>
                  <a:pt x="7036" y="3158"/>
                </a:cubicBezTo>
                <a:cubicBezTo>
                  <a:pt x="7017" y="3158"/>
                  <a:pt x="7017" y="3158"/>
                  <a:pt x="7017" y="3158"/>
                </a:cubicBezTo>
                <a:cubicBezTo>
                  <a:pt x="7036" y="3158"/>
                  <a:pt x="7036" y="3158"/>
                  <a:pt x="7036" y="3158"/>
                </a:cubicBezTo>
                <a:cubicBezTo>
                  <a:pt x="7036" y="3158"/>
                  <a:pt x="7036" y="3158"/>
                  <a:pt x="7036" y="3158"/>
                </a:cubicBezTo>
                <a:cubicBezTo>
                  <a:pt x="7036" y="3158"/>
                  <a:pt x="7036" y="3158"/>
                  <a:pt x="7036" y="3158"/>
                </a:cubicBezTo>
                <a:cubicBezTo>
                  <a:pt x="7017" y="3158"/>
                  <a:pt x="7017" y="3158"/>
                  <a:pt x="7017" y="3158"/>
                </a:cubicBezTo>
                <a:cubicBezTo>
                  <a:pt x="6998" y="3158"/>
                  <a:pt x="6998" y="3158"/>
                  <a:pt x="6998" y="3158"/>
                </a:cubicBezTo>
                <a:cubicBezTo>
                  <a:pt x="6979" y="3158"/>
                  <a:pt x="6960" y="3158"/>
                  <a:pt x="6960" y="3158"/>
                </a:cubicBezTo>
                <a:cubicBezTo>
                  <a:pt x="6942" y="3122"/>
                  <a:pt x="6923" y="3086"/>
                  <a:pt x="6904" y="3086"/>
                </a:cubicBezTo>
                <a:cubicBezTo>
                  <a:pt x="6904" y="3086"/>
                  <a:pt x="6885" y="3086"/>
                  <a:pt x="6885" y="3086"/>
                </a:cubicBezTo>
                <a:cubicBezTo>
                  <a:pt x="6885" y="3086"/>
                  <a:pt x="6885" y="3086"/>
                  <a:pt x="6885" y="3086"/>
                </a:cubicBezTo>
                <a:cubicBezTo>
                  <a:pt x="6866" y="3086"/>
                  <a:pt x="6847" y="3086"/>
                  <a:pt x="6847" y="3086"/>
                </a:cubicBezTo>
                <a:cubicBezTo>
                  <a:pt x="6828" y="3049"/>
                  <a:pt x="6847" y="3049"/>
                  <a:pt x="6828" y="3049"/>
                </a:cubicBezTo>
                <a:cubicBezTo>
                  <a:pt x="6828" y="3049"/>
                  <a:pt x="6828" y="3049"/>
                  <a:pt x="6809" y="3013"/>
                </a:cubicBezTo>
                <a:cubicBezTo>
                  <a:pt x="6828" y="3013"/>
                  <a:pt x="6828" y="2977"/>
                  <a:pt x="6847" y="2977"/>
                </a:cubicBezTo>
                <a:cubicBezTo>
                  <a:pt x="6866" y="2977"/>
                  <a:pt x="6866" y="3013"/>
                  <a:pt x="6885" y="3013"/>
                </a:cubicBezTo>
                <a:cubicBezTo>
                  <a:pt x="6885" y="3013"/>
                  <a:pt x="6904" y="2977"/>
                  <a:pt x="6923" y="2977"/>
                </a:cubicBezTo>
                <a:cubicBezTo>
                  <a:pt x="6923" y="3013"/>
                  <a:pt x="6960" y="3013"/>
                  <a:pt x="6979" y="3049"/>
                </a:cubicBezTo>
                <a:cubicBezTo>
                  <a:pt x="6979" y="3049"/>
                  <a:pt x="6998" y="3049"/>
                  <a:pt x="6998" y="3086"/>
                </a:cubicBezTo>
                <a:cubicBezTo>
                  <a:pt x="7017" y="3086"/>
                  <a:pt x="7036" y="3086"/>
                  <a:pt x="7055" y="3086"/>
                </a:cubicBezTo>
                <a:cubicBezTo>
                  <a:pt x="7055" y="3086"/>
                  <a:pt x="7055" y="3049"/>
                  <a:pt x="7055" y="3049"/>
                </a:cubicBezTo>
                <a:cubicBezTo>
                  <a:pt x="7055" y="3049"/>
                  <a:pt x="7055" y="3049"/>
                  <a:pt x="7055" y="3049"/>
                </a:cubicBezTo>
                <a:cubicBezTo>
                  <a:pt x="7055" y="3049"/>
                  <a:pt x="7055" y="3049"/>
                  <a:pt x="7055" y="3049"/>
                </a:cubicBezTo>
                <a:cubicBezTo>
                  <a:pt x="7036" y="3049"/>
                  <a:pt x="7017" y="3049"/>
                  <a:pt x="7017" y="3049"/>
                </a:cubicBezTo>
                <a:cubicBezTo>
                  <a:pt x="7017" y="3049"/>
                  <a:pt x="7017" y="3049"/>
                  <a:pt x="7017" y="3049"/>
                </a:cubicBezTo>
                <a:cubicBezTo>
                  <a:pt x="7017" y="3049"/>
                  <a:pt x="7017" y="3049"/>
                  <a:pt x="7017" y="3049"/>
                </a:cubicBezTo>
                <a:cubicBezTo>
                  <a:pt x="7036" y="3013"/>
                  <a:pt x="7036" y="3049"/>
                  <a:pt x="7055" y="3013"/>
                </a:cubicBezTo>
                <a:cubicBezTo>
                  <a:pt x="7055" y="3013"/>
                  <a:pt x="7055" y="3013"/>
                  <a:pt x="7055" y="3013"/>
                </a:cubicBezTo>
                <a:cubicBezTo>
                  <a:pt x="7055" y="3013"/>
                  <a:pt x="7017" y="3013"/>
                  <a:pt x="7017" y="2977"/>
                </a:cubicBezTo>
                <a:cubicBezTo>
                  <a:pt x="7036" y="2977"/>
                  <a:pt x="7036" y="2977"/>
                  <a:pt x="7055" y="2977"/>
                </a:cubicBezTo>
                <a:cubicBezTo>
                  <a:pt x="7036" y="2941"/>
                  <a:pt x="6979" y="2977"/>
                  <a:pt x="6979" y="2941"/>
                </a:cubicBezTo>
                <a:cubicBezTo>
                  <a:pt x="6979" y="2941"/>
                  <a:pt x="6979" y="2941"/>
                  <a:pt x="6979" y="2941"/>
                </a:cubicBezTo>
                <a:cubicBezTo>
                  <a:pt x="6979" y="2941"/>
                  <a:pt x="6979" y="2941"/>
                  <a:pt x="6979" y="2941"/>
                </a:cubicBezTo>
                <a:cubicBezTo>
                  <a:pt x="6998" y="2941"/>
                  <a:pt x="7017" y="2941"/>
                  <a:pt x="7036" y="2941"/>
                </a:cubicBezTo>
                <a:cubicBezTo>
                  <a:pt x="7036" y="2904"/>
                  <a:pt x="7017" y="2904"/>
                  <a:pt x="6998" y="2904"/>
                </a:cubicBezTo>
                <a:cubicBezTo>
                  <a:pt x="6998" y="2904"/>
                  <a:pt x="6998" y="2904"/>
                  <a:pt x="6998" y="2904"/>
                </a:cubicBezTo>
                <a:cubicBezTo>
                  <a:pt x="6979" y="2904"/>
                  <a:pt x="6998" y="2868"/>
                  <a:pt x="6998" y="2868"/>
                </a:cubicBezTo>
                <a:cubicBezTo>
                  <a:pt x="6979" y="2868"/>
                  <a:pt x="6960" y="2904"/>
                  <a:pt x="6942" y="2904"/>
                </a:cubicBezTo>
                <a:cubicBezTo>
                  <a:pt x="6942" y="2904"/>
                  <a:pt x="6942" y="2904"/>
                  <a:pt x="6960" y="2868"/>
                </a:cubicBezTo>
                <a:cubicBezTo>
                  <a:pt x="6960" y="2868"/>
                  <a:pt x="6960" y="2868"/>
                  <a:pt x="6960" y="2868"/>
                </a:cubicBezTo>
                <a:cubicBezTo>
                  <a:pt x="6979" y="2832"/>
                  <a:pt x="6979" y="2832"/>
                  <a:pt x="6998" y="2832"/>
                </a:cubicBezTo>
                <a:cubicBezTo>
                  <a:pt x="6998" y="2832"/>
                  <a:pt x="6998" y="2832"/>
                  <a:pt x="6998" y="2832"/>
                </a:cubicBezTo>
                <a:cubicBezTo>
                  <a:pt x="6998" y="2832"/>
                  <a:pt x="6979" y="2832"/>
                  <a:pt x="6979" y="2832"/>
                </a:cubicBezTo>
                <a:cubicBezTo>
                  <a:pt x="6960" y="2832"/>
                  <a:pt x="6960" y="2868"/>
                  <a:pt x="6942" y="2868"/>
                </a:cubicBezTo>
                <a:cubicBezTo>
                  <a:pt x="6942" y="2832"/>
                  <a:pt x="6942" y="2832"/>
                  <a:pt x="6923" y="2832"/>
                </a:cubicBezTo>
                <a:cubicBezTo>
                  <a:pt x="6923" y="2832"/>
                  <a:pt x="6923" y="2832"/>
                  <a:pt x="6923" y="2832"/>
                </a:cubicBezTo>
                <a:cubicBezTo>
                  <a:pt x="6942" y="2832"/>
                  <a:pt x="6979" y="2795"/>
                  <a:pt x="6979" y="2795"/>
                </a:cubicBezTo>
                <a:cubicBezTo>
                  <a:pt x="6998" y="2795"/>
                  <a:pt x="6998" y="2795"/>
                  <a:pt x="6998" y="2795"/>
                </a:cubicBezTo>
                <a:cubicBezTo>
                  <a:pt x="6979" y="2795"/>
                  <a:pt x="6960" y="2795"/>
                  <a:pt x="6942" y="2795"/>
                </a:cubicBezTo>
                <a:cubicBezTo>
                  <a:pt x="6942" y="2795"/>
                  <a:pt x="6923" y="2795"/>
                  <a:pt x="6923" y="2795"/>
                </a:cubicBezTo>
                <a:cubicBezTo>
                  <a:pt x="6923" y="2795"/>
                  <a:pt x="6904" y="2795"/>
                  <a:pt x="6904" y="2795"/>
                </a:cubicBezTo>
                <a:cubicBezTo>
                  <a:pt x="6923" y="2795"/>
                  <a:pt x="6923" y="2759"/>
                  <a:pt x="6923" y="2723"/>
                </a:cubicBezTo>
                <a:cubicBezTo>
                  <a:pt x="6923" y="2723"/>
                  <a:pt x="6904" y="2759"/>
                  <a:pt x="6904" y="2759"/>
                </a:cubicBezTo>
                <a:cubicBezTo>
                  <a:pt x="6904" y="2759"/>
                  <a:pt x="6904" y="2759"/>
                  <a:pt x="6904" y="2759"/>
                </a:cubicBezTo>
                <a:cubicBezTo>
                  <a:pt x="6904" y="2759"/>
                  <a:pt x="6904" y="2759"/>
                  <a:pt x="6904" y="2759"/>
                </a:cubicBezTo>
                <a:cubicBezTo>
                  <a:pt x="6904" y="2759"/>
                  <a:pt x="6904" y="2759"/>
                  <a:pt x="6904" y="2759"/>
                </a:cubicBezTo>
                <a:cubicBezTo>
                  <a:pt x="6904" y="2759"/>
                  <a:pt x="6904" y="2759"/>
                  <a:pt x="6885" y="2759"/>
                </a:cubicBezTo>
                <a:cubicBezTo>
                  <a:pt x="6885" y="2759"/>
                  <a:pt x="6885" y="2759"/>
                  <a:pt x="6866" y="2795"/>
                </a:cubicBezTo>
                <a:cubicBezTo>
                  <a:pt x="6866" y="2832"/>
                  <a:pt x="6866" y="2832"/>
                  <a:pt x="6847" y="2868"/>
                </a:cubicBezTo>
                <a:cubicBezTo>
                  <a:pt x="6828" y="2868"/>
                  <a:pt x="6790" y="2868"/>
                  <a:pt x="6790" y="2868"/>
                </a:cubicBezTo>
                <a:cubicBezTo>
                  <a:pt x="6771" y="2868"/>
                  <a:pt x="6771" y="2868"/>
                  <a:pt x="6771" y="2832"/>
                </a:cubicBezTo>
                <a:cubicBezTo>
                  <a:pt x="6752" y="2832"/>
                  <a:pt x="6771" y="2832"/>
                  <a:pt x="6771" y="2832"/>
                </a:cubicBezTo>
                <a:cubicBezTo>
                  <a:pt x="6771" y="2795"/>
                  <a:pt x="6752" y="2795"/>
                  <a:pt x="6752" y="2795"/>
                </a:cubicBezTo>
                <a:cubicBezTo>
                  <a:pt x="6771" y="2795"/>
                  <a:pt x="6790" y="2795"/>
                  <a:pt x="6790" y="2795"/>
                </a:cubicBezTo>
                <a:cubicBezTo>
                  <a:pt x="6809" y="2759"/>
                  <a:pt x="6809" y="2759"/>
                  <a:pt x="6809" y="2759"/>
                </a:cubicBezTo>
                <a:cubicBezTo>
                  <a:pt x="6828" y="2759"/>
                  <a:pt x="6828" y="2723"/>
                  <a:pt x="6828" y="2723"/>
                </a:cubicBezTo>
                <a:cubicBezTo>
                  <a:pt x="6828" y="2723"/>
                  <a:pt x="6828" y="2723"/>
                  <a:pt x="6828" y="2723"/>
                </a:cubicBezTo>
                <a:cubicBezTo>
                  <a:pt x="6828" y="2723"/>
                  <a:pt x="6828" y="2723"/>
                  <a:pt x="6809" y="2723"/>
                </a:cubicBezTo>
                <a:cubicBezTo>
                  <a:pt x="6809" y="2759"/>
                  <a:pt x="6771" y="2759"/>
                  <a:pt x="6771" y="2723"/>
                </a:cubicBezTo>
                <a:cubicBezTo>
                  <a:pt x="6771" y="2723"/>
                  <a:pt x="6809" y="2686"/>
                  <a:pt x="6809" y="2686"/>
                </a:cubicBezTo>
                <a:cubicBezTo>
                  <a:pt x="6809" y="2650"/>
                  <a:pt x="6828" y="2650"/>
                  <a:pt x="6809" y="2650"/>
                </a:cubicBezTo>
                <a:cubicBezTo>
                  <a:pt x="6809" y="2614"/>
                  <a:pt x="6771" y="2650"/>
                  <a:pt x="6771" y="2614"/>
                </a:cubicBezTo>
                <a:cubicBezTo>
                  <a:pt x="6771" y="2614"/>
                  <a:pt x="6771" y="2614"/>
                  <a:pt x="6771" y="2614"/>
                </a:cubicBezTo>
                <a:cubicBezTo>
                  <a:pt x="6790" y="2614"/>
                  <a:pt x="6790" y="2614"/>
                  <a:pt x="6809" y="2614"/>
                </a:cubicBezTo>
                <a:cubicBezTo>
                  <a:pt x="6809" y="2614"/>
                  <a:pt x="6828" y="2614"/>
                  <a:pt x="6828" y="2614"/>
                </a:cubicBezTo>
                <a:cubicBezTo>
                  <a:pt x="6828" y="2614"/>
                  <a:pt x="6847" y="2614"/>
                  <a:pt x="6847" y="2614"/>
                </a:cubicBezTo>
                <a:cubicBezTo>
                  <a:pt x="6847" y="2614"/>
                  <a:pt x="6847" y="2614"/>
                  <a:pt x="6847" y="2614"/>
                </a:cubicBezTo>
                <a:cubicBezTo>
                  <a:pt x="6847" y="2577"/>
                  <a:pt x="6847" y="2541"/>
                  <a:pt x="6809" y="2541"/>
                </a:cubicBezTo>
                <a:cubicBezTo>
                  <a:pt x="6809" y="2541"/>
                  <a:pt x="6828" y="2541"/>
                  <a:pt x="6828" y="2505"/>
                </a:cubicBezTo>
                <a:cubicBezTo>
                  <a:pt x="6828" y="2505"/>
                  <a:pt x="6828" y="2505"/>
                  <a:pt x="6828" y="2505"/>
                </a:cubicBezTo>
                <a:cubicBezTo>
                  <a:pt x="6809" y="2505"/>
                  <a:pt x="6809" y="2505"/>
                  <a:pt x="6809" y="2505"/>
                </a:cubicBezTo>
                <a:cubicBezTo>
                  <a:pt x="6809" y="2505"/>
                  <a:pt x="6790" y="2505"/>
                  <a:pt x="6790" y="2505"/>
                </a:cubicBezTo>
                <a:cubicBezTo>
                  <a:pt x="6790" y="2505"/>
                  <a:pt x="6771" y="2505"/>
                  <a:pt x="6771" y="2505"/>
                </a:cubicBezTo>
                <a:cubicBezTo>
                  <a:pt x="6771" y="2469"/>
                  <a:pt x="6790" y="2469"/>
                  <a:pt x="6790" y="2469"/>
                </a:cubicBezTo>
                <a:cubicBezTo>
                  <a:pt x="6809" y="2469"/>
                  <a:pt x="6809" y="2432"/>
                  <a:pt x="6809" y="2432"/>
                </a:cubicBezTo>
                <a:cubicBezTo>
                  <a:pt x="6809" y="2432"/>
                  <a:pt x="6809" y="2432"/>
                  <a:pt x="6809" y="2396"/>
                </a:cubicBezTo>
                <a:cubicBezTo>
                  <a:pt x="6809" y="2396"/>
                  <a:pt x="6790" y="2396"/>
                  <a:pt x="6790" y="2396"/>
                </a:cubicBezTo>
                <a:cubicBezTo>
                  <a:pt x="6790" y="2396"/>
                  <a:pt x="6790" y="2396"/>
                  <a:pt x="6771" y="2360"/>
                </a:cubicBezTo>
                <a:cubicBezTo>
                  <a:pt x="6771" y="2360"/>
                  <a:pt x="6771" y="2360"/>
                  <a:pt x="6771" y="2360"/>
                </a:cubicBezTo>
                <a:cubicBezTo>
                  <a:pt x="6771" y="2360"/>
                  <a:pt x="6771" y="2360"/>
                  <a:pt x="6771" y="2323"/>
                </a:cubicBezTo>
                <a:cubicBezTo>
                  <a:pt x="6790" y="2323"/>
                  <a:pt x="6790" y="2323"/>
                  <a:pt x="6790" y="2360"/>
                </a:cubicBezTo>
                <a:cubicBezTo>
                  <a:pt x="6790" y="2323"/>
                  <a:pt x="6790" y="2323"/>
                  <a:pt x="6790" y="2323"/>
                </a:cubicBezTo>
                <a:cubicBezTo>
                  <a:pt x="6790" y="2323"/>
                  <a:pt x="6790" y="2323"/>
                  <a:pt x="6790" y="2323"/>
                </a:cubicBezTo>
                <a:cubicBezTo>
                  <a:pt x="6771" y="2323"/>
                  <a:pt x="6752" y="2287"/>
                  <a:pt x="6752" y="2251"/>
                </a:cubicBezTo>
                <a:cubicBezTo>
                  <a:pt x="6733" y="2251"/>
                  <a:pt x="6733" y="2251"/>
                  <a:pt x="6715" y="2251"/>
                </a:cubicBezTo>
                <a:cubicBezTo>
                  <a:pt x="6715" y="2251"/>
                  <a:pt x="6715" y="2251"/>
                  <a:pt x="6715" y="2251"/>
                </a:cubicBezTo>
                <a:cubicBezTo>
                  <a:pt x="6733" y="2251"/>
                  <a:pt x="6733" y="2214"/>
                  <a:pt x="6752" y="2214"/>
                </a:cubicBezTo>
                <a:cubicBezTo>
                  <a:pt x="6752" y="2214"/>
                  <a:pt x="6752" y="2214"/>
                  <a:pt x="6752" y="2214"/>
                </a:cubicBezTo>
                <a:cubicBezTo>
                  <a:pt x="6752" y="2214"/>
                  <a:pt x="6771" y="2214"/>
                  <a:pt x="6771" y="2178"/>
                </a:cubicBezTo>
                <a:cubicBezTo>
                  <a:pt x="6771" y="2178"/>
                  <a:pt x="6733" y="2142"/>
                  <a:pt x="6733" y="2142"/>
                </a:cubicBezTo>
                <a:cubicBezTo>
                  <a:pt x="6733" y="2106"/>
                  <a:pt x="6733" y="2069"/>
                  <a:pt x="6715" y="2069"/>
                </a:cubicBezTo>
                <a:cubicBezTo>
                  <a:pt x="6715" y="2069"/>
                  <a:pt x="6696" y="2069"/>
                  <a:pt x="6696" y="2033"/>
                </a:cubicBezTo>
                <a:cubicBezTo>
                  <a:pt x="6677" y="2033"/>
                  <a:pt x="6677" y="2033"/>
                  <a:pt x="6677" y="2033"/>
                </a:cubicBezTo>
                <a:cubicBezTo>
                  <a:pt x="6677" y="1997"/>
                  <a:pt x="6658" y="1960"/>
                  <a:pt x="6658" y="1960"/>
                </a:cubicBezTo>
                <a:cubicBezTo>
                  <a:pt x="6658" y="1924"/>
                  <a:pt x="6658" y="1888"/>
                  <a:pt x="6658" y="1888"/>
                </a:cubicBezTo>
                <a:cubicBezTo>
                  <a:pt x="6639" y="1888"/>
                  <a:pt x="6639" y="1888"/>
                  <a:pt x="6639" y="1888"/>
                </a:cubicBezTo>
                <a:cubicBezTo>
                  <a:pt x="6620" y="1888"/>
                  <a:pt x="6620" y="1851"/>
                  <a:pt x="6620" y="1851"/>
                </a:cubicBezTo>
                <a:cubicBezTo>
                  <a:pt x="6620" y="1851"/>
                  <a:pt x="6601" y="1851"/>
                  <a:pt x="6601" y="1851"/>
                </a:cubicBezTo>
                <a:cubicBezTo>
                  <a:pt x="6582" y="1815"/>
                  <a:pt x="6582" y="1815"/>
                  <a:pt x="6582" y="1815"/>
                </a:cubicBezTo>
                <a:cubicBezTo>
                  <a:pt x="6582" y="1779"/>
                  <a:pt x="6563" y="1779"/>
                  <a:pt x="6544" y="1779"/>
                </a:cubicBezTo>
                <a:cubicBezTo>
                  <a:pt x="6544" y="1779"/>
                  <a:pt x="6544" y="1779"/>
                  <a:pt x="6525" y="1779"/>
                </a:cubicBezTo>
                <a:cubicBezTo>
                  <a:pt x="6525" y="1779"/>
                  <a:pt x="6506" y="1779"/>
                  <a:pt x="6506" y="1779"/>
                </a:cubicBezTo>
                <a:cubicBezTo>
                  <a:pt x="6506" y="1779"/>
                  <a:pt x="6506" y="1779"/>
                  <a:pt x="6506" y="1779"/>
                </a:cubicBezTo>
                <a:cubicBezTo>
                  <a:pt x="6506" y="1779"/>
                  <a:pt x="6506" y="1743"/>
                  <a:pt x="6488" y="1743"/>
                </a:cubicBezTo>
                <a:cubicBezTo>
                  <a:pt x="6488" y="1743"/>
                  <a:pt x="6469" y="1779"/>
                  <a:pt x="6450" y="1779"/>
                </a:cubicBezTo>
                <a:cubicBezTo>
                  <a:pt x="6450" y="1779"/>
                  <a:pt x="6450" y="1779"/>
                  <a:pt x="6450" y="1743"/>
                </a:cubicBezTo>
                <a:cubicBezTo>
                  <a:pt x="6450" y="1743"/>
                  <a:pt x="6450" y="1743"/>
                  <a:pt x="6450" y="1743"/>
                </a:cubicBezTo>
                <a:cubicBezTo>
                  <a:pt x="6450" y="1779"/>
                  <a:pt x="6431" y="1779"/>
                  <a:pt x="6412" y="1779"/>
                </a:cubicBezTo>
                <a:cubicBezTo>
                  <a:pt x="6412" y="1779"/>
                  <a:pt x="6412" y="1779"/>
                  <a:pt x="6393" y="1779"/>
                </a:cubicBezTo>
                <a:cubicBezTo>
                  <a:pt x="6393" y="1779"/>
                  <a:pt x="6393" y="1815"/>
                  <a:pt x="6393" y="1815"/>
                </a:cubicBezTo>
                <a:cubicBezTo>
                  <a:pt x="6374" y="1779"/>
                  <a:pt x="6393" y="1779"/>
                  <a:pt x="6393" y="1743"/>
                </a:cubicBezTo>
                <a:cubicBezTo>
                  <a:pt x="6374" y="1743"/>
                  <a:pt x="6355" y="1779"/>
                  <a:pt x="6355" y="1779"/>
                </a:cubicBezTo>
                <a:cubicBezTo>
                  <a:pt x="6355" y="1779"/>
                  <a:pt x="6355" y="1779"/>
                  <a:pt x="6355" y="1779"/>
                </a:cubicBezTo>
                <a:cubicBezTo>
                  <a:pt x="6355" y="1779"/>
                  <a:pt x="6355" y="1779"/>
                  <a:pt x="6355" y="1779"/>
                </a:cubicBezTo>
                <a:cubicBezTo>
                  <a:pt x="6355" y="1779"/>
                  <a:pt x="6355" y="1779"/>
                  <a:pt x="6336" y="1779"/>
                </a:cubicBezTo>
                <a:cubicBezTo>
                  <a:pt x="6336" y="1779"/>
                  <a:pt x="6336" y="1743"/>
                  <a:pt x="6336" y="1743"/>
                </a:cubicBezTo>
                <a:cubicBezTo>
                  <a:pt x="6336" y="1743"/>
                  <a:pt x="6336" y="1743"/>
                  <a:pt x="6336" y="1743"/>
                </a:cubicBezTo>
                <a:cubicBezTo>
                  <a:pt x="6317" y="1779"/>
                  <a:pt x="6336" y="1779"/>
                  <a:pt x="6317" y="1779"/>
                </a:cubicBezTo>
                <a:cubicBezTo>
                  <a:pt x="6298" y="1815"/>
                  <a:pt x="6261" y="1743"/>
                  <a:pt x="6242" y="1706"/>
                </a:cubicBezTo>
                <a:cubicBezTo>
                  <a:pt x="6242" y="1706"/>
                  <a:pt x="6242" y="1706"/>
                  <a:pt x="6242" y="1706"/>
                </a:cubicBezTo>
                <a:cubicBezTo>
                  <a:pt x="6242" y="1670"/>
                  <a:pt x="6242" y="1670"/>
                  <a:pt x="6261" y="1670"/>
                </a:cubicBezTo>
                <a:cubicBezTo>
                  <a:pt x="6261" y="1670"/>
                  <a:pt x="6261" y="1670"/>
                  <a:pt x="6261" y="1670"/>
                </a:cubicBezTo>
                <a:cubicBezTo>
                  <a:pt x="6261" y="1670"/>
                  <a:pt x="6280" y="1670"/>
                  <a:pt x="6280" y="1670"/>
                </a:cubicBezTo>
                <a:cubicBezTo>
                  <a:pt x="6280" y="1670"/>
                  <a:pt x="6298" y="1634"/>
                  <a:pt x="6298" y="1634"/>
                </a:cubicBezTo>
                <a:cubicBezTo>
                  <a:pt x="6298" y="1634"/>
                  <a:pt x="6298" y="1634"/>
                  <a:pt x="6298" y="1634"/>
                </a:cubicBezTo>
                <a:cubicBezTo>
                  <a:pt x="6280" y="1634"/>
                  <a:pt x="6261" y="1634"/>
                  <a:pt x="6242" y="1597"/>
                </a:cubicBezTo>
                <a:cubicBezTo>
                  <a:pt x="6242" y="1597"/>
                  <a:pt x="6242" y="1597"/>
                  <a:pt x="6242" y="1561"/>
                </a:cubicBezTo>
                <a:cubicBezTo>
                  <a:pt x="6242" y="1561"/>
                  <a:pt x="6242" y="1561"/>
                  <a:pt x="6242" y="1561"/>
                </a:cubicBezTo>
                <a:cubicBezTo>
                  <a:pt x="6242" y="1561"/>
                  <a:pt x="6242" y="1597"/>
                  <a:pt x="6223" y="1597"/>
                </a:cubicBezTo>
                <a:cubicBezTo>
                  <a:pt x="6223" y="1597"/>
                  <a:pt x="6204" y="1561"/>
                  <a:pt x="6204" y="1561"/>
                </a:cubicBezTo>
                <a:cubicBezTo>
                  <a:pt x="6223" y="1561"/>
                  <a:pt x="6223" y="1525"/>
                  <a:pt x="6223" y="1525"/>
                </a:cubicBezTo>
                <a:cubicBezTo>
                  <a:pt x="6223" y="1525"/>
                  <a:pt x="6242" y="1525"/>
                  <a:pt x="6242" y="1525"/>
                </a:cubicBezTo>
                <a:cubicBezTo>
                  <a:pt x="6261" y="1525"/>
                  <a:pt x="6261" y="1525"/>
                  <a:pt x="6261" y="1525"/>
                </a:cubicBezTo>
                <a:cubicBezTo>
                  <a:pt x="6280" y="1525"/>
                  <a:pt x="6317" y="1525"/>
                  <a:pt x="6336" y="1525"/>
                </a:cubicBezTo>
                <a:cubicBezTo>
                  <a:pt x="6336" y="1525"/>
                  <a:pt x="6355" y="1561"/>
                  <a:pt x="6355" y="1525"/>
                </a:cubicBezTo>
                <a:cubicBezTo>
                  <a:pt x="6355" y="1525"/>
                  <a:pt x="6355" y="1525"/>
                  <a:pt x="6355" y="1525"/>
                </a:cubicBezTo>
                <a:cubicBezTo>
                  <a:pt x="6355" y="1525"/>
                  <a:pt x="6355" y="1525"/>
                  <a:pt x="6355" y="1525"/>
                </a:cubicBezTo>
                <a:cubicBezTo>
                  <a:pt x="6336" y="1525"/>
                  <a:pt x="6317" y="1525"/>
                  <a:pt x="6317" y="1488"/>
                </a:cubicBezTo>
                <a:cubicBezTo>
                  <a:pt x="6317" y="1488"/>
                  <a:pt x="6317" y="1488"/>
                  <a:pt x="6317" y="1488"/>
                </a:cubicBezTo>
                <a:cubicBezTo>
                  <a:pt x="6336" y="1488"/>
                  <a:pt x="6374" y="1488"/>
                  <a:pt x="6393" y="1488"/>
                </a:cubicBezTo>
                <a:cubicBezTo>
                  <a:pt x="6393" y="1525"/>
                  <a:pt x="6393" y="1525"/>
                  <a:pt x="6412" y="1525"/>
                </a:cubicBezTo>
                <a:cubicBezTo>
                  <a:pt x="6393" y="1488"/>
                  <a:pt x="6412" y="1488"/>
                  <a:pt x="6431" y="1488"/>
                </a:cubicBezTo>
                <a:cubicBezTo>
                  <a:pt x="6431" y="1452"/>
                  <a:pt x="6412" y="1452"/>
                  <a:pt x="6412" y="1416"/>
                </a:cubicBezTo>
                <a:cubicBezTo>
                  <a:pt x="6393" y="1452"/>
                  <a:pt x="6393" y="1452"/>
                  <a:pt x="6393" y="1452"/>
                </a:cubicBezTo>
                <a:cubicBezTo>
                  <a:pt x="6393" y="1452"/>
                  <a:pt x="6374" y="1452"/>
                  <a:pt x="6374" y="1452"/>
                </a:cubicBezTo>
                <a:cubicBezTo>
                  <a:pt x="6355" y="1452"/>
                  <a:pt x="6336" y="1452"/>
                  <a:pt x="6336" y="1452"/>
                </a:cubicBezTo>
                <a:cubicBezTo>
                  <a:pt x="6317" y="1452"/>
                  <a:pt x="6298" y="1452"/>
                  <a:pt x="6298" y="1452"/>
                </a:cubicBezTo>
                <a:cubicBezTo>
                  <a:pt x="6298" y="1452"/>
                  <a:pt x="6298" y="1452"/>
                  <a:pt x="6280" y="1452"/>
                </a:cubicBezTo>
                <a:cubicBezTo>
                  <a:pt x="6280" y="1452"/>
                  <a:pt x="6280" y="1416"/>
                  <a:pt x="6280" y="1416"/>
                </a:cubicBezTo>
                <a:cubicBezTo>
                  <a:pt x="6280" y="1416"/>
                  <a:pt x="6298" y="1416"/>
                  <a:pt x="6298" y="1416"/>
                </a:cubicBezTo>
                <a:cubicBezTo>
                  <a:pt x="6298" y="1416"/>
                  <a:pt x="6298" y="1416"/>
                  <a:pt x="6298" y="1416"/>
                </a:cubicBezTo>
                <a:cubicBezTo>
                  <a:pt x="6280" y="1416"/>
                  <a:pt x="6280" y="1416"/>
                  <a:pt x="6261" y="1416"/>
                </a:cubicBezTo>
                <a:cubicBezTo>
                  <a:pt x="6261" y="1416"/>
                  <a:pt x="6261" y="1416"/>
                  <a:pt x="6261" y="1416"/>
                </a:cubicBezTo>
                <a:cubicBezTo>
                  <a:pt x="6280" y="1379"/>
                  <a:pt x="6280" y="1379"/>
                  <a:pt x="6298" y="1379"/>
                </a:cubicBezTo>
                <a:cubicBezTo>
                  <a:pt x="6298" y="1379"/>
                  <a:pt x="6298" y="1379"/>
                  <a:pt x="6298" y="1379"/>
                </a:cubicBezTo>
                <a:cubicBezTo>
                  <a:pt x="6280" y="1379"/>
                  <a:pt x="6261" y="1343"/>
                  <a:pt x="6242" y="1343"/>
                </a:cubicBezTo>
                <a:cubicBezTo>
                  <a:pt x="6242" y="1343"/>
                  <a:pt x="6223" y="1343"/>
                  <a:pt x="6223" y="1343"/>
                </a:cubicBezTo>
                <a:cubicBezTo>
                  <a:pt x="6223" y="1307"/>
                  <a:pt x="6204" y="1271"/>
                  <a:pt x="6204" y="1271"/>
                </a:cubicBezTo>
                <a:cubicBezTo>
                  <a:pt x="6204" y="1271"/>
                  <a:pt x="6204" y="1271"/>
                  <a:pt x="6204" y="1271"/>
                </a:cubicBezTo>
                <a:cubicBezTo>
                  <a:pt x="6204" y="1271"/>
                  <a:pt x="6223" y="1271"/>
                  <a:pt x="6242" y="1234"/>
                </a:cubicBezTo>
                <a:cubicBezTo>
                  <a:pt x="6223" y="1234"/>
                  <a:pt x="6223" y="1234"/>
                  <a:pt x="6223" y="1234"/>
                </a:cubicBezTo>
                <a:cubicBezTo>
                  <a:pt x="6223" y="1234"/>
                  <a:pt x="6242" y="1234"/>
                  <a:pt x="6242" y="1198"/>
                </a:cubicBezTo>
                <a:cubicBezTo>
                  <a:pt x="6242" y="1198"/>
                  <a:pt x="6242" y="1198"/>
                  <a:pt x="6242" y="1198"/>
                </a:cubicBezTo>
                <a:cubicBezTo>
                  <a:pt x="6261" y="1198"/>
                  <a:pt x="6280" y="1198"/>
                  <a:pt x="6280" y="1198"/>
                </a:cubicBezTo>
                <a:cubicBezTo>
                  <a:pt x="6298" y="1198"/>
                  <a:pt x="6298" y="1198"/>
                  <a:pt x="6298" y="1198"/>
                </a:cubicBezTo>
                <a:cubicBezTo>
                  <a:pt x="6317" y="1198"/>
                  <a:pt x="6317" y="1162"/>
                  <a:pt x="6336" y="1162"/>
                </a:cubicBezTo>
                <a:cubicBezTo>
                  <a:pt x="6336" y="1162"/>
                  <a:pt x="6336" y="1162"/>
                  <a:pt x="6336" y="1162"/>
                </a:cubicBezTo>
                <a:cubicBezTo>
                  <a:pt x="6355" y="1162"/>
                  <a:pt x="6355" y="1162"/>
                  <a:pt x="6374" y="1162"/>
                </a:cubicBezTo>
                <a:cubicBezTo>
                  <a:pt x="6374" y="1125"/>
                  <a:pt x="6393" y="1125"/>
                  <a:pt x="6412" y="1125"/>
                </a:cubicBezTo>
                <a:cubicBezTo>
                  <a:pt x="6431" y="1089"/>
                  <a:pt x="6450" y="1125"/>
                  <a:pt x="6469" y="1125"/>
                </a:cubicBezTo>
                <a:cubicBezTo>
                  <a:pt x="6469" y="1089"/>
                  <a:pt x="6488" y="1089"/>
                  <a:pt x="6488" y="1089"/>
                </a:cubicBezTo>
                <a:cubicBezTo>
                  <a:pt x="6506" y="1089"/>
                  <a:pt x="6506" y="1089"/>
                  <a:pt x="6506" y="1089"/>
                </a:cubicBezTo>
                <a:cubicBezTo>
                  <a:pt x="6525" y="1089"/>
                  <a:pt x="6544" y="1053"/>
                  <a:pt x="6544" y="1053"/>
                </a:cubicBezTo>
                <a:cubicBezTo>
                  <a:pt x="6544" y="1016"/>
                  <a:pt x="6563" y="1016"/>
                  <a:pt x="6563" y="1016"/>
                </a:cubicBezTo>
                <a:cubicBezTo>
                  <a:pt x="6563" y="1016"/>
                  <a:pt x="6544" y="1016"/>
                  <a:pt x="6544" y="1016"/>
                </a:cubicBezTo>
                <a:cubicBezTo>
                  <a:pt x="6563" y="980"/>
                  <a:pt x="6563" y="944"/>
                  <a:pt x="6582" y="944"/>
                </a:cubicBezTo>
                <a:cubicBezTo>
                  <a:pt x="6582" y="908"/>
                  <a:pt x="6601" y="908"/>
                  <a:pt x="6601" y="908"/>
                </a:cubicBezTo>
                <a:cubicBezTo>
                  <a:pt x="6601" y="908"/>
                  <a:pt x="6601" y="871"/>
                  <a:pt x="6601" y="871"/>
                </a:cubicBezTo>
                <a:cubicBezTo>
                  <a:pt x="6601" y="871"/>
                  <a:pt x="6601" y="871"/>
                  <a:pt x="6601" y="871"/>
                </a:cubicBezTo>
                <a:cubicBezTo>
                  <a:pt x="6601" y="908"/>
                  <a:pt x="6563" y="908"/>
                  <a:pt x="6525" y="908"/>
                </a:cubicBezTo>
                <a:cubicBezTo>
                  <a:pt x="6525" y="908"/>
                  <a:pt x="6506" y="908"/>
                  <a:pt x="6506" y="908"/>
                </a:cubicBezTo>
                <a:cubicBezTo>
                  <a:pt x="6506" y="871"/>
                  <a:pt x="6525" y="871"/>
                  <a:pt x="6525" y="835"/>
                </a:cubicBezTo>
                <a:cubicBezTo>
                  <a:pt x="6544" y="835"/>
                  <a:pt x="6525" y="835"/>
                  <a:pt x="6544" y="799"/>
                </a:cubicBezTo>
                <a:cubicBezTo>
                  <a:pt x="6544" y="799"/>
                  <a:pt x="6563" y="799"/>
                  <a:pt x="6563" y="762"/>
                </a:cubicBezTo>
                <a:cubicBezTo>
                  <a:pt x="6582" y="762"/>
                  <a:pt x="6601" y="726"/>
                  <a:pt x="6620" y="726"/>
                </a:cubicBezTo>
                <a:cubicBezTo>
                  <a:pt x="6620" y="726"/>
                  <a:pt x="6639" y="726"/>
                  <a:pt x="6639" y="690"/>
                </a:cubicBezTo>
                <a:cubicBezTo>
                  <a:pt x="6639" y="690"/>
                  <a:pt x="6639" y="690"/>
                  <a:pt x="6639" y="690"/>
                </a:cubicBezTo>
                <a:cubicBezTo>
                  <a:pt x="6658" y="690"/>
                  <a:pt x="6677" y="690"/>
                  <a:pt x="6696" y="690"/>
                </a:cubicBezTo>
                <a:cubicBezTo>
                  <a:pt x="6696" y="690"/>
                  <a:pt x="6715" y="690"/>
                  <a:pt x="6715" y="690"/>
                </a:cubicBezTo>
                <a:cubicBezTo>
                  <a:pt x="6715" y="690"/>
                  <a:pt x="6715" y="690"/>
                  <a:pt x="6715" y="653"/>
                </a:cubicBezTo>
                <a:cubicBezTo>
                  <a:pt x="6715" y="653"/>
                  <a:pt x="6715" y="653"/>
                  <a:pt x="6715" y="653"/>
                </a:cubicBezTo>
                <a:cubicBezTo>
                  <a:pt x="6715" y="653"/>
                  <a:pt x="6733" y="617"/>
                  <a:pt x="6733" y="617"/>
                </a:cubicBezTo>
                <a:cubicBezTo>
                  <a:pt x="6733" y="617"/>
                  <a:pt x="6733" y="617"/>
                  <a:pt x="6733" y="617"/>
                </a:cubicBezTo>
                <a:cubicBezTo>
                  <a:pt x="6733" y="581"/>
                  <a:pt x="6752" y="545"/>
                  <a:pt x="6752" y="508"/>
                </a:cubicBezTo>
                <a:cubicBezTo>
                  <a:pt x="6752" y="508"/>
                  <a:pt x="6771" y="508"/>
                  <a:pt x="6771" y="508"/>
                </a:cubicBezTo>
                <a:cubicBezTo>
                  <a:pt x="6790" y="508"/>
                  <a:pt x="6790" y="581"/>
                  <a:pt x="6809" y="581"/>
                </a:cubicBezTo>
                <a:cubicBezTo>
                  <a:pt x="6809" y="581"/>
                  <a:pt x="6809" y="581"/>
                  <a:pt x="6809" y="581"/>
                </a:cubicBezTo>
                <a:cubicBezTo>
                  <a:pt x="6809" y="581"/>
                  <a:pt x="6809" y="545"/>
                  <a:pt x="6809" y="545"/>
                </a:cubicBezTo>
                <a:cubicBezTo>
                  <a:pt x="6790" y="545"/>
                  <a:pt x="6790" y="508"/>
                  <a:pt x="6790" y="508"/>
                </a:cubicBezTo>
                <a:cubicBezTo>
                  <a:pt x="6790" y="508"/>
                  <a:pt x="6790" y="508"/>
                  <a:pt x="6790" y="508"/>
                </a:cubicBezTo>
                <a:cubicBezTo>
                  <a:pt x="6790" y="508"/>
                  <a:pt x="6809" y="472"/>
                  <a:pt x="6809" y="472"/>
                </a:cubicBezTo>
                <a:cubicBezTo>
                  <a:pt x="6828" y="472"/>
                  <a:pt x="6828" y="472"/>
                  <a:pt x="6847" y="472"/>
                </a:cubicBezTo>
                <a:cubicBezTo>
                  <a:pt x="6847" y="436"/>
                  <a:pt x="6847" y="436"/>
                  <a:pt x="6847" y="436"/>
                </a:cubicBezTo>
                <a:cubicBezTo>
                  <a:pt x="6866" y="436"/>
                  <a:pt x="6866" y="472"/>
                  <a:pt x="6885" y="472"/>
                </a:cubicBezTo>
                <a:cubicBezTo>
                  <a:pt x="6885" y="436"/>
                  <a:pt x="6885" y="436"/>
                  <a:pt x="6885" y="436"/>
                </a:cubicBezTo>
                <a:cubicBezTo>
                  <a:pt x="6923" y="363"/>
                  <a:pt x="6923" y="508"/>
                  <a:pt x="6942" y="508"/>
                </a:cubicBezTo>
                <a:cubicBezTo>
                  <a:pt x="6942" y="508"/>
                  <a:pt x="6942" y="508"/>
                  <a:pt x="6942" y="508"/>
                </a:cubicBezTo>
                <a:cubicBezTo>
                  <a:pt x="6942" y="508"/>
                  <a:pt x="6942" y="508"/>
                  <a:pt x="6942" y="508"/>
                </a:cubicBezTo>
                <a:cubicBezTo>
                  <a:pt x="6979" y="508"/>
                  <a:pt x="6998" y="545"/>
                  <a:pt x="7017" y="581"/>
                </a:cubicBezTo>
                <a:cubicBezTo>
                  <a:pt x="7017" y="581"/>
                  <a:pt x="7017" y="581"/>
                  <a:pt x="7017" y="581"/>
                </a:cubicBezTo>
                <a:cubicBezTo>
                  <a:pt x="7017" y="581"/>
                  <a:pt x="7036" y="545"/>
                  <a:pt x="7036" y="545"/>
                </a:cubicBezTo>
                <a:cubicBezTo>
                  <a:pt x="7017" y="545"/>
                  <a:pt x="7017" y="545"/>
                  <a:pt x="7017" y="545"/>
                </a:cubicBezTo>
                <a:cubicBezTo>
                  <a:pt x="6998" y="508"/>
                  <a:pt x="6998" y="508"/>
                  <a:pt x="6998" y="508"/>
                </a:cubicBezTo>
                <a:cubicBezTo>
                  <a:pt x="7017" y="508"/>
                  <a:pt x="7017" y="508"/>
                  <a:pt x="7036" y="508"/>
                </a:cubicBezTo>
                <a:cubicBezTo>
                  <a:pt x="7036" y="472"/>
                  <a:pt x="7017" y="472"/>
                  <a:pt x="6998" y="472"/>
                </a:cubicBezTo>
                <a:cubicBezTo>
                  <a:pt x="6979" y="436"/>
                  <a:pt x="6998" y="399"/>
                  <a:pt x="7017" y="399"/>
                </a:cubicBezTo>
                <a:cubicBezTo>
                  <a:pt x="7036" y="363"/>
                  <a:pt x="7036" y="399"/>
                  <a:pt x="7055" y="399"/>
                </a:cubicBezTo>
                <a:cubicBezTo>
                  <a:pt x="7055" y="399"/>
                  <a:pt x="7055" y="399"/>
                  <a:pt x="7055" y="399"/>
                </a:cubicBezTo>
                <a:cubicBezTo>
                  <a:pt x="7074" y="436"/>
                  <a:pt x="7074" y="436"/>
                  <a:pt x="7074" y="436"/>
                </a:cubicBezTo>
                <a:cubicBezTo>
                  <a:pt x="7093" y="436"/>
                  <a:pt x="7093" y="436"/>
                  <a:pt x="7112" y="436"/>
                </a:cubicBezTo>
                <a:cubicBezTo>
                  <a:pt x="7112" y="472"/>
                  <a:pt x="7131" y="508"/>
                  <a:pt x="7150" y="508"/>
                </a:cubicBezTo>
                <a:cubicBezTo>
                  <a:pt x="7150" y="508"/>
                  <a:pt x="7150" y="508"/>
                  <a:pt x="7150" y="508"/>
                </a:cubicBezTo>
                <a:cubicBezTo>
                  <a:pt x="7150" y="508"/>
                  <a:pt x="7168" y="508"/>
                  <a:pt x="7168" y="508"/>
                </a:cubicBezTo>
                <a:cubicBezTo>
                  <a:pt x="7168" y="472"/>
                  <a:pt x="7168" y="508"/>
                  <a:pt x="7168" y="472"/>
                </a:cubicBezTo>
                <a:cubicBezTo>
                  <a:pt x="7168" y="472"/>
                  <a:pt x="7168" y="472"/>
                  <a:pt x="7168" y="472"/>
                </a:cubicBezTo>
                <a:cubicBezTo>
                  <a:pt x="7168" y="472"/>
                  <a:pt x="7168" y="399"/>
                  <a:pt x="7187" y="399"/>
                </a:cubicBezTo>
                <a:cubicBezTo>
                  <a:pt x="7187" y="399"/>
                  <a:pt x="7187" y="399"/>
                  <a:pt x="7187" y="399"/>
                </a:cubicBezTo>
                <a:cubicBezTo>
                  <a:pt x="7187" y="363"/>
                  <a:pt x="7168" y="363"/>
                  <a:pt x="7168" y="363"/>
                </a:cubicBezTo>
                <a:cubicBezTo>
                  <a:pt x="7150" y="363"/>
                  <a:pt x="7150" y="327"/>
                  <a:pt x="7131" y="327"/>
                </a:cubicBezTo>
                <a:cubicBezTo>
                  <a:pt x="7131" y="327"/>
                  <a:pt x="7112" y="290"/>
                  <a:pt x="7112" y="290"/>
                </a:cubicBezTo>
                <a:cubicBezTo>
                  <a:pt x="7131" y="290"/>
                  <a:pt x="7168" y="290"/>
                  <a:pt x="7187" y="290"/>
                </a:cubicBezTo>
                <a:cubicBezTo>
                  <a:pt x="7187" y="290"/>
                  <a:pt x="7206" y="290"/>
                  <a:pt x="7206" y="290"/>
                </a:cubicBezTo>
                <a:cubicBezTo>
                  <a:pt x="7206" y="290"/>
                  <a:pt x="7206" y="327"/>
                  <a:pt x="7206" y="327"/>
                </a:cubicBezTo>
                <a:cubicBezTo>
                  <a:pt x="7206" y="327"/>
                  <a:pt x="7206" y="327"/>
                  <a:pt x="7206" y="327"/>
                </a:cubicBezTo>
                <a:cubicBezTo>
                  <a:pt x="7225" y="327"/>
                  <a:pt x="7225" y="290"/>
                  <a:pt x="7244" y="290"/>
                </a:cubicBezTo>
                <a:cubicBezTo>
                  <a:pt x="7244" y="290"/>
                  <a:pt x="7206" y="254"/>
                  <a:pt x="7187" y="254"/>
                </a:cubicBezTo>
                <a:cubicBezTo>
                  <a:pt x="7168" y="254"/>
                  <a:pt x="7168" y="290"/>
                  <a:pt x="7150" y="290"/>
                </a:cubicBezTo>
                <a:cubicBezTo>
                  <a:pt x="7131" y="290"/>
                  <a:pt x="7131" y="254"/>
                  <a:pt x="7112" y="254"/>
                </a:cubicBezTo>
                <a:cubicBezTo>
                  <a:pt x="7093" y="254"/>
                  <a:pt x="7093" y="254"/>
                  <a:pt x="7074" y="254"/>
                </a:cubicBezTo>
                <a:cubicBezTo>
                  <a:pt x="7093" y="254"/>
                  <a:pt x="7093" y="254"/>
                  <a:pt x="7112" y="254"/>
                </a:cubicBezTo>
                <a:cubicBezTo>
                  <a:pt x="7112" y="254"/>
                  <a:pt x="7112" y="254"/>
                  <a:pt x="7112" y="254"/>
                </a:cubicBezTo>
                <a:cubicBezTo>
                  <a:pt x="7112" y="254"/>
                  <a:pt x="7131" y="254"/>
                  <a:pt x="7150" y="254"/>
                </a:cubicBezTo>
                <a:cubicBezTo>
                  <a:pt x="7150" y="254"/>
                  <a:pt x="7150" y="254"/>
                  <a:pt x="7150" y="254"/>
                </a:cubicBezTo>
                <a:cubicBezTo>
                  <a:pt x="7150" y="254"/>
                  <a:pt x="7150" y="254"/>
                  <a:pt x="7150" y="254"/>
                </a:cubicBezTo>
                <a:cubicBezTo>
                  <a:pt x="7150" y="254"/>
                  <a:pt x="7093" y="218"/>
                  <a:pt x="7112" y="218"/>
                </a:cubicBezTo>
                <a:cubicBezTo>
                  <a:pt x="7131" y="218"/>
                  <a:pt x="7131" y="218"/>
                  <a:pt x="7131" y="218"/>
                </a:cubicBezTo>
                <a:cubicBezTo>
                  <a:pt x="7131" y="218"/>
                  <a:pt x="7131" y="218"/>
                  <a:pt x="7131" y="218"/>
                </a:cubicBezTo>
                <a:cubicBezTo>
                  <a:pt x="7131" y="182"/>
                  <a:pt x="7150" y="218"/>
                  <a:pt x="7150" y="218"/>
                </a:cubicBezTo>
                <a:cubicBezTo>
                  <a:pt x="7168" y="218"/>
                  <a:pt x="7168" y="218"/>
                  <a:pt x="7168" y="182"/>
                </a:cubicBezTo>
                <a:cubicBezTo>
                  <a:pt x="7168" y="182"/>
                  <a:pt x="7168" y="182"/>
                  <a:pt x="7168" y="182"/>
                </a:cubicBezTo>
                <a:cubicBezTo>
                  <a:pt x="7168" y="182"/>
                  <a:pt x="7187" y="182"/>
                  <a:pt x="7187" y="182"/>
                </a:cubicBezTo>
                <a:cubicBezTo>
                  <a:pt x="7187" y="182"/>
                  <a:pt x="7187" y="218"/>
                  <a:pt x="7187" y="218"/>
                </a:cubicBezTo>
                <a:cubicBezTo>
                  <a:pt x="7187" y="218"/>
                  <a:pt x="7206" y="218"/>
                  <a:pt x="7225" y="218"/>
                </a:cubicBezTo>
                <a:cubicBezTo>
                  <a:pt x="7225" y="218"/>
                  <a:pt x="7244" y="218"/>
                  <a:pt x="7244" y="218"/>
                </a:cubicBezTo>
                <a:cubicBezTo>
                  <a:pt x="7244" y="218"/>
                  <a:pt x="7263" y="218"/>
                  <a:pt x="7263" y="218"/>
                </a:cubicBezTo>
                <a:cubicBezTo>
                  <a:pt x="7263" y="218"/>
                  <a:pt x="7263" y="218"/>
                  <a:pt x="7263" y="218"/>
                </a:cubicBezTo>
                <a:cubicBezTo>
                  <a:pt x="7244" y="182"/>
                  <a:pt x="7244" y="182"/>
                  <a:pt x="7263" y="182"/>
                </a:cubicBezTo>
                <a:cubicBezTo>
                  <a:pt x="7263" y="145"/>
                  <a:pt x="7263" y="145"/>
                  <a:pt x="7282" y="145"/>
                </a:cubicBezTo>
                <a:cubicBezTo>
                  <a:pt x="7263" y="145"/>
                  <a:pt x="7244" y="109"/>
                  <a:pt x="7244" y="109"/>
                </a:cubicBezTo>
                <a:cubicBezTo>
                  <a:pt x="7263" y="109"/>
                  <a:pt x="7263" y="109"/>
                  <a:pt x="7263" y="109"/>
                </a:cubicBezTo>
                <a:cubicBezTo>
                  <a:pt x="7263" y="109"/>
                  <a:pt x="7263" y="109"/>
                  <a:pt x="7263" y="73"/>
                </a:cubicBezTo>
                <a:cubicBezTo>
                  <a:pt x="7282" y="73"/>
                  <a:pt x="7282" y="73"/>
                  <a:pt x="7282" y="109"/>
                </a:cubicBezTo>
                <a:cubicBezTo>
                  <a:pt x="7282" y="73"/>
                  <a:pt x="7282" y="73"/>
                  <a:pt x="7282" y="73"/>
                </a:cubicBezTo>
                <a:cubicBezTo>
                  <a:pt x="7282" y="36"/>
                  <a:pt x="7301" y="36"/>
                  <a:pt x="7301" y="36"/>
                </a:cubicBezTo>
                <a:cubicBezTo>
                  <a:pt x="7339" y="36"/>
                  <a:pt x="7377" y="0"/>
                  <a:pt x="7414" y="0"/>
                </a:cubicBezTo>
                <a:cubicBezTo>
                  <a:pt x="7433" y="0"/>
                  <a:pt x="7433" y="0"/>
                  <a:pt x="7452" y="0"/>
                </a:cubicBezTo>
                <a:cubicBezTo>
                  <a:pt x="7452" y="0"/>
                  <a:pt x="7452" y="0"/>
                  <a:pt x="7471" y="0"/>
                </a:cubicBezTo>
                <a:cubicBezTo>
                  <a:pt x="7471" y="0"/>
                  <a:pt x="7471" y="0"/>
                  <a:pt x="7471" y="0"/>
                </a:cubicBezTo>
                <a:cubicBezTo>
                  <a:pt x="7490" y="0"/>
                  <a:pt x="7509" y="0"/>
                  <a:pt x="7509" y="0"/>
                </a:cubicBezTo>
                <a:cubicBezTo>
                  <a:pt x="7490" y="36"/>
                  <a:pt x="7452" y="36"/>
                  <a:pt x="7433" y="73"/>
                </a:cubicBezTo>
                <a:cubicBezTo>
                  <a:pt x="7414" y="73"/>
                  <a:pt x="7414" y="109"/>
                  <a:pt x="7395" y="109"/>
                </a:cubicBezTo>
                <a:cubicBezTo>
                  <a:pt x="7395" y="109"/>
                  <a:pt x="7377" y="109"/>
                  <a:pt x="7377" y="109"/>
                </a:cubicBezTo>
                <a:cubicBezTo>
                  <a:pt x="7377" y="109"/>
                  <a:pt x="7377" y="109"/>
                  <a:pt x="7377" y="109"/>
                </a:cubicBezTo>
                <a:cubicBezTo>
                  <a:pt x="7377" y="109"/>
                  <a:pt x="7395" y="145"/>
                  <a:pt x="7377" y="145"/>
                </a:cubicBezTo>
                <a:cubicBezTo>
                  <a:pt x="7377" y="145"/>
                  <a:pt x="7377" y="145"/>
                  <a:pt x="7377" y="145"/>
                </a:cubicBezTo>
                <a:cubicBezTo>
                  <a:pt x="7377" y="145"/>
                  <a:pt x="7339" y="182"/>
                  <a:pt x="7339" y="182"/>
                </a:cubicBezTo>
                <a:cubicBezTo>
                  <a:pt x="7339" y="182"/>
                  <a:pt x="7339" y="218"/>
                  <a:pt x="7339" y="218"/>
                </a:cubicBezTo>
                <a:cubicBezTo>
                  <a:pt x="7339" y="218"/>
                  <a:pt x="7339" y="218"/>
                  <a:pt x="7339" y="218"/>
                </a:cubicBezTo>
                <a:cubicBezTo>
                  <a:pt x="7358" y="218"/>
                  <a:pt x="7339" y="182"/>
                  <a:pt x="7358" y="182"/>
                </a:cubicBezTo>
                <a:cubicBezTo>
                  <a:pt x="7358" y="182"/>
                  <a:pt x="7377" y="182"/>
                  <a:pt x="7377" y="182"/>
                </a:cubicBezTo>
                <a:cubicBezTo>
                  <a:pt x="7377" y="182"/>
                  <a:pt x="7377" y="145"/>
                  <a:pt x="7395" y="145"/>
                </a:cubicBezTo>
                <a:cubicBezTo>
                  <a:pt x="7414" y="145"/>
                  <a:pt x="7414" y="145"/>
                  <a:pt x="7414" y="145"/>
                </a:cubicBezTo>
                <a:cubicBezTo>
                  <a:pt x="7433" y="109"/>
                  <a:pt x="7433" y="109"/>
                  <a:pt x="7433" y="73"/>
                </a:cubicBezTo>
                <a:cubicBezTo>
                  <a:pt x="7452" y="73"/>
                  <a:pt x="7471" y="73"/>
                  <a:pt x="7471" y="73"/>
                </a:cubicBezTo>
                <a:cubicBezTo>
                  <a:pt x="7490" y="73"/>
                  <a:pt x="7490" y="73"/>
                  <a:pt x="7490" y="73"/>
                </a:cubicBezTo>
                <a:cubicBezTo>
                  <a:pt x="7509" y="73"/>
                  <a:pt x="7528" y="36"/>
                  <a:pt x="7528" y="0"/>
                </a:cubicBezTo>
                <a:cubicBezTo>
                  <a:pt x="7528" y="0"/>
                  <a:pt x="7528" y="0"/>
                  <a:pt x="7528" y="0"/>
                </a:cubicBezTo>
                <a:cubicBezTo>
                  <a:pt x="7528" y="36"/>
                  <a:pt x="7547" y="36"/>
                  <a:pt x="7547" y="36"/>
                </a:cubicBezTo>
                <a:cubicBezTo>
                  <a:pt x="7547" y="36"/>
                  <a:pt x="7566" y="36"/>
                  <a:pt x="7566" y="36"/>
                </a:cubicBezTo>
                <a:cubicBezTo>
                  <a:pt x="7566" y="36"/>
                  <a:pt x="7566" y="36"/>
                  <a:pt x="7566" y="36"/>
                </a:cubicBezTo>
                <a:cubicBezTo>
                  <a:pt x="7566" y="36"/>
                  <a:pt x="7566" y="73"/>
                  <a:pt x="7585" y="73"/>
                </a:cubicBezTo>
                <a:cubicBezTo>
                  <a:pt x="7585" y="73"/>
                  <a:pt x="7585" y="73"/>
                  <a:pt x="7585" y="73"/>
                </a:cubicBezTo>
                <a:cubicBezTo>
                  <a:pt x="7585" y="36"/>
                  <a:pt x="7585" y="36"/>
                  <a:pt x="7585" y="36"/>
                </a:cubicBezTo>
                <a:cubicBezTo>
                  <a:pt x="7585" y="36"/>
                  <a:pt x="7585" y="36"/>
                  <a:pt x="7585" y="36"/>
                </a:cubicBezTo>
                <a:cubicBezTo>
                  <a:pt x="7604" y="36"/>
                  <a:pt x="7622" y="73"/>
                  <a:pt x="7641" y="73"/>
                </a:cubicBezTo>
                <a:cubicBezTo>
                  <a:pt x="7641" y="73"/>
                  <a:pt x="7660" y="73"/>
                  <a:pt x="7660" y="73"/>
                </a:cubicBezTo>
                <a:cubicBezTo>
                  <a:pt x="7660" y="109"/>
                  <a:pt x="7622" y="182"/>
                  <a:pt x="7604" y="218"/>
                </a:cubicBezTo>
                <a:cubicBezTo>
                  <a:pt x="7604" y="218"/>
                  <a:pt x="7604" y="218"/>
                  <a:pt x="7585" y="218"/>
                </a:cubicBezTo>
                <a:cubicBezTo>
                  <a:pt x="7566" y="218"/>
                  <a:pt x="7566" y="218"/>
                  <a:pt x="7547" y="254"/>
                </a:cubicBezTo>
                <a:cubicBezTo>
                  <a:pt x="7528" y="254"/>
                  <a:pt x="7528" y="254"/>
                  <a:pt x="7528" y="254"/>
                </a:cubicBezTo>
                <a:cubicBezTo>
                  <a:pt x="7509" y="254"/>
                  <a:pt x="7509" y="290"/>
                  <a:pt x="7509" y="290"/>
                </a:cubicBezTo>
                <a:cubicBezTo>
                  <a:pt x="7509" y="290"/>
                  <a:pt x="7490" y="290"/>
                  <a:pt x="7490" y="254"/>
                </a:cubicBezTo>
                <a:cubicBezTo>
                  <a:pt x="7490" y="290"/>
                  <a:pt x="7490" y="327"/>
                  <a:pt x="7471" y="327"/>
                </a:cubicBezTo>
                <a:cubicBezTo>
                  <a:pt x="7471" y="327"/>
                  <a:pt x="7452" y="363"/>
                  <a:pt x="7452" y="399"/>
                </a:cubicBezTo>
                <a:cubicBezTo>
                  <a:pt x="7452" y="399"/>
                  <a:pt x="7452" y="399"/>
                  <a:pt x="7471" y="399"/>
                </a:cubicBezTo>
                <a:cubicBezTo>
                  <a:pt x="7471" y="399"/>
                  <a:pt x="7490" y="363"/>
                  <a:pt x="7490" y="363"/>
                </a:cubicBezTo>
                <a:cubicBezTo>
                  <a:pt x="7509" y="327"/>
                  <a:pt x="7509" y="327"/>
                  <a:pt x="7509" y="327"/>
                </a:cubicBezTo>
                <a:cubicBezTo>
                  <a:pt x="7509" y="327"/>
                  <a:pt x="7528" y="327"/>
                  <a:pt x="7528" y="327"/>
                </a:cubicBezTo>
                <a:cubicBezTo>
                  <a:pt x="7528" y="327"/>
                  <a:pt x="7528" y="327"/>
                  <a:pt x="7528" y="290"/>
                </a:cubicBezTo>
                <a:cubicBezTo>
                  <a:pt x="7528" y="290"/>
                  <a:pt x="7528" y="290"/>
                  <a:pt x="7528" y="290"/>
                </a:cubicBezTo>
                <a:cubicBezTo>
                  <a:pt x="7528" y="290"/>
                  <a:pt x="7547" y="290"/>
                  <a:pt x="7547" y="290"/>
                </a:cubicBezTo>
                <a:cubicBezTo>
                  <a:pt x="7547" y="290"/>
                  <a:pt x="7566" y="254"/>
                  <a:pt x="7585" y="254"/>
                </a:cubicBezTo>
                <a:cubicBezTo>
                  <a:pt x="7585" y="254"/>
                  <a:pt x="7604" y="254"/>
                  <a:pt x="7604" y="254"/>
                </a:cubicBezTo>
                <a:cubicBezTo>
                  <a:pt x="7604" y="254"/>
                  <a:pt x="7604" y="254"/>
                  <a:pt x="7604" y="218"/>
                </a:cubicBezTo>
                <a:cubicBezTo>
                  <a:pt x="7622" y="254"/>
                  <a:pt x="7622" y="254"/>
                  <a:pt x="7622" y="254"/>
                </a:cubicBezTo>
                <a:cubicBezTo>
                  <a:pt x="7622" y="254"/>
                  <a:pt x="7622" y="254"/>
                  <a:pt x="7641" y="254"/>
                </a:cubicBezTo>
                <a:cubicBezTo>
                  <a:pt x="7641" y="327"/>
                  <a:pt x="7604" y="327"/>
                  <a:pt x="7604" y="363"/>
                </a:cubicBezTo>
                <a:cubicBezTo>
                  <a:pt x="7604" y="363"/>
                  <a:pt x="7622" y="399"/>
                  <a:pt x="7622" y="399"/>
                </a:cubicBezTo>
                <a:cubicBezTo>
                  <a:pt x="7641" y="363"/>
                  <a:pt x="7641" y="290"/>
                  <a:pt x="7660" y="254"/>
                </a:cubicBezTo>
                <a:cubicBezTo>
                  <a:pt x="7660" y="254"/>
                  <a:pt x="7660" y="218"/>
                  <a:pt x="7641" y="218"/>
                </a:cubicBezTo>
                <a:cubicBezTo>
                  <a:pt x="7660" y="218"/>
                  <a:pt x="7660" y="182"/>
                  <a:pt x="7679" y="182"/>
                </a:cubicBezTo>
                <a:cubicBezTo>
                  <a:pt x="7698" y="182"/>
                  <a:pt x="7717" y="218"/>
                  <a:pt x="7736" y="254"/>
                </a:cubicBezTo>
                <a:cubicBezTo>
                  <a:pt x="7736" y="254"/>
                  <a:pt x="7717" y="290"/>
                  <a:pt x="7736" y="290"/>
                </a:cubicBezTo>
                <a:cubicBezTo>
                  <a:pt x="7736" y="290"/>
                  <a:pt x="7736" y="327"/>
                  <a:pt x="7755" y="363"/>
                </a:cubicBezTo>
                <a:cubicBezTo>
                  <a:pt x="7755" y="399"/>
                  <a:pt x="7755" y="399"/>
                  <a:pt x="7755" y="436"/>
                </a:cubicBezTo>
                <a:cubicBezTo>
                  <a:pt x="7755" y="436"/>
                  <a:pt x="7755" y="436"/>
                  <a:pt x="7755" y="436"/>
                </a:cubicBezTo>
                <a:cubicBezTo>
                  <a:pt x="7755" y="436"/>
                  <a:pt x="7755" y="399"/>
                  <a:pt x="7755" y="399"/>
                </a:cubicBezTo>
                <a:cubicBezTo>
                  <a:pt x="7755" y="399"/>
                  <a:pt x="7755" y="363"/>
                  <a:pt x="7755" y="363"/>
                </a:cubicBezTo>
                <a:cubicBezTo>
                  <a:pt x="7755" y="327"/>
                  <a:pt x="7755" y="290"/>
                  <a:pt x="7774" y="254"/>
                </a:cubicBezTo>
                <a:cubicBezTo>
                  <a:pt x="7774" y="254"/>
                  <a:pt x="7774" y="218"/>
                  <a:pt x="7774" y="218"/>
                </a:cubicBezTo>
                <a:cubicBezTo>
                  <a:pt x="7774" y="218"/>
                  <a:pt x="7793" y="218"/>
                  <a:pt x="7793" y="218"/>
                </a:cubicBezTo>
                <a:cubicBezTo>
                  <a:pt x="7812" y="218"/>
                  <a:pt x="7812" y="182"/>
                  <a:pt x="7812" y="182"/>
                </a:cubicBezTo>
                <a:cubicBezTo>
                  <a:pt x="7812" y="145"/>
                  <a:pt x="7812" y="145"/>
                  <a:pt x="7812" y="145"/>
                </a:cubicBezTo>
                <a:cubicBezTo>
                  <a:pt x="7812" y="109"/>
                  <a:pt x="7812" y="109"/>
                  <a:pt x="7812" y="109"/>
                </a:cubicBezTo>
                <a:cubicBezTo>
                  <a:pt x="7812" y="73"/>
                  <a:pt x="7830" y="73"/>
                  <a:pt x="7830" y="73"/>
                </a:cubicBezTo>
                <a:cubicBezTo>
                  <a:pt x="7849" y="73"/>
                  <a:pt x="7849" y="73"/>
                  <a:pt x="7849" y="36"/>
                </a:cubicBezTo>
                <a:cubicBezTo>
                  <a:pt x="7849" y="36"/>
                  <a:pt x="7868" y="73"/>
                  <a:pt x="7868" y="73"/>
                </a:cubicBezTo>
                <a:cubicBezTo>
                  <a:pt x="7887" y="73"/>
                  <a:pt x="7887" y="73"/>
                  <a:pt x="7906" y="73"/>
                </a:cubicBezTo>
                <a:cubicBezTo>
                  <a:pt x="7925" y="73"/>
                  <a:pt x="7944" y="73"/>
                  <a:pt x="7944" y="73"/>
                </a:cubicBezTo>
                <a:cubicBezTo>
                  <a:pt x="7944" y="109"/>
                  <a:pt x="7944" y="145"/>
                  <a:pt x="7944" y="145"/>
                </a:cubicBezTo>
                <a:cubicBezTo>
                  <a:pt x="7944" y="182"/>
                  <a:pt x="7925" y="182"/>
                  <a:pt x="7944" y="218"/>
                </a:cubicBezTo>
                <a:cubicBezTo>
                  <a:pt x="7944" y="218"/>
                  <a:pt x="7963" y="218"/>
                  <a:pt x="7963" y="218"/>
                </a:cubicBezTo>
                <a:cubicBezTo>
                  <a:pt x="7963" y="218"/>
                  <a:pt x="7944" y="290"/>
                  <a:pt x="7944" y="290"/>
                </a:cubicBezTo>
                <a:cubicBezTo>
                  <a:pt x="7944" y="290"/>
                  <a:pt x="7925" y="290"/>
                  <a:pt x="7925" y="290"/>
                </a:cubicBezTo>
                <a:cubicBezTo>
                  <a:pt x="7925" y="290"/>
                  <a:pt x="7925" y="327"/>
                  <a:pt x="7906" y="327"/>
                </a:cubicBezTo>
                <a:cubicBezTo>
                  <a:pt x="7906" y="327"/>
                  <a:pt x="7906" y="363"/>
                  <a:pt x="7906" y="363"/>
                </a:cubicBezTo>
                <a:cubicBezTo>
                  <a:pt x="7887" y="363"/>
                  <a:pt x="7868" y="363"/>
                  <a:pt x="7849" y="399"/>
                </a:cubicBezTo>
                <a:cubicBezTo>
                  <a:pt x="7849" y="399"/>
                  <a:pt x="7868" y="399"/>
                  <a:pt x="7868" y="399"/>
                </a:cubicBezTo>
                <a:cubicBezTo>
                  <a:pt x="7868" y="399"/>
                  <a:pt x="7868" y="399"/>
                  <a:pt x="7887" y="399"/>
                </a:cubicBezTo>
                <a:cubicBezTo>
                  <a:pt x="7887" y="363"/>
                  <a:pt x="7906" y="363"/>
                  <a:pt x="7906" y="363"/>
                </a:cubicBezTo>
                <a:cubicBezTo>
                  <a:pt x="7925" y="363"/>
                  <a:pt x="7925" y="327"/>
                  <a:pt x="7925" y="327"/>
                </a:cubicBezTo>
                <a:cubicBezTo>
                  <a:pt x="7925" y="327"/>
                  <a:pt x="7925" y="327"/>
                  <a:pt x="7925" y="327"/>
                </a:cubicBezTo>
                <a:cubicBezTo>
                  <a:pt x="7944" y="327"/>
                  <a:pt x="7944" y="327"/>
                  <a:pt x="7944" y="327"/>
                </a:cubicBezTo>
                <a:cubicBezTo>
                  <a:pt x="7963" y="327"/>
                  <a:pt x="7963" y="363"/>
                  <a:pt x="7963" y="363"/>
                </a:cubicBezTo>
                <a:cubicBezTo>
                  <a:pt x="7982" y="363"/>
                  <a:pt x="7944" y="436"/>
                  <a:pt x="7925" y="436"/>
                </a:cubicBezTo>
                <a:cubicBezTo>
                  <a:pt x="7925" y="436"/>
                  <a:pt x="7906" y="436"/>
                  <a:pt x="7906" y="472"/>
                </a:cubicBezTo>
                <a:cubicBezTo>
                  <a:pt x="7887" y="472"/>
                  <a:pt x="7906" y="508"/>
                  <a:pt x="7906" y="508"/>
                </a:cubicBezTo>
                <a:cubicBezTo>
                  <a:pt x="7906" y="508"/>
                  <a:pt x="7906" y="508"/>
                  <a:pt x="7906" y="508"/>
                </a:cubicBezTo>
                <a:cubicBezTo>
                  <a:pt x="7906" y="545"/>
                  <a:pt x="7925" y="545"/>
                  <a:pt x="7925" y="545"/>
                </a:cubicBezTo>
                <a:cubicBezTo>
                  <a:pt x="7925" y="545"/>
                  <a:pt x="7925" y="545"/>
                  <a:pt x="7944" y="545"/>
                </a:cubicBezTo>
                <a:cubicBezTo>
                  <a:pt x="7944" y="545"/>
                  <a:pt x="7944" y="545"/>
                  <a:pt x="7944" y="545"/>
                </a:cubicBezTo>
                <a:cubicBezTo>
                  <a:pt x="7944" y="508"/>
                  <a:pt x="7925" y="508"/>
                  <a:pt x="7925" y="508"/>
                </a:cubicBezTo>
                <a:cubicBezTo>
                  <a:pt x="7925" y="508"/>
                  <a:pt x="7925" y="508"/>
                  <a:pt x="7925" y="508"/>
                </a:cubicBezTo>
                <a:cubicBezTo>
                  <a:pt x="7925" y="472"/>
                  <a:pt x="7944" y="472"/>
                  <a:pt x="7944" y="472"/>
                </a:cubicBezTo>
                <a:cubicBezTo>
                  <a:pt x="7963" y="436"/>
                  <a:pt x="7982" y="436"/>
                  <a:pt x="7982" y="436"/>
                </a:cubicBezTo>
                <a:cubicBezTo>
                  <a:pt x="8001" y="436"/>
                  <a:pt x="8001" y="436"/>
                  <a:pt x="8001" y="472"/>
                </a:cubicBezTo>
                <a:cubicBezTo>
                  <a:pt x="8001" y="472"/>
                  <a:pt x="7982" y="508"/>
                  <a:pt x="7982" y="508"/>
                </a:cubicBezTo>
                <a:cubicBezTo>
                  <a:pt x="7982" y="508"/>
                  <a:pt x="7963" y="508"/>
                  <a:pt x="7963" y="545"/>
                </a:cubicBezTo>
                <a:cubicBezTo>
                  <a:pt x="7963" y="581"/>
                  <a:pt x="7982" y="581"/>
                  <a:pt x="8001" y="617"/>
                </a:cubicBezTo>
                <a:cubicBezTo>
                  <a:pt x="8001" y="617"/>
                  <a:pt x="8020" y="653"/>
                  <a:pt x="8020" y="690"/>
                </a:cubicBezTo>
                <a:cubicBezTo>
                  <a:pt x="8020" y="690"/>
                  <a:pt x="8020" y="690"/>
                  <a:pt x="8039" y="690"/>
                </a:cubicBezTo>
                <a:cubicBezTo>
                  <a:pt x="8020" y="726"/>
                  <a:pt x="8001" y="726"/>
                  <a:pt x="8001" y="762"/>
                </a:cubicBezTo>
                <a:cubicBezTo>
                  <a:pt x="8001" y="762"/>
                  <a:pt x="8001" y="762"/>
                  <a:pt x="8020" y="762"/>
                </a:cubicBezTo>
                <a:cubicBezTo>
                  <a:pt x="8020" y="762"/>
                  <a:pt x="8020" y="762"/>
                  <a:pt x="8020" y="762"/>
                </a:cubicBezTo>
                <a:cubicBezTo>
                  <a:pt x="8039" y="799"/>
                  <a:pt x="8020" y="799"/>
                  <a:pt x="8039" y="799"/>
                </a:cubicBezTo>
                <a:cubicBezTo>
                  <a:pt x="8039" y="835"/>
                  <a:pt x="8039" y="835"/>
                  <a:pt x="8039" y="871"/>
                </a:cubicBezTo>
                <a:cubicBezTo>
                  <a:pt x="8057" y="871"/>
                  <a:pt x="8057" y="871"/>
                  <a:pt x="8057" y="871"/>
                </a:cubicBezTo>
                <a:cubicBezTo>
                  <a:pt x="8057" y="871"/>
                  <a:pt x="8057" y="908"/>
                  <a:pt x="8057" y="908"/>
                </a:cubicBezTo>
                <a:cubicBezTo>
                  <a:pt x="8057" y="944"/>
                  <a:pt x="8076" y="944"/>
                  <a:pt x="8095" y="944"/>
                </a:cubicBezTo>
                <a:cubicBezTo>
                  <a:pt x="8076" y="944"/>
                  <a:pt x="8095" y="908"/>
                  <a:pt x="8114" y="871"/>
                </a:cubicBezTo>
                <a:cubicBezTo>
                  <a:pt x="8114" y="908"/>
                  <a:pt x="8114" y="908"/>
                  <a:pt x="8114" y="908"/>
                </a:cubicBezTo>
                <a:cubicBezTo>
                  <a:pt x="8114" y="871"/>
                  <a:pt x="8114" y="871"/>
                  <a:pt x="8114" y="871"/>
                </a:cubicBezTo>
                <a:cubicBezTo>
                  <a:pt x="8133" y="871"/>
                  <a:pt x="8133" y="871"/>
                  <a:pt x="8133" y="871"/>
                </a:cubicBezTo>
                <a:cubicBezTo>
                  <a:pt x="8133" y="871"/>
                  <a:pt x="8133" y="871"/>
                  <a:pt x="8133" y="871"/>
                </a:cubicBezTo>
                <a:cubicBezTo>
                  <a:pt x="8133" y="871"/>
                  <a:pt x="8133" y="871"/>
                  <a:pt x="8133" y="908"/>
                </a:cubicBezTo>
                <a:cubicBezTo>
                  <a:pt x="8171" y="871"/>
                  <a:pt x="8171" y="908"/>
                  <a:pt x="8171" y="908"/>
                </a:cubicBezTo>
                <a:cubicBezTo>
                  <a:pt x="8171" y="908"/>
                  <a:pt x="8171" y="908"/>
                  <a:pt x="8171" y="908"/>
                </a:cubicBezTo>
                <a:cubicBezTo>
                  <a:pt x="8152" y="908"/>
                  <a:pt x="8133" y="908"/>
                  <a:pt x="8114" y="944"/>
                </a:cubicBezTo>
                <a:cubicBezTo>
                  <a:pt x="8114" y="980"/>
                  <a:pt x="8133" y="980"/>
                  <a:pt x="8152" y="980"/>
                </a:cubicBezTo>
                <a:cubicBezTo>
                  <a:pt x="8152" y="980"/>
                  <a:pt x="8171" y="980"/>
                  <a:pt x="8171" y="980"/>
                </a:cubicBezTo>
                <a:cubicBezTo>
                  <a:pt x="8190" y="980"/>
                  <a:pt x="8190" y="980"/>
                  <a:pt x="8209" y="980"/>
                </a:cubicBezTo>
                <a:cubicBezTo>
                  <a:pt x="8209" y="980"/>
                  <a:pt x="8209" y="980"/>
                  <a:pt x="8209" y="980"/>
                </a:cubicBezTo>
                <a:cubicBezTo>
                  <a:pt x="8209" y="944"/>
                  <a:pt x="8209" y="944"/>
                  <a:pt x="8228" y="944"/>
                </a:cubicBezTo>
                <a:cubicBezTo>
                  <a:pt x="8228" y="944"/>
                  <a:pt x="8228" y="944"/>
                  <a:pt x="8247" y="944"/>
                </a:cubicBezTo>
                <a:cubicBezTo>
                  <a:pt x="8247" y="944"/>
                  <a:pt x="8247" y="944"/>
                  <a:pt x="8247" y="944"/>
                </a:cubicBezTo>
                <a:cubicBezTo>
                  <a:pt x="8247" y="944"/>
                  <a:pt x="8247" y="944"/>
                  <a:pt x="8247" y="980"/>
                </a:cubicBezTo>
                <a:cubicBezTo>
                  <a:pt x="8265" y="980"/>
                  <a:pt x="8265" y="980"/>
                  <a:pt x="8265" y="980"/>
                </a:cubicBezTo>
                <a:cubicBezTo>
                  <a:pt x="8265" y="980"/>
                  <a:pt x="8284" y="1016"/>
                  <a:pt x="8284" y="1016"/>
                </a:cubicBezTo>
                <a:cubicBezTo>
                  <a:pt x="8284" y="1053"/>
                  <a:pt x="8247" y="1053"/>
                  <a:pt x="8228" y="1053"/>
                </a:cubicBezTo>
                <a:cubicBezTo>
                  <a:pt x="8228" y="1053"/>
                  <a:pt x="8209" y="1053"/>
                  <a:pt x="8209" y="1053"/>
                </a:cubicBezTo>
                <a:cubicBezTo>
                  <a:pt x="8209" y="1053"/>
                  <a:pt x="8209" y="1053"/>
                  <a:pt x="8171" y="1089"/>
                </a:cubicBezTo>
                <a:cubicBezTo>
                  <a:pt x="8171" y="1089"/>
                  <a:pt x="8171" y="1089"/>
                  <a:pt x="8190" y="1089"/>
                </a:cubicBezTo>
                <a:cubicBezTo>
                  <a:pt x="8190" y="1089"/>
                  <a:pt x="8190" y="1089"/>
                  <a:pt x="8190" y="1089"/>
                </a:cubicBezTo>
                <a:cubicBezTo>
                  <a:pt x="8190" y="1089"/>
                  <a:pt x="8190" y="1089"/>
                  <a:pt x="8190" y="1089"/>
                </a:cubicBezTo>
                <a:cubicBezTo>
                  <a:pt x="8190" y="1089"/>
                  <a:pt x="8190" y="1125"/>
                  <a:pt x="8190" y="1125"/>
                </a:cubicBezTo>
                <a:cubicBezTo>
                  <a:pt x="8190" y="1125"/>
                  <a:pt x="8190" y="1162"/>
                  <a:pt x="8190" y="1162"/>
                </a:cubicBezTo>
                <a:cubicBezTo>
                  <a:pt x="8171" y="1162"/>
                  <a:pt x="8152" y="1125"/>
                  <a:pt x="8152" y="1125"/>
                </a:cubicBezTo>
                <a:cubicBezTo>
                  <a:pt x="8152" y="1125"/>
                  <a:pt x="8152" y="1125"/>
                  <a:pt x="8133" y="1125"/>
                </a:cubicBezTo>
                <a:cubicBezTo>
                  <a:pt x="8133" y="1162"/>
                  <a:pt x="8133" y="1162"/>
                  <a:pt x="8133" y="1162"/>
                </a:cubicBezTo>
                <a:cubicBezTo>
                  <a:pt x="8152" y="1162"/>
                  <a:pt x="8152" y="1198"/>
                  <a:pt x="8152" y="1198"/>
                </a:cubicBezTo>
                <a:cubicBezTo>
                  <a:pt x="8171" y="1198"/>
                  <a:pt x="8190" y="1198"/>
                  <a:pt x="8190" y="1198"/>
                </a:cubicBezTo>
                <a:cubicBezTo>
                  <a:pt x="8190" y="1198"/>
                  <a:pt x="8190" y="1198"/>
                  <a:pt x="8190" y="1198"/>
                </a:cubicBezTo>
                <a:cubicBezTo>
                  <a:pt x="8209" y="1198"/>
                  <a:pt x="8209" y="1198"/>
                  <a:pt x="8209" y="1234"/>
                </a:cubicBezTo>
                <a:cubicBezTo>
                  <a:pt x="8209" y="1234"/>
                  <a:pt x="8209" y="1234"/>
                  <a:pt x="8209" y="1234"/>
                </a:cubicBezTo>
                <a:cubicBezTo>
                  <a:pt x="8228" y="1234"/>
                  <a:pt x="8228" y="1198"/>
                  <a:pt x="8228" y="1198"/>
                </a:cubicBezTo>
                <a:cubicBezTo>
                  <a:pt x="8247" y="1198"/>
                  <a:pt x="8247" y="1198"/>
                  <a:pt x="8265" y="1198"/>
                </a:cubicBezTo>
                <a:cubicBezTo>
                  <a:pt x="8265" y="1198"/>
                  <a:pt x="8265" y="1198"/>
                  <a:pt x="8284" y="1198"/>
                </a:cubicBezTo>
                <a:cubicBezTo>
                  <a:pt x="8284" y="1162"/>
                  <a:pt x="8303" y="1198"/>
                  <a:pt x="8303" y="1198"/>
                </a:cubicBezTo>
                <a:cubicBezTo>
                  <a:pt x="8303" y="1198"/>
                  <a:pt x="8303" y="1198"/>
                  <a:pt x="8303" y="1234"/>
                </a:cubicBezTo>
                <a:cubicBezTo>
                  <a:pt x="8284" y="1234"/>
                  <a:pt x="8284" y="1234"/>
                  <a:pt x="8265" y="1234"/>
                </a:cubicBezTo>
                <a:cubicBezTo>
                  <a:pt x="8265" y="1271"/>
                  <a:pt x="8265" y="1271"/>
                  <a:pt x="8247" y="1271"/>
                </a:cubicBezTo>
                <a:cubicBezTo>
                  <a:pt x="8247" y="1271"/>
                  <a:pt x="8247" y="1271"/>
                  <a:pt x="8247" y="1271"/>
                </a:cubicBezTo>
                <a:cubicBezTo>
                  <a:pt x="8247" y="1271"/>
                  <a:pt x="8265" y="1271"/>
                  <a:pt x="8265" y="1271"/>
                </a:cubicBezTo>
                <a:cubicBezTo>
                  <a:pt x="8284" y="1271"/>
                  <a:pt x="8284" y="1271"/>
                  <a:pt x="8284" y="1234"/>
                </a:cubicBezTo>
                <a:cubicBezTo>
                  <a:pt x="8303" y="1271"/>
                  <a:pt x="8303" y="1271"/>
                  <a:pt x="8303" y="1271"/>
                </a:cubicBezTo>
                <a:cubicBezTo>
                  <a:pt x="8322" y="1234"/>
                  <a:pt x="8341" y="1234"/>
                  <a:pt x="8341" y="1271"/>
                </a:cubicBezTo>
                <a:cubicBezTo>
                  <a:pt x="8360" y="1271"/>
                  <a:pt x="8341" y="1271"/>
                  <a:pt x="8360" y="1271"/>
                </a:cubicBezTo>
                <a:cubicBezTo>
                  <a:pt x="8360" y="1307"/>
                  <a:pt x="8379" y="1307"/>
                  <a:pt x="8398" y="1343"/>
                </a:cubicBezTo>
                <a:cubicBezTo>
                  <a:pt x="8398" y="1343"/>
                  <a:pt x="8398" y="1379"/>
                  <a:pt x="8379" y="1379"/>
                </a:cubicBezTo>
                <a:cubicBezTo>
                  <a:pt x="8379" y="1379"/>
                  <a:pt x="8379" y="1343"/>
                  <a:pt x="8360" y="1343"/>
                </a:cubicBezTo>
                <a:cubicBezTo>
                  <a:pt x="8360" y="1343"/>
                  <a:pt x="8341" y="1379"/>
                  <a:pt x="8341" y="1379"/>
                </a:cubicBezTo>
                <a:cubicBezTo>
                  <a:pt x="8322" y="1379"/>
                  <a:pt x="8303" y="1379"/>
                  <a:pt x="8303" y="1379"/>
                </a:cubicBezTo>
                <a:cubicBezTo>
                  <a:pt x="8284" y="1343"/>
                  <a:pt x="8265" y="1343"/>
                  <a:pt x="8247" y="1343"/>
                </a:cubicBezTo>
                <a:cubicBezTo>
                  <a:pt x="8247" y="1343"/>
                  <a:pt x="8247" y="1343"/>
                  <a:pt x="8247" y="1343"/>
                </a:cubicBezTo>
                <a:cubicBezTo>
                  <a:pt x="8265" y="1379"/>
                  <a:pt x="8284" y="1379"/>
                  <a:pt x="8284" y="1379"/>
                </a:cubicBezTo>
                <a:cubicBezTo>
                  <a:pt x="8284" y="1379"/>
                  <a:pt x="8265" y="1379"/>
                  <a:pt x="8265" y="1379"/>
                </a:cubicBezTo>
                <a:cubicBezTo>
                  <a:pt x="8265" y="1416"/>
                  <a:pt x="8284" y="1379"/>
                  <a:pt x="8303" y="1379"/>
                </a:cubicBezTo>
                <a:cubicBezTo>
                  <a:pt x="8322" y="1379"/>
                  <a:pt x="8322" y="1379"/>
                  <a:pt x="8341" y="1416"/>
                </a:cubicBezTo>
                <a:cubicBezTo>
                  <a:pt x="8341" y="1416"/>
                  <a:pt x="8341" y="1416"/>
                  <a:pt x="8341" y="1416"/>
                </a:cubicBezTo>
                <a:cubicBezTo>
                  <a:pt x="8341" y="1416"/>
                  <a:pt x="8341" y="1416"/>
                  <a:pt x="8341" y="1416"/>
                </a:cubicBezTo>
                <a:cubicBezTo>
                  <a:pt x="8341" y="1416"/>
                  <a:pt x="8341" y="1416"/>
                  <a:pt x="8322" y="1452"/>
                </a:cubicBezTo>
                <a:cubicBezTo>
                  <a:pt x="8322" y="1452"/>
                  <a:pt x="8322" y="1452"/>
                  <a:pt x="8322" y="1452"/>
                </a:cubicBezTo>
                <a:cubicBezTo>
                  <a:pt x="8322" y="1452"/>
                  <a:pt x="8322" y="1452"/>
                  <a:pt x="8322" y="1452"/>
                </a:cubicBezTo>
                <a:cubicBezTo>
                  <a:pt x="8303" y="1452"/>
                  <a:pt x="8284" y="1452"/>
                  <a:pt x="8284" y="1452"/>
                </a:cubicBezTo>
                <a:cubicBezTo>
                  <a:pt x="8303" y="1452"/>
                  <a:pt x="8322" y="1488"/>
                  <a:pt x="8341" y="1452"/>
                </a:cubicBezTo>
                <a:cubicBezTo>
                  <a:pt x="8341" y="1452"/>
                  <a:pt x="8341" y="1416"/>
                  <a:pt x="8360" y="1416"/>
                </a:cubicBezTo>
                <a:cubicBezTo>
                  <a:pt x="8360" y="1416"/>
                  <a:pt x="8379" y="1452"/>
                  <a:pt x="8379" y="1452"/>
                </a:cubicBezTo>
                <a:cubicBezTo>
                  <a:pt x="8379" y="1488"/>
                  <a:pt x="8379" y="1488"/>
                  <a:pt x="8379" y="1488"/>
                </a:cubicBezTo>
                <a:cubicBezTo>
                  <a:pt x="8398" y="1488"/>
                  <a:pt x="8398" y="1488"/>
                  <a:pt x="8398" y="1488"/>
                </a:cubicBezTo>
                <a:cubicBezTo>
                  <a:pt x="8417" y="1452"/>
                  <a:pt x="8436" y="1452"/>
                  <a:pt x="8455" y="1452"/>
                </a:cubicBezTo>
                <a:cubicBezTo>
                  <a:pt x="8455" y="1452"/>
                  <a:pt x="8474" y="1452"/>
                  <a:pt x="8474" y="1452"/>
                </a:cubicBezTo>
                <a:cubicBezTo>
                  <a:pt x="8492" y="1488"/>
                  <a:pt x="8474" y="1525"/>
                  <a:pt x="8455" y="1525"/>
                </a:cubicBezTo>
                <a:cubicBezTo>
                  <a:pt x="8455" y="1525"/>
                  <a:pt x="8455" y="1525"/>
                  <a:pt x="8455" y="1525"/>
                </a:cubicBezTo>
                <a:cubicBezTo>
                  <a:pt x="8436" y="1525"/>
                  <a:pt x="8436" y="1525"/>
                  <a:pt x="8417" y="1525"/>
                </a:cubicBezTo>
                <a:cubicBezTo>
                  <a:pt x="8398" y="1525"/>
                  <a:pt x="8398" y="1561"/>
                  <a:pt x="8379" y="1561"/>
                </a:cubicBezTo>
                <a:cubicBezTo>
                  <a:pt x="8360" y="1561"/>
                  <a:pt x="8360" y="1561"/>
                  <a:pt x="8341" y="1561"/>
                </a:cubicBezTo>
                <a:cubicBezTo>
                  <a:pt x="8341" y="1561"/>
                  <a:pt x="8341" y="1561"/>
                  <a:pt x="8341" y="1561"/>
                </a:cubicBezTo>
                <a:cubicBezTo>
                  <a:pt x="8360" y="1561"/>
                  <a:pt x="8379" y="1597"/>
                  <a:pt x="8360" y="1597"/>
                </a:cubicBezTo>
                <a:cubicBezTo>
                  <a:pt x="8360" y="1597"/>
                  <a:pt x="8360" y="1597"/>
                  <a:pt x="8360" y="1597"/>
                </a:cubicBezTo>
                <a:cubicBezTo>
                  <a:pt x="8360" y="1597"/>
                  <a:pt x="8379" y="1597"/>
                  <a:pt x="8379" y="1597"/>
                </a:cubicBezTo>
                <a:cubicBezTo>
                  <a:pt x="8379" y="1634"/>
                  <a:pt x="8379" y="1634"/>
                  <a:pt x="8379" y="1670"/>
                </a:cubicBezTo>
                <a:cubicBezTo>
                  <a:pt x="8379" y="1670"/>
                  <a:pt x="8379" y="1670"/>
                  <a:pt x="8379" y="1670"/>
                </a:cubicBezTo>
                <a:cubicBezTo>
                  <a:pt x="8379" y="1670"/>
                  <a:pt x="8398" y="1670"/>
                  <a:pt x="8417" y="1670"/>
                </a:cubicBezTo>
                <a:cubicBezTo>
                  <a:pt x="8417" y="1670"/>
                  <a:pt x="8417" y="1670"/>
                  <a:pt x="8417" y="1670"/>
                </a:cubicBezTo>
                <a:cubicBezTo>
                  <a:pt x="8398" y="1670"/>
                  <a:pt x="8398" y="1634"/>
                  <a:pt x="8398" y="1634"/>
                </a:cubicBezTo>
                <a:cubicBezTo>
                  <a:pt x="8417" y="1597"/>
                  <a:pt x="8455" y="1634"/>
                  <a:pt x="8455" y="1634"/>
                </a:cubicBezTo>
                <a:cubicBezTo>
                  <a:pt x="8474" y="1634"/>
                  <a:pt x="8474" y="1634"/>
                  <a:pt x="8474" y="1634"/>
                </a:cubicBezTo>
                <a:cubicBezTo>
                  <a:pt x="8492" y="1634"/>
                  <a:pt x="8511" y="1706"/>
                  <a:pt x="8511" y="1706"/>
                </a:cubicBezTo>
                <a:cubicBezTo>
                  <a:pt x="8511" y="1706"/>
                  <a:pt x="8492" y="1743"/>
                  <a:pt x="8474" y="1743"/>
                </a:cubicBezTo>
                <a:cubicBezTo>
                  <a:pt x="8474" y="1743"/>
                  <a:pt x="8474" y="1743"/>
                  <a:pt x="8474" y="1743"/>
                </a:cubicBezTo>
                <a:cubicBezTo>
                  <a:pt x="8455" y="1779"/>
                  <a:pt x="8455" y="1779"/>
                  <a:pt x="8436" y="1815"/>
                </a:cubicBezTo>
                <a:cubicBezTo>
                  <a:pt x="8436" y="1815"/>
                  <a:pt x="8436" y="1815"/>
                  <a:pt x="8417" y="1815"/>
                </a:cubicBezTo>
                <a:cubicBezTo>
                  <a:pt x="8417" y="1815"/>
                  <a:pt x="8398" y="1815"/>
                  <a:pt x="8379" y="1815"/>
                </a:cubicBezTo>
                <a:cubicBezTo>
                  <a:pt x="8360" y="1815"/>
                  <a:pt x="8360" y="1815"/>
                  <a:pt x="8341" y="1779"/>
                </a:cubicBezTo>
                <a:cubicBezTo>
                  <a:pt x="8341" y="1779"/>
                  <a:pt x="8341" y="1779"/>
                  <a:pt x="8341" y="1779"/>
                </a:cubicBezTo>
                <a:cubicBezTo>
                  <a:pt x="8360" y="1779"/>
                  <a:pt x="8398" y="1779"/>
                  <a:pt x="8398" y="1779"/>
                </a:cubicBezTo>
                <a:cubicBezTo>
                  <a:pt x="8398" y="1779"/>
                  <a:pt x="8417" y="1779"/>
                  <a:pt x="8417" y="1743"/>
                </a:cubicBezTo>
                <a:cubicBezTo>
                  <a:pt x="8417" y="1743"/>
                  <a:pt x="8398" y="1743"/>
                  <a:pt x="8398" y="1743"/>
                </a:cubicBezTo>
                <a:cubicBezTo>
                  <a:pt x="8398" y="1779"/>
                  <a:pt x="8398" y="1779"/>
                  <a:pt x="8379" y="1779"/>
                </a:cubicBezTo>
                <a:cubicBezTo>
                  <a:pt x="8379" y="1779"/>
                  <a:pt x="8379" y="1779"/>
                  <a:pt x="8379" y="1779"/>
                </a:cubicBezTo>
                <a:cubicBezTo>
                  <a:pt x="8360" y="1779"/>
                  <a:pt x="8322" y="1779"/>
                  <a:pt x="8322" y="1815"/>
                </a:cubicBezTo>
                <a:cubicBezTo>
                  <a:pt x="8322" y="1815"/>
                  <a:pt x="8322" y="1815"/>
                  <a:pt x="8322" y="1815"/>
                </a:cubicBezTo>
                <a:cubicBezTo>
                  <a:pt x="8322" y="1815"/>
                  <a:pt x="8303" y="1815"/>
                  <a:pt x="8284" y="1815"/>
                </a:cubicBezTo>
                <a:cubicBezTo>
                  <a:pt x="8303" y="1815"/>
                  <a:pt x="8303" y="1851"/>
                  <a:pt x="8322" y="1851"/>
                </a:cubicBezTo>
                <a:cubicBezTo>
                  <a:pt x="8322" y="1851"/>
                  <a:pt x="8322" y="1851"/>
                  <a:pt x="8322" y="1851"/>
                </a:cubicBezTo>
                <a:cubicBezTo>
                  <a:pt x="8303" y="1851"/>
                  <a:pt x="8303" y="1851"/>
                  <a:pt x="8284" y="1888"/>
                </a:cubicBezTo>
                <a:cubicBezTo>
                  <a:pt x="8284" y="1888"/>
                  <a:pt x="8284" y="1888"/>
                  <a:pt x="8284" y="1888"/>
                </a:cubicBezTo>
                <a:cubicBezTo>
                  <a:pt x="8284" y="1888"/>
                  <a:pt x="8284" y="1924"/>
                  <a:pt x="8265" y="1924"/>
                </a:cubicBezTo>
                <a:cubicBezTo>
                  <a:pt x="8265" y="1924"/>
                  <a:pt x="8247" y="1924"/>
                  <a:pt x="8228" y="1960"/>
                </a:cubicBezTo>
                <a:cubicBezTo>
                  <a:pt x="8228" y="1960"/>
                  <a:pt x="8228" y="1960"/>
                  <a:pt x="8228" y="1960"/>
                </a:cubicBezTo>
                <a:cubicBezTo>
                  <a:pt x="8228" y="1960"/>
                  <a:pt x="8228" y="1960"/>
                  <a:pt x="8228" y="1960"/>
                </a:cubicBezTo>
                <a:cubicBezTo>
                  <a:pt x="8228" y="1960"/>
                  <a:pt x="8247" y="1960"/>
                  <a:pt x="8247" y="1960"/>
                </a:cubicBezTo>
                <a:cubicBezTo>
                  <a:pt x="8247" y="1997"/>
                  <a:pt x="8190" y="1997"/>
                  <a:pt x="8228" y="2033"/>
                </a:cubicBezTo>
                <a:cubicBezTo>
                  <a:pt x="8228" y="2033"/>
                  <a:pt x="8228" y="2033"/>
                  <a:pt x="8228" y="2033"/>
                </a:cubicBezTo>
                <a:cubicBezTo>
                  <a:pt x="8228" y="1997"/>
                  <a:pt x="8247" y="1997"/>
                  <a:pt x="8247" y="1960"/>
                </a:cubicBezTo>
                <a:cubicBezTo>
                  <a:pt x="8265" y="1960"/>
                  <a:pt x="8265" y="1960"/>
                  <a:pt x="8265" y="1960"/>
                </a:cubicBezTo>
                <a:cubicBezTo>
                  <a:pt x="8284" y="1960"/>
                  <a:pt x="8284" y="1960"/>
                  <a:pt x="8284" y="1960"/>
                </a:cubicBezTo>
                <a:cubicBezTo>
                  <a:pt x="8303" y="1960"/>
                  <a:pt x="8322" y="1960"/>
                  <a:pt x="8341" y="1960"/>
                </a:cubicBezTo>
                <a:cubicBezTo>
                  <a:pt x="8341" y="1960"/>
                  <a:pt x="8341" y="1960"/>
                  <a:pt x="8341" y="1960"/>
                </a:cubicBezTo>
                <a:cubicBezTo>
                  <a:pt x="8322" y="1997"/>
                  <a:pt x="8322" y="2033"/>
                  <a:pt x="8303" y="2033"/>
                </a:cubicBezTo>
                <a:cubicBezTo>
                  <a:pt x="8303" y="2033"/>
                  <a:pt x="8284" y="2033"/>
                  <a:pt x="8284" y="2033"/>
                </a:cubicBezTo>
                <a:cubicBezTo>
                  <a:pt x="8284" y="2033"/>
                  <a:pt x="8284" y="2033"/>
                  <a:pt x="8284" y="2033"/>
                </a:cubicBezTo>
                <a:cubicBezTo>
                  <a:pt x="8284" y="2033"/>
                  <a:pt x="8303" y="2069"/>
                  <a:pt x="8303" y="2069"/>
                </a:cubicBezTo>
                <a:cubicBezTo>
                  <a:pt x="8303" y="2069"/>
                  <a:pt x="8303" y="2069"/>
                  <a:pt x="8303" y="2069"/>
                </a:cubicBezTo>
                <a:cubicBezTo>
                  <a:pt x="8322" y="2069"/>
                  <a:pt x="8322" y="2033"/>
                  <a:pt x="8322" y="2033"/>
                </a:cubicBezTo>
                <a:cubicBezTo>
                  <a:pt x="8322" y="2033"/>
                  <a:pt x="8322" y="2033"/>
                  <a:pt x="8341" y="1997"/>
                </a:cubicBezTo>
                <a:cubicBezTo>
                  <a:pt x="8341" y="1997"/>
                  <a:pt x="8341" y="1997"/>
                  <a:pt x="8341" y="1997"/>
                </a:cubicBezTo>
                <a:cubicBezTo>
                  <a:pt x="8360" y="1997"/>
                  <a:pt x="8360" y="1997"/>
                  <a:pt x="8379" y="1997"/>
                </a:cubicBezTo>
                <a:cubicBezTo>
                  <a:pt x="8379" y="1997"/>
                  <a:pt x="8398" y="1997"/>
                  <a:pt x="8398" y="2033"/>
                </a:cubicBezTo>
                <a:cubicBezTo>
                  <a:pt x="8398" y="2033"/>
                  <a:pt x="8379" y="2069"/>
                  <a:pt x="8379" y="2069"/>
                </a:cubicBezTo>
                <a:cubicBezTo>
                  <a:pt x="8379" y="2069"/>
                  <a:pt x="8379" y="2069"/>
                  <a:pt x="8379" y="2069"/>
                </a:cubicBezTo>
                <a:cubicBezTo>
                  <a:pt x="8360" y="2106"/>
                  <a:pt x="8379" y="2106"/>
                  <a:pt x="8398" y="2142"/>
                </a:cubicBezTo>
                <a:cubicBezTo>
                  <a:pt x="8398" y="2142"/>
                  <a:pt x="8398" y="2106"/>
                  <a:pt x="8398" y="2106"/>
                </a:cubicBezTo>
                <a:cubicBezTo>
                  <a:pt x="8398" y="2106"/>
                  <a:pt x="8398" y="2106"/>
                  <a:pt x="8398" y="2106"/>
                </a:cubicBezTo>
                <a:cubicBezTo>
                  <a:pt x="8417" y="2069"/>
                  <a:pt x="8417" y="2069"/>
                  <a:pt x="8417" y="2033"/>
                </a:cubicBezTo>
                <a:cubicBezTo>
                  <a:pt x="8417" y="2033"/>
                  <a:pt x="8455" y="2033"/>
                  <a:pt x="8474" y="2033"/>
                </a:cubicBezTo>
                <a:cubicBezTo>
                  <a:pt x="8474" y="2069"/>
                  <a:pt x="8492" y="2069"/>
                  <a:pt x="8511" y="2069"/>
                </a:cubicBezTo>
                <a:cubicBezTo>
                  <a:pt x="8530" y="2069"/>
                  <a:pt x="8530" y="2069"/>
                  <a:pt x="8549" y="2069"/>
                </a:cubicBezTo>
                <a:cubicBezTo>
                  <a:pt x="8549" y="2069"/>
                  <a:pt x="8549" y="2069"/>
                  <a:pt x="8549" y="2069"/>
                </a:cubicBezTo>
                <a:cubicBezTo>
                  <a:pt x="8549" y="2069"/>
                  <a:pt x="8549" y="2069"/>
                  <a:pt x="8549" y="2069"/>
                </a:cubicBezTo>
                <a:cubicBezTo>
                  <a:pt x="8549" y="2069"/>
                  <a:pt x="8549" y="2069"/>
                  <a:pt x="8549" y="2069"/>
                </a:cubicBezTo>
                <a:cubicBezTo>
                  <a:pt x="8549" y="2069"/>
                  <a:pt x="8549" y="2069"/>
                  <a:pt x="8549" y="2106"/>
                </a:cubicBezTo>
                <a:cubicBezTo>
                  <a:pt x="8568" y="2106"/>
                  <a:pt x="8568" y="2106"/>
                  <a:pt x="8568" y="2106"/>
                </a:cubicBezTo>
                <a:cubicBezTo>
                  <a:pt x="8587" y="2106"/>
                  <a:pt x="8587" y="2106"/>
                  <a:pt x="8587" y="2106"/>
                </a:cubicBezTo>
                <a:cubicBezTo>
                  <a:pt x="8587" y="2106"/>
                  <a:pt x="8587" y="2106"/>
                  <a:pt x="8606" y="2069"/>
                </a:cubicBezTo>
                <a:cubicBezTo>
                  <a:pt x="8606" y="2106"/>
                  <a:pt x="8606" y="2106"/>
                  <a:pt x="8606" y="2142"/>
                </a:cubicBezTo>
                <a:cubicBezTo>
                  <a:pt x="8606" y="2142"/>
                  <a:pt x="8606" y="2178"/>
                  <a:pt x="8606" y="2178"/>
                </a:cubicBezTo>
                <a:cubicBezTo>
                  <a:pt x="8625" y="2178"/>
                  <a:pt x="8625" y="2178"/>
                  <a:pt x="8625" y="2178"/>
                </a:cubicBezTo>
                <a:cubicBezTo>
                  <a:pt x="8625" y="2178"/>
                  <a:pt x="8625" y="2178"/>
                  <a:pt x="8625" y="2178"/>
                </a:cubicBezTo>
                <a:cubicBezTo>
                  <a:pt x="8625" y="2142"/>
                  <a:pt x="8625" y="2142"/>
                  <a:pt x="8625" y="2106"/>
                </a:cubicBezTo>
                <a:cubicBezTo>
                  <a:pt x="8625" y="2106"/>
                  <a:pt x="8625" y="2106"/>
                  <a:pt x="8625" y="2106"/>
                </a:cubicBezTo>
                <a:cubicBezTo>
                  <a:pt x="8663" y="2142"/>
                  <a:pt x="8663" y="2142"/>
                  <a:pt x="8663" y="2178"/>
                </a:cubicBezTo>
                <a:cubicBezTo>
                  <a:pt x="8663" y="2178"/>
                  <a:pt x="8663" y="2178"/>
                  <a:pt x="8663" y="2178"/>
                </a:cubicBezTo>
                <a:cubicBezTo>
                  <a:pt x="8663" y="2178"/>
                  <a:pt x="8663" y="2178"/>
                  <a:pt x="8682" y="2178"/>
                </a:cubicBezTo>
                <a:cubicBezTo>
                  <a:pt x="8682" y="2214"/>
                  <a:pt x="8682" y="2214"/>
                  <a:pt x="8663" y="2214"/>
                </a:cubicBezTo>
                <a:cubicBezTo>
                  <a:pt x="8701" y="2214"/>
                  <a:pt x="8682" y="2214"/>
                  <a:pt x="8682" y="2251"/>
                </a:cubicBezTo>
                <a:cubicBezTo>
                  <a:pt x="8701" y="2251"/>
                  <a:pt x="8701" y="2251"/>
                  <a:pt x="8701" y="2251"/>
                </a:cubicBezTo>
                <a:cubicBezTo>
                  <a:pt x="8701" y="2251"/>
                  <a:pt x="8701" y="2251"/>
                  <a:pt x="8701" y="2251"/>
                </a:cubicBezTo>
                <a:cubicBezTo>
                  <a:pt x="8701" y="2251"/>
                  <a:pt x="8701" y="2251"/>
                  <a:pt x="8701" y="2251"/>
                </a:cubicBezTo>
                <a:cubicBezTo>
                  <a:pt x="8719" y="2287"/>
                  <a:pt x="8738" y="2287"/>
                  <a:pt x="8719" y="2323"/>
                </a:cubicBezTo>
                <a:cubicBezTo>
                  <a:pt x="8719" y="2323"/>
                  <a:pt x="8719" y="2323"/>
                  <a:pt x="8719" y="2323"/>
                </a:cubicBezTo>
                <a:cubicBezTo>
                  <a:pt x="8719" y="2323"/>
                  <a:pt x="8701" y="2323"/>
                  <a:pt x="8701" y="2323"/>
                </a:cubicBezTo>
                <a:cubicBezTo>
                  <a:pt x="8701" y="2323"/>
                  <a:pt x="8663" y="2287"/>
                  <a:pt x="8663" y="2287"/>
                </a:cubicBezTo>
                <a:cubicBezTo>
                  <a:pt x="8663" y="2287"/>
                  <a:pt x="8644" y="2287"/>
                  <a:pt x="8644" y="2287"/>
                </a:cubicBezTo>
                <a:cubicBezTo>
                  <a:pt x="8644" y="2287"/>
                  <a:pt x="8682" y="2323"/>
                  <a:pt x="8682" y="2323"/>
                </a:cubicBezTo>
                <a:cubicBezTo>
                  <a:pt x="8682" y="2360"/>
                  <a:pt x="8663" y="2360"/>
                  <a:pt x="8663" y="2360"/>
                </a:cubicBezTo>
                <a:cubicBezTo>
                  <a:pt x="8644" y="2360"/>
                  <a:pt x="8625" y="2360"/>
                  <a:pt x="8606" y="2360"/>
                </a:cubicBezTo>
                <a:cubicBezTo>
                  <a:pt x="8587" y="2360"/>
                  <a:pt x="8568" y="2360"/>
                  <a:pt x="8568" y="2360"/>
                </a:cubicBezTo>
                <a:cubicBezTo>
                  <a:pt x="8568" y="2323"/>
                  <a:pt x="8568" y="2323"/>
                  <a:pt x="8549" y="2323"/>
                </a:cubicBezTo>
                <a:cubicBezTo>
                  <a:pt x="8549" y="2323"/>
                  <a:pt x="8549" y="2323"/>
                  <a:pt x="8549" y="2323"/>
                </a:cubicBezTo>
                <a:cubicBezTo>
                  <a:pt x="8549" y="2287"/>
                  <a:pt x="8549" y="2287"/>
                  <a:pt x="8530" y="2287"/>
                </a:cubicBezTo>
                <a:cubicBezTo>
                  <a:pt x="8530" y="2287"/>
                  <a:pt x="8530" y="2287"/>
                  <a:pt x="8530" y="2287"/>
                </a:cubicBezTo>
                <a:cubicBezTo>
                  <a:pt x="8511" y="2287"/>
                  <a:pt x="8511" y="2251"/>
                  <a:pt x="8492" y="2251"/>
                </a:cubicBezTo>
                <a:cubicBezTo>
                  <a:pt x="8492" y="2251"/>
                  <a:pt x="8492" y="2251"/>
                  <a:pt x="8474" y="2287"/>
                </a:cubicBezTo>
                <a:cubicBezTo>
                  <a:pt x="8455" y="2251"/>
                  <a:pt x="8436" y="2251"/>
                  <a:pt x="8417" y="2251"/>
                </a:cubicBezTo>
                <a:cubicBezTo>
                  <a:pt x="8398" y="2251"/>
                  <a:pt x="8379" y="2287"/>
                  <a:pt x="8360" y="2287"/>
                </a:cubicBezTo>
                <a:cubicBezTo>
                  <a:pt x="8341" y="2251"/>
                  <a:pt x="8303" y="2251"/>
                  <a:pt x="8284" y="2251"/>
                </a:cubicBezTo>
                <a:cubicBezTo>
                  <a:pt x="8284" y="2251"/>
                  <a:pt x="8265" y="2251"/>
                  <a:pt x="8247" y="2251"/>
                </a:cubicBezTo>
                <a:cubicBezTo>
                  <a:pt x="8247" y="2251"/>
                  <a:pt x="8247" y="2251"/>
                  <a:pt x="8228" y="2251"/>
                </a:cubicBezTo>
                <a:cubicBezTo>
                  <a:pt x="8247" y="2251"/>
                  <a:pt x="8247" y="2287"/>
                  <a:pt x="8265" y="2287"/>
                </a:cubicBezTo>
                <a:cubicBezTo>
                  <a:pt x="8265" y="2251"/>
                  <a:pt x="8284" y="2251"/>
                  <a:pt x="8284" y="2251"/>
                </a:cubicBezTo>
                <a:cubicBezTo>
                  <a:pt x="8303" y="2251"/>
                  <a:pt x="8322" y="2287"/>
                  <a:pt x="8322" y="2287"/>
                </a:cubicBezTo>
                <a:cubicBezTo>
                  <a:pt x="8322" y="2287"/>
                  <a:pt x="8303" y="2323"/>
                  <a:pt x="8303" y="2323"/>
                </a:cubicBezTo>
                <a:cubicBezTo>
                  <a:pt x="8303" y="2323"/>
                  <a:pt x="8303" y="2323"/>
                  <a:pt x="8303" y="2323"/>
                </a:cubicBezTo>
                <a:cubicBezTo>
                  <a:pt x="8303" y="2323"/>
                  <a:pt x="8303" y="2323"/>
                  <a:pt x="8303" y="2323"/>
                </a:cubicBezTo>
                <a:cubicBezTo>
                  <a:pt x="8303" y="2323"/>
                  <a:pt x="8322" y="2323"/>
                  <a:pt x="8322" y="2323"/>
                </a:cubicBezTo>
                <a:cubicBezTo>
                  <a:pt x="8341" y="2323"/>
                  <a:pt x="8341" y="2323"/>
                  <a:pt x="8360" y="2323"/>
                </a:cubicBezTo>
                <a:cubicBezTo>
                  <a:pt x="8360" y="2287"/>
                  <a:pt x="8379" y="2287"/>
                  <a:pt x="8398" y="2287"/>
                </a:cubicBezTo>
                <a:cubicBezTo>
                  <a:pt x="8417" y="2287"/>
                  <a:pt x="8417" y="2251"/>
                  <a:pt x="8436" y="2287"/>
                </a:cubicBezTo>
                <a:cubicBezTo>
                  <a:pt x="8436" y="2287"/>
                  <a:pt x="8455" y="2287"/>
                  <a:pt x="8455" y="2287"/>
                </a:cubicBezTo>
                <a:cubicBezTo>
                  <a:pt x="8455" y="2287"/>
                  <a:pt x="8455" y="2287"/>
                  <a:pt x="8455" y="2323"/>
                </a:cubicBezTo>
                <a:cubicBezTo>
                  <a:pt x="8455" y="2323"/>
                  <a:pt x="8436" y="2396"/>
                  <a:pt x="8436" y="2396"/>
                </a:cubicBezTo>
                <a:cubicBezTo>
                  <a:pt x="8417" y="2396"/>
                  <a:pt x="8417" y="2396"/>
                  <a:pt x="8398" y="2432"/>
                </a:cubicBezTo>
                <a:cubicBezTo>
                  <a:pt x="8398" y="2432"/>
                  <a:pt x="8398" y="2432"/>
                  <a:pt x="8398" y="2432"/>
                </a:cubicBezTo>
                <a:cubicBezTo>
                  <a:pt x="8379" y="2432"/>
                  <a:pt x="8360" y="2432"/>
                  <a:pt x="8322" y="2469"/>
                </a:cubicBezTo>
                <a:cubicBezTo>
                  <a:pt x="8341" y="2469"/>
                  <a:pt x="8341" y="2469"/>
                  <a:pt x="8360" y="2469"/>
                </a:cubicBezTo>
                <a:cubicBezTo>
                  <a:pt x="8379" y="2505"/>
                  <a:pt x="8322" y="2577"/>
                  <a:pt x="8322" y="2614"/>
                </a:cubicBezTo>
                <a:cubicBezTo>
                  <a:pt x="8322" y="2614"/>
                  <a:pt x="8322" y="2614"/>
                  <a:pt x="8322" y="2614"/>
                </a:cubicBezTo>
                <a:cubicBezTo>
                  <a:pt x="8322" y="2614"/>
                  <a:pt x="8322" y="2614"/>
                  <a:pt x="8322" y="2614"/>
                </a:cubicBezTo>
                <a:cubicBezTo>
                  <a:pt x="8341" y="2577"/>
                  <a:pt x="8341" y="2541"/>
                  <a:pt x="8360" y="2541"/>
                </a:cubicBezTo>
                <a:cubicBezTo>
                  <a:pt x="8360" y="2541"/>
                  <a:pt x="8360" y="2577"/>
                  <a:pt x="8360" y="2577"/>
                </a:cubicBezTo>
                <a:cubicBezTo>
                  <a:pt x="8398" y="2577"/>
                  <a:pt x="8417" y="2541"/>
                  <a:pt x="8436" y="2541"/>
                </a:cubicBezTo>
                <a:cubicBezTo>
                  <a:pt x="8436" y="2505"/>
                  <a:pt x="8455" y="2505"/>
                  <a:pt x="8455" y="2505"/>
                </a:cubicBezTo>
                <a:cubicBezTo>
                  <a:pt x="8455" y="2505"/>
                  <a:pt x="8455" y="2505"/>
                  <a:pt x="8474" y="2505"/>
                </a:cubicBezTo>
                <a:cubicBezTo>
                  <a:pt x="8474" y="2505"/>
                  <a:pt x="8474" y="2505"/>
                  <a:pt x="8474" y="2505"/>
                </a:cubicBezTo>
                <a:cubicBezTo>
                  <a:pt x="8474" y="2541"/>
                  <a:pt x="8455" y="2541"/>
                  <a:pt x="8436" y="2541"/>
                </a:cubicBezTo>
                <a:cubicBezTo>
                  <a:pt x="8436" y="2577"/>
                  <a:pt x="8436" y="2577"/>
                  <a:pt x="8417" y="2614"/>
                </a:cubicBezTo>
                <a:cubicBezTo>
                  <a:pt x="8417" y="2614"/>
                  <a:pt x="8417" y="2614"/>
                  <a:pt x="8398" y="2614"/>
                </a:cubicBezTo>
                <a:cubicBezTo>
                  <a:pt x="8398" y="2614"/>
                  <a:pt x="8379" y="2614"/>
                  <a:pt x="8379" y="2650"/>
                </a:cubicBezTo>
                <a:cubicBezTo>
                  <a:pt x="8379" y="2650"/>
                  <a:pt x="8379" y="2650"/>
                  <a:pt x="8379" y="2650"/>
                </a:cubicBezTo>
                <a:cubicBezTo>
                  <a:pt x="8398" y="2650"/>
                  <a:pt x="8398" y="2614"/>
                  <a:pt x="8417" y="2650"/>
                </a:cubicBezTo>
                <a:cubicBezTo>
                  <a:pt x="8417" y="2650"/>
                  <a:pt x="8417" y="2650"/>
                  <a:pt x="8417" y="2650"/>
                </a:cubicBezTo>
                <a:cubicBezTo>
                  <a:pt x="8436" y="2614"/>
                  <a:pt x="8436" y="2650"/>
                  <a:pt x="8455" y="2614"/>
                </a:cubicBezTo>
                <a:cubicBezTo>
                  <a:pt x="8474" y="2614"/>
                  <a:pt x="8474" y="2577"/>
                  <a:pt x="8474" y="2577"/>
                </a:cubicBezTo>
                <a:cubicBezTo>
                  <a:pt x="8492" y="2577"/>
                  <a:pt x="8492" y="2541"/>
                  <a:pt x="8492" y="2541"/>
                </a:cubicBezTo>
                <a:cubicBezTo>
                  <a:pt x="8511" y="2505"/>
                  <a:pt x="8530" y="2469"/>
                  <a:pt x="8530" y="2469"/>
                </a:cubicBezTo>
                <a:cubicBezTo>
                  <a:pt x="8530" y="2469"/>
                  <a:pt x="8530" y="2469"/>
                  <a:pt x="8530" y="2469"/>
                </a:cubicBezTo>
                <a:cubicBezTo>
                  <a:pt x="8549" y="2469"/>
                  <a:pt x="8549" y="2469"/>
                  <a:pt x="8549" y="2469"/>
                </a:cubicBezTo>
                <a:cubicBezTo>
                  <a:pt x="8568" y="2469"/>
                  <a:pt x="8587" y="2469"/>
                  <a:pt x="8606" y="2469"/>
                </a:cubicBezTo>
                <a:cubicBezTo>
                  <a:pt x="8625" y="2469"/>
                  <a:pt x="8625" y="2469"/>
                  <a:pt x="8644" y="2469"/>
                </a:cubicBezTo>
                <a:cubicBezTo>
                  <a:pt x="8644" y="2469"/>
                  <a:pt x="8682" y="2432"/>
                  <a:pt x="8682" y="2432"/>
                </a:cubicBezTo>
                <a:cubicBezTo>
                  <a:pt x="8701" y="2432"/>
                  <a:pt x="8701" y="2396"/>
                  <a:pt x="8719" y="2396"/>
                </a:cubicBezTo>
                <a:cubicBezTo>
                  <a:pt x="8719" y="2396"/>
                  <a:pt x="8719" y="2396"/>
                  <a:pt x="8738" y="2360"/>
                </a:cubicBezTo>
                <a:cubicBezTo>
                  <a:pt x="8738" y="2396"/>
                  <a:pt x="8738" y="2396"/>
                  <a:pt x="8738" y="2432"/>
                </a:cubicBezTo>
                <a:cubicBezTo>
                  <a:pt x="8738" y="2432"/>
                  <a:pt x="8719" y="2432"/>
                  <a:pt x="8719" y="2432"/>
                </a:cubicBezTo>
                <a:cubicBezTo>
                  <a:pt x="8719" y="2432"/>
                  <a:pt x="8701" y="2432"/>
                  <a:pt x="8701" y="2469"/>
                </a:cubicBezTo>
                <a:close/>
                <a:moveTo>
                  <a:pt x="8379" y="1670"/>
                </a:moveTo>
                <a:cubicBezTo>
                  <a:pt x="8379" y="1670"/>
                  <a:pt x="8379" y="1670"/>
                  <a:pt x="8379" y="1670"/>
                </a:cubicBezTo>
                <a:cubicBezTo>
                  <a:pt x="8379" y="1670"/>
                  <a:pt x="8379" y="1670"/>
                  <a:pt x="8379" y="1670"/>
                </a:cubicBezTo>
                <a:cubicBezTo>
                  <a:pt x="8379" y="1670"/>
                  <a:pt x="8379" y="1670"/>
                  <a:pt x="8379" y="1670"/>
                </a:cubicBezTo>
                <a:cubicBezTo>
                  <a:pt x="8379" y="1670"/>
                  <a:pt x="8379" y="1670"/>
                  <a:pt x="8379" y="1670"/>
                </a:cubicBezTo>
                <a:close/>
                <a:moveTo>
                  <a:pt x="8322" y="1888"/>
                </a:moveTo>
                <a:cubicBezTo>
                  <a:pt x="8341" y="1888"/>
                  <a:pt x="8341" y="1851"/>
                  <a:pt x="8341" y="1851"/>
                </a:cubicBezTo>
                <a:cubicBezTo>
                  <a:pt x="8360" y="1851"/>
                  <a:pt x="8360" y="1851"/>
                  <a:pt x="8379" y="1851"/>
                </a:cubicBezTo>
                <a:cubicBezTo>
                  <a:pt x="8379" y="1851"/>
                  <a:pt x="8398" y="1851"/>
                  <a:pt x="8398" y="1851"/>
                </a:cubicBezTo>
                <a:cubicBezTo>
                  <a:pt x="8398" y="1851"/>
                  <a:pt x="8341" y="1888"/>
                  <a:pt x="8322" y="1888"/>
                </a:cubicBezTo>
                <a:close/>
                <a:moveTo>
                  <a:pt x="8492" y="1851"/>
                </a:moveTo>
                <a:cubicBezTo>
                  <a:pt x="8492" y="1851"/>
                  <a:pt x="8492" y="1851"/>
                  <a:pt x="8492" y="1851"/>
                </a:cubicBezTo>
                <a:cubicBezTo>
                  <a:pt x="8474" y="1888"/>
                  <a:pt x="8474" y="1888"/>
                  <a:pt x="8455" y="1888"/>
                </a:cubicBezTo>
                <a:cubicBezTo>
                  <a:pt x="8455" y="1888"/>
                  <a:pt x="8436" y="1924"/>
                  <a:pt x="8436" y="1924"/>
                </a:cubicBezTo>
                <a:cubicBezTo>
                  <a:pt x="8417" y="1924"/>
                  <a:pt x="8417" y="1924"/>
                  <a:pt x="8398" y="1924"/>
                </a:cubicBezTo>
                <a:cubicBezTo>
                  <a:pt x="8398" y="1924"/>
                  <a:pt x="8379" y="1924"/>
                  <a:pt x="8379" y="1924"/>
                </a:cubicBezTo>
                <a:cubicBezTo>
                  <a:pt x="8379" y="1924"/>
                  <a:pt x="8379" y="1924"/>
                  <a:pt x="8379" y="1924"/>
                </a:cubicBezTo>
                <a:cubicBezTo>
                  <a:pt x="8379" y="1924"/>
                  <a:pt x="8379" y="1924"/>
                  <a:pt x="8379" y="1924"/>
                </a:cubicBezTo>
                <a:cubicBezTo>
                  <a:pt x="8398" y="1888"/>
                  <a:pt x="8417" y="1888"/>
                  <a:pt x="8436" y="1888"/>
                </a:cubicBezTo>
                <a:cubicBezTo>
                  <a:pt x="8455" y="1888"/>
                  <a:pt x="8474" y="1851"/>
                  <a:pt x="8492" y="1851"/>
                </a:cubicBezTo>
                <a:close/>
                <a:moveTo>
                  <a:pt x="8568" y="1997"/>
                </a:moveTo>
                <a:cubicBezTo>
                  <a:pt x="8568" y="1997"/>
                  <a:pt x="8568" y="1997"/>
                  <a:pt x="8568" y="1997"/>
                </a:cubicBezTo>
                <a:cubicBezTo>
                  <a:pt x="8549" y="1997"/>
                  <a:pt x="8549" y="2033"/>
                  <a:pt x="8530" y="2033"/>
                </a:cubicBezTo>
                <a:cubicBezTo>
                  <a:pt x="8530" y="2033"/>
                  <a:pt x="8530" y="2033"/>
                  <a:pt x="8530" y="1997"/>
                </a:cubicBezTo>
                <a:cubicBezTo>
                  <a:pt x="8530" y="1997"/>
                  <a:pt x="8511" y="1997"/>
                  <a:pt x="8511" y="1997"/>
                </a:cubicBezTo>
                <a:cubicBezTo>
                  <a:pt x="8474" y="1997"/>
                  <a:pt x="8436" y="1997"/>
                  <a:pt x="8417" y="1997"/>
                </a:cubicBezTo>
                <a:cubicBezTo>
                  <a:pt x="8398" y="1997"/>
                  <a:pt x="8379" y="1997"/>
                  <a:pt x="8379" y="1960"/>
                </a:cubicBezTo>
                <a:cubicBezTo>
                  <a:pt x="8398" y="1960"/>
                  <a:pt x="8436" y="1924"/>
                  <a:pt x="8436" y="1924"/>
                </a:cubicBezTo>
                <a:cubicBezTo>
                  <a:pt x="8474" y="1924"/>
                  <a:pt x="8492" y="1960"/>
                  <a:pt x="8530" y="1960"/>
                </a:cubicBezTo>
                <a:cubicBezTo>
                  <a:pt x="8530" y="1960"/>
                  <a:pt x="8530" y="1960"/>
                  <a:pt x="8530" y="1960"/>
                </a:cubicBezTo>
                <a:cubicBezTo>
                  <a:pt x="8530" y="1960"/>
                  <a:pt x="8530" y="1960"/>
                  <a:pt x="8530" y="1960"/>
                </a:cubicBezTo>
                <a:cubicBezTo>
                  <a:pt x="8530" y="1960"/>
                  <a:pt x="8530" y="1960"/>
                  <a:pt x="8530" y="1960"/>
                </a:cubicBezTo>
                <a:cubicBezTo>
                  <a:pt x="8530" y="1960"/>
                  <a:pt x="8511" y="1960"/>
                  <a:pt x="8511" y="1960"/>
                </a:cubicBezTo>
                <a:cubicBezTo>
                  <a:pt x="8511" y="1997"/>
                  <a:pt x="8549" y="1997"/>
                  <a:pt x="8568" y="1997"/>
                </a:cubicBezTo>
                <a:close/>
                <a:moveTo>
                  <a:pt x="8417" y="1452"/>
                </a:moveTo>
                <a:cubicBezTo>
                  <a:pt x="8398" y="1452"/>
                  <a:pt x="8379" y="1416"/>
                  <a:pt x="8379" y="1416"/>
                </a:cubicBezTo>
                <a:cubicBezTo>
                  <a:pt x="8379" y="1416"/>
                  <a:pt x="8379" y="1416"/>
                  <a:pt x="8379" y="1416"/>
                </a:cubicBezTo>
                <a:cubicBezTo>
                  <a:pt x="8398" y="1416"/>
                  <a:pt x="8398" y="1416"/>
                  <a:pt x="8398" y="1416"/>
                </a:cubicBezTo>
                <a:cubicBezTo>
                  <a:pt x="8417" y="1416"/>
                  <a:pt x="8417" y="1452"/>
                  <a:pt x="8417" y="1452"/>
                </a:cubicBezTo>
                <a:close/>
                <a:moveTo>
                  <a:pt x="8436" y="1379"/>
                </a:moveTo>
                <a:cubicBezTo>
                  <a:pt x="8436" y="1379"/>
                  <a:pt x="8436" y="1343"/>
                  <a:pt x="8417" y="1343"/>
                </a:cubicBezTo>
                <a:cubicBezTo>
                  <a:pt x="8417" y="1343"/>
                  <a:pt x="8398" y="1307"/>
                  <a:pt x="8398" y="1307"/>
                </a:cubicBezTo>
                <a:cubicBezTo>
                  <a:pt x="8417" y="1307"/>
                  <a:pt x="8436" y="1271"/>
                  <a:pt x="8436" y="1271"/>
                </a:cubicBezTo>
                <a:cubicBezTo>
                  <a:pt x="8436" y="1271"/>
                  <a:pt x="8455" y="1307"/>
                  <a:pt x="8474" y="1307"/>
                </a:cubicBezTo>
                <a:cubicBezTo>
                  <a:pt x="8474" y="1307"/>
                  <a:pt x="8474" y="1271"/>
                  <a:pt x="8492" y="1307"/>
                </a:cubicBezTo>
                <a:cubicBezTo>
                  <a:pt x="8492" y="1307"/>
                  <a:pt x="8492" y="1307"/>
                  <a:pt x="8492" y="1307"/>
                </a:cubicBezTo>
                <a:cubicBezTo>
                  <a:pt x="8474" y="1307"/>
                  <a:pt x="8436" y="1379"/>
                  <a:pt x="8436" y="1379"/>
                </a:cubicBezTo>
                <a:close/>
                <a:moveTo>
                  <a:pt x="8360" y="1198"/>
                </a:moveTo>
                <a:cubicBezTo>
                  <a:pt x="8360" y="1198"/>
                  <a:pt x="8341" y="1162"/>
                  <a:pt x="8341" y="1162"/>
                </a:cubicBezTo>
                <a:cubicBezTo>
                  <a:pt x="8341" y="1162"/>
                  <a:pt x="8322" y="1162"/>
                  <a:pt x="8322" y="1162"/>
                </a:cubicBezTo>
                <a:cubicBezTo>
                  <a:pt x="8322" y="1162"/>
                  <a:pt x="8303" y="1125"/>
                  <a:pt x="8303" y="1125"/>
                </a:cubicBezTo>
                <a:cubicBezTo>
                  <a:pt x="8303" y="1125"/>
                  <a:pt x="8284" y="1125"/>
                  <a:pt x="8284" y="1125"/>
                </a:cubicBezTo>
                <a:cubicBezTo>
                  <a:pt x="8284" y="1089"/>
                  <a:pt x="8284" y="1089"/>
                  <a:pt x="8284" y="1089"/>
                </a:cubicBezTo>
                <a:cubicBezTo>
                  <a:pt x="8284" y="1089"/>
                  <a:pt x="8303" y="1089"/>
                  <a:pt x="8303" y="1089"/>
                </a:cubicBezTo>
                <a:cubicBezTo>
                  <a:pt x="8322" y="1125"/>
                  <a:pt x="8341" y="1125"/>
                  <a:pt x="8341" y="1162"/>
                </a:cubicBezTo>
                <a:cubicBezTo>
                  <a:pt x="8360" y="1162"/>
                  <a:pt x="8360" y="1162"/>
                  <a:pt x="8360" y="1198"/>
                </a:cubicBezTo>
                <a:cubicBezTo>
                  <a:pt x="8360" y="1198"/>
                  <a:pt x="8360" y="1198"/>
                  <a:pt x="8360" y="1198"/>
                </a:cubicBezTo>
                <a:cubicBezTo>
                  <a:pt x="8360" y="1198"/>
                  <a:pt x="8360" y="1198"/>
                  <a:pt x="8360" y="1198"/>
                </a:cubicBezTo>
                <a:close/>
                <a:moveTo>
                  <a:pt x="7150" y="436"/>
                </a:moveTo>
                <a:cubicBezTo>
                  <a:pt x="7131" y="436"/>
                  <a:pt x="7131" y="436"/>
                  <a:pt x="7131" y="436"/>
                </a:cubicBezTo>
                <a:cubicBezTo>
                  <a:pt x="7093" y="399"/>
                  <a:pt x="7074" y="399"/>
                  <a:pt x="7074" y="327"/>
                </a:cubicBezTo>
                <a:cubicBezTo>
                  <a:pt x="7074" y="327"/>
                  <a:pt x="7093" y="327"/>
                  <a:pt x="7093" y="327"/>
                </a:cubicBezTo>
                <a:cubicBezTo>
                  <a:pt x="7112" y="327"/>
                  <a:pt x="7112" y="327"/>
                  <a:pt x="7112" y="327"/>
                </a:cubicBezTo>
                <a:cubicBezTo>
                  <a:pt x="7131" y="363"/>
                  <a:pt x="7150" y="363"/>
                  <a:pt x="7150" y="399"/>
                </a:cubicBezTo>
                <a:cubicBezTo>
                  <a:pt x="7150" y="399"/>
                  <a:pt x="7150" y="399"/>
                  <a:pt x="7150" y="436"/>
                </a:cubicBezTo>
                <a:cubicBezTo>
                  <a:pt x="7150" y="436"/>
                  <a:pt x="7150" y="436"/>
                  <a:pt x="7150" y="436"/>
                </a:cubicBezTo>
                <a:cubicBezTo>
                  <a:pt x="7150" y="436"/>
                  <a:pt x="7150" y="436"/>
                  <a:pt x="7150" y="436"/>
                </a:cubicBezTo>
                <a:close/>
                <a:moveTo>
                  <a:pt x="6942" y="472"/>
                </a:moveTo>
                <a:cubicBezTo>
                  <a:pt x="6942" y="436"/>
                  <a:pt x="6942" y="436"/>
                  <a:pt x="6960" y="436"/>
                </a:cubicBezTo>
                <a:cubicBezTo>
                  <a:pt x="6960" y="436"/>
                  <a:pt x="6960" y="436"/>
                  <a:pt x="6960" y="436"/>
                </a:cubicBezTo>
                <a:cubicBezTo>
                  <a:pt x="6960" y="472"/>
                  <a:pt x="6979" y="472"/>
                  <a:pt x="6979" y="472"/>
                </a:cubicBezTo>
                <a:cubicBezTo>
                  <a:pt x="6979" y="472"/>
                  <a:pt x="6979" y="472"/>
                  <a:pt x="6979" y="472"/>
                </a:cubicBezTo>
                <a:cubicBezTo>
                  <a:pt x="6979" y="508"/>
                  <a:pt x="6942" y="472"/>
                  <a:pt x="6942" y="472"/>
                </a:cubicBezTo>
                <a:close/>
                <a:moveTo>
                  <a:pt x="6450" y="799"/>
                </a:moveTo>
                <a:cubicBezTo>
                  <a:pt x="6431" y="799"/>
                  <a:pt x="6393" y="799"/>
                  <a:pt x="6374" y="799"/>
                </a:cubicBezTo>
                <a:cubicBezTo>
                  <a:pt x="6298" y="762"/>
                  <a:pt x="6261" y="799"/>
                  <a:pt x="6223" y="835"/>
                </a:cubicBezTo>
                <a:cubicBezTo>
                  <a:pt x="6223" y="835"/>
                  <a:pt x="6204" y="871"/>
                  <a:pt x="6223" y="871"/>
                </a:cubicBezTo>
                <a:cubicBezTo>
                  <a:pt x="6223" y="908"/>
                  <a:pt x="6223" y="908"/>
                  <a:pt x="6242" y="944"/>
                </a:cubicBezTo>
                <a:cubicBezTo>
                  <a:pt x="6280" y="944"/>
                  <a:pt x="6298" y="908"/>
                  <a:pt x="6355" y="908"/>
                </a:cubicBezTo>
                <a:cubicBezTo>
                  <a:pt x="6355" y="908"/>
                  <a:pt x="6355" y="944"/>
                  <a:pt x="6374" y="944"/>
                </a:cubicBezTo>
                <a:cubicBezTo>
                  <a:pt x="6374" y="944"/>
                  <a:pt x="6374" y="980"/>
                  <a:pt x="6374" y="980"/>
                </a:cubicBezTo>
                <a:cubicBezTo>
                  <a:pt x="6298" y="980"/>
                  <a:pt x="6261" y="1053"/>
                  <a:pt x="6204" y="1089"/>
                </a:cubicBezTo>
                <a:cubicBezTo>
                  <a:pt x="6204" y="1125"/>
                  <a:pt x="6185" y="1125"/>
                  <a:pt x="6166" y="1125"/>
                </a:cubicBezTo>
                <a:cubicBezTo>
                  <a:pt x="6128" y="1198"/>
                  <a:pt x="6128" y="1234"/>
                  <a:pt x="6053" y="1234"/>
                </a:cubicBezTo>
                <a:cubicBezTo>
                  <a:pt x="6053" y="1271"/>
                  <a:pt x="6053" y="1307"/>
                  <a:pt x="6071" y="1343"/>
                </a:cubicBezTo>
                <a:cubicBezTo>
                  <a:pt x="6053" y="1343"/>
                  <a:pt x="6053" y="1343"/>
                  <a:pt x="6034" y="1379"/>
                </a:cubicBezTo>
                <a:cubicBezTo>
                  <a:pt x="5958" y="1452"/>
                  <a:pt x="5901" y="1379"/>
                  <a:pt x="5807" y="1343"/>
                </a:cubicBezTo>
                <a:cubicBezTo>
                  <a:pt x="5807" y="1379"/>
                  <a:pt x="5807" y="1379"/>
                  <a:pt x="5807" y="1416"/>
                </a:cubicBezTo>
                <a:cubicBezTo>
                  <a:pt x="5826" y="1416"/>
                  <a:pt x="5844" y="1452"/>
                  <a:pt x="5863" y="1488"/>
                </a:cubicBezTo>
                <a:cubicBezTo>
                  <a:pt x="5863" y="1488"/>
                  <a:pt x="5863" y="1488"/>
                  <a:pt x="5863" y="1488"/>
                </a:cubicBezTo>
                <a:cubicBezTo>
                  <a:pt x="5807" y="1525"/>
                  <a:pt x="5750" y="1488"/>
                  <a:pt x="5693" y="1488"/>
                </a:cubicBezTo>
                <a:cubicBezTo>
                  <a:pt x="5674" y="1488"/>
                  <a:pt x="5655" y="1488"/>
                  <a:pt x="5636" y="1488"/>
                </a:cubicBezTo>
                <a:cubicBezTo>
                  <a:pt x="5636" y="1488"/>
                  <a:pt x="5636" y="1525"/>
                  <a:pt x="5636" y="1561"/>
                </a:cubicBezTo>
                <a:cubicBezTo>
                  <a:pt x="5674" y="1561"/>
                  <a:pt x="5750" y="1561"/>
                  <a:pt x="5769" y="1597"/>
                </a:cubicBezTo>
                <a:cubicBezTo>
                  <a:pt x="5769" y="1634"/>
                  <a:pt x="5769" y="1670"/>
                  <a:pt x="5769" y="1670"/>
                </a:cubicBezTo>
                <a:cubicBezTo>
                  <a:pt x="5769" y="1706"/>
                  <a:pt x="5750" y="1706"/>
                  <a:pt x="5731" y="1706"/>
                </a:cubicBezTo>
                <a:cubicBezTo>
                  <a:pt x="5731" y="1743"/>
                  <a:pt x="5731" y="1779"/>
                  <a:pt x="5731" y="1815"/>
                </a:cubicBezTo>
                <a:cubicBezTo>
                  <a:pt x="5712" y="1815"/>
                  <a:pt x="5693" y="1815"/>
                  <a:pt x="5674" y="1815"/>
                </a:cubicBezTo>
                <a:cubicBezTo>
                  <a:pt x="5674" y="1815"/>
                  <a:pt x="5674" y="1815"/>
                  <a:pt x="5674" y="1815"/>
                </a:cubicBezTo>
                <a:cubicBezTo>
                  <a:pt x="5674" y="1851"/>
                  <a:pt x="5693" y="1888"/>
                  <a:pt x="5693" y="1888"/>
                </a:cubicBezTo>
                <a:cubicBezTo>
                  <a:pt x="5674" y="1888"/>
                  <a:pt x="5636" y="1924"/>
                  <a:pt x="5618" y="1888"/>
                </a:cubicBezTo>
                <a:cubicBezTo>
                  <a:pt x="5599" y="1888"/>
                  <a:pt x="5580" y="1888"/>
                  <a:pt x="5561" y="1888"/>
                </a:cubicBezTo>
                <a:cubicBezTo>
                  <a:pt x="5561" y="1924"/>
                  <a:pt x="5580" y="1960"/>
                  <a:pt x="5580" y="1997"/>
                </a:cubicBezTo>
                <a:cubicBezTo>
                  <a:pt x="5561" y="2069"/>
                  <a:pt x="5504" y="2069"/>
                  <a:pt x="5466" y="2033"/>
                </a:cubicBezTo>
                <a:cubicBezTo>
                  <a:pt x="5409" y="2033"/>
                  <a:pt x="5372" y="1960"/>
                  <a:pt x="5334" y="2069"/>
                </a:cubicBezTo>
                <a:cubicBezTo>
                  <a:pt x="5334" y="2069"/>
                  <a:pt x="5334" y="2069"/>
                  <a:pt x="5334" y="2069"/>
                </a:cubicBezTo>
                <a:cubicBezTo>
                  <a:pt x="5372" y="2106"/>
                  <a:pt x="5466" y="2106"/>
                  <a:pt x="5523" y="2142"/>
                </a:cubicBezTo>
                <a:cubicBezTo>
                  <a:pt x="5542" y="2142"/>
                  <a:pt x="5561" y="2142"/>
                  <a:pt x="5580" y="2142"/>
                </a:cubicBezTo>
                <a:cubicBezTo>
                  <a:pt x="5580" y="2142"/>
                  <a:pt x="5599" y="2178"/>
                  <a:pt x="5599" y="2178"/>
                </a:cubicBezTo>
                <a:cubicBezTo>
                  <a:pt x="5599" y="2178"/>
                  <a:pt x="5599" y="2214"/>
                  <a:pt x="5599" y="2214"/>
                </a:cubicBezTo>
                <a:cubicBezTo>
                  <a:pt x="5580" y="2214"/>
                  <a:pt x="5580" y="2251"/>
                  <a:pt x="5580" y="2251"/>
                </a:cubicBezTo>
                <a:cubicBezTo>
                  <a:pt x="5542" y="2287"/>
                  <a:pt x="5504" y="2287"/>
                  <a:pt x="5485" y="2287"/>
                </a:cubicBezTo>
                <a:cubicBezTo>
                  <a:pt x="5447" y="2323"/>
                  <a:pt x="5447" y="2323"/>
                  <a:pt x="5409" y="2323"/>
                </a:cubicBezTo>
                <a:cubicBezTo>
                  <a:pt x="5409" y="2323"/>
                  <a:pt x="5372" y="2214"/>
                  <a:pt x="5372" y="2214"/>
                </a:cubicBezTo>
                <a:cubicBezTo>
                  <a:pt x="5372" y="2251"/>
                  <a:pt x="5353" y="2251"/>
                  <a:pt x="5334" y="2251"/>
                </a:cubicBezTo>
                <a:cubicBezTo>
                  <a:pt x="5334" y="2214"/>
                  <a:pt x="5315" y="2214"/>
                  <a:pt x="5296" y="2214"/>
                </a:cubicBezTo>
                <a:cubicBezTo>
                  <a:pt x="5296" y="2214"/>
                  <a:pt x="5296" y="2214"/>
                  <a:pt x="5296" y="2214"/>
                </a:cubicBezTo>
                <a:cubicBezTo>
                  <a:pt x="5315" y="2251"/>
                  <a:pt x="5315" y="2251"/>
                  <a:pt x="5315" y="2287"/>
                </a:cubicBezTo>
                <a:cubicBezTo>
                  <a:pt x="5239" y="2287"/>
                  <a:pt x="5220" y="2251"/>
                  <a:pt x="5182" y="2178"/>
                </a:cubicBezTo>
                <a:cubicBezTo>
                  <a:pt x="5182" y="2178"/>
                  <a:pt x="5164" y="2178"/>
                  <a:pt x="5164" y="2178"/>
                </a:cubicBezTo>
                <a:cubicBezTo>
                  <a:pt x="5164" y="2214"/>
                  <a:pt x="5182" y="2251"/>
                  <a:pt x="5182" y="2251"/>
                </a:cubicBezTo>
                <a:cubicBezTo>
                  <a:pt x="5182" y="2287"/>
                  <a:pt x="5164" y="2287"/>
                  <a:pt x="5145" y="2287"/>
                </a:cubicBezTo>
                <a:cubicBezTo>
                  <a:pt x="5107" y="2287"/>
                  <a:pt x="5050" y="2287"/>
                  <a:pt x="5012" y="2287"/>
                </a:cubicBezTo>
                <a:cubicBezTo>
                  <a:pt x="4993" y="2251"/>
                  <a:pt x="4974" y="2214"/>
                  <a:pt x="4956" y="2214"/>
                </a:cubicBezTo>
                <a:cubicBezTo>
                  <a:pt x="4937" y="2251"/>
                  <a:pt x="4956" y="2251"/>
                  <a:pt x="4937" y="2287"/>
                </a:cubicBezTo>
                <a:cubicBezTo>
                  <a:pt x="4918" y="2251"/>
                  <a:pt x="4899" y="2251"/>
                  <a:pt x="4880" y="2251"/>
                </a:cubicBezTo>
                <a:cubicBezTo>
                  <a:pt x="4880" y="2214"/>
                  <a:pt x="4880" y="2178"/>
                  <a:pt x="4899" y="2142"/>
                </a:cubicBezTo>
                <a:cubicBezTo>
                  <a:pt x="4937" y="2142"/>
                  <a:pt x="4937" y="2106"/>
                  <a:pt x="4974" y="2106"/>
                </a:cubicBezTo>
                <a:cubicBezTo>
                  <a:pt x="4993" y="2069"/>
                  <a:pt x="5012" y="2106"/>
                  <a:pt x="5031" y="2069"/>
                </a:cubicBezTo>
                <a:cubicBezTo>
                  <a:pt x="5031" y="2069"/>
                  <a:pt x="5012" y="2069"/>
                  <a:pt x="5012" y="2069"/>
                </a:cubicBezTo>
                <a:cubicBezTo>
                  <a:pt x="4993" y="2069"/>
                  <a:pt x="4974" y="1997"/>
                  <a:pt x="4956" y="1924"/>
                </a:cubicBezTo>
                <a:cubicBezTo>
                  <a:pt x="4974" y="1924"/>
                  <a:pt x="4974" y="1924"/>
                  <a:pt x="4974" y="1924"/>
                </a:cubicBezTo>
                <a:cubicBezTo>
                  <a:pt x="4974" y="1924"/>
                  <a:pt x="4993" y="1924"/>
                  <a:pt x="5012" y="1924"/>
                </a:cubicBezTo>
                <a:cubicBezTo>
                  <a:pt x="5031" y="1924"/>
                  <a:pt x="5069" y="1924"/>
                  <a:pt x="5088" y="1960"/>
                </a:cubicBezTo>
                <a:cubicBezTo>
                  <a:pt x="5107" y="1997"/>
                  <a:pt x="5126" y="2033"/>
                  <a:pt x="5164" y="2069"/>
                </a:cubicBezTo>
                <a:cubicBezTo>
                  <a:pt x="5182" y="2069"/>
                  <a:pt x="5239" y="2069"/>
                  <a:pt x="5258" y="2069"/>
                </a:cubicBezTo>
                <a:cubicBezTo>
                  <a:pt x="5258" y="2069"/>
                  <a:pt x="5258" y="2069"/>
                  <a:pt x="5258" y="2069"/>
                </a:cubicBezTo>
                <a:cubicBezTo>
                  <a:pt x="5258" y="2033"/>
                  <a:pt x="5258" y="2033"/>
                  <a:pt x="5258" y="2033"/>
                </a:cubicBezTo>
                <a:cubicBezTo>
                  <a:pt x="5258" y="1997"/>
                  <a:pt x="5258" y="1997"/>
                  <a:pt x="5277" y="1997"/>
                </a:cubicBezTo>
                <a:cubicBezTo>
                  <a:pt x="5277" y="1997"/>
                  <a:pt x="5277" y="1997"/>
                  <a:pt x="5277" y="1997"/>
                </a:cubicBezTo>
                <a:cubicBezTo>
                  <a:pt x="5239" y="1997"/>
                  <a:pt x="5182" y="1997"/>
                  <a:pt x="5164" y="1960"/>
                </a:cubicBezTo>
                <a:cubicBezTo>
                  <a:pt x="5164" y="1924"/>
                  <a:pt x="5164" y="1888"/>
                  <a:pt x="5164" y="1851"/>
                </a:cubicBezTo>
                <a:cubicBezTo>
                  <a:pt x="5164" y="1851"/>
                  <a:pt x="5164" y="1851"/>
                  <a:pt x="5164" y="1851"/>
                </a:cubicBezTo>
                <a:cubicBezTo>
                  <a:pt x="5126" y="1851"/>
                  <a:pt x="5069" y="1815"/>
                  <a:pt x="5031" y="1815"/>
                </a:cubicBezTo>
                <a:cubicBezTo>
                  <a:pt x="5031" y="1815"/>
                  <a:pt x="5031" y="1815"/>
                  <a:pt x="5031" y="1815"/>
                </a:cubicBezTo>
                <a:cubicBezTo>
                  <a:pt x="5050" y="1743"/>
                  <a:pt x="5050" y="1706"/>
                  <a:pt x="5069" y="1670"/>
                </a:cubicBezTo>
                <a:cubicBezTo>
                  <a:pt x="5088" y="1634"/>
                  <a:pt x="5182" y="1670"/>
                  <a:pt x="5220" y="1670"/>
                </a:cubicBezTo>
                <a:cubicBezTo>
                  <a:pt x="5258" y="1670"/>
                  <a:pt x="5277" y="1706"/>
                  <a:pt x="5315" y="1706"/>
                </a:cubicBezTo>
                <a:cubicBezTo>
                  <a:pt x="5315" y="1706"/>
                  <a:pt x="5334" y="1706"/>
                  <a:pt x="5334" y="1706"/>
                </a:cubicBezTo>
                <a:cubicBezTo>
                  <a:pt x="5334" y="1706"/>
                  <a:pt x="5353" y="1706"/>
                  <a:pt x="5353" y="1706"/>
                </a:cubicBezTo>
                <a:cubicBezTo>
                  <a:pt x="5334" y="1670"/>
                  <a:pt x="5296" y="1634"/>
                  <a:pt x="5258" y="1597"/>
                </a:cubicBezTo>
                <a:cubicBezTo>
                  <a:pt x="5258" y="1597"/>
                  <a:pt x="5239" y="1561"/>
                  <a:pt x="5220" y="1561"/>
                </a:cubicBezTo>
                <a:cubicBezTo>
                  <a:pt x="5182" y="1525"/>
                  <a:pt x="5145" y="1452"/>
                  <a:pt x="5126" y="1416"/>
                </a:cubicBezTo>
                <a:cubicBezTo>
                  <a:pt x="5126" y="1416"/>
                  <a:pt x="5107" y="1452"/>
                  <a:pt x="5107" y="1452"/>
                </a:cubicBezTo>
                <a:cubicBezTo>
                  <a:pt x="5107" y="1452"/>
                  <a:pt x="5107" y="1452"/>
                  <a:pt x="5107" y="1452"/>
                </a:cubicBezTo>
                <a:cubicBezTo>
                  <a:pt x="5088" y="1416"/>
                  <a:pt x="5088" y="1379"/>
                  <a:pt x="5069" y="1343"/>
                </a:cubicBezTo>
                <a:cubicBezTo>
                  <a:pt x="5069" y="1343"/>
                  <a:pt x="5069" y="1307"/>
                  <a:pt x="5069" y="1307"/>
                </a:cubicBezTo>
                <a:cubicBezTo>
                  <a:pt x="5069" y="1307"/>
                  <a:pt x="5069" y="1307"/>
                  <a:pt x="5069" y="1307"/>
                </a:cubicBezTo>
                <a:cubicBezTo>
                  <a:pt x="5107" y="1307"/>
                  <a:pt x="5126" y="1307"/>
                  <a:pt x="5164" y="1307"/>
                </a:cubicBezTo>
                <a:cubicBezTo>
                  <a:pt x="5182" y="1307"/>
                  <a:pt x="5220" y="1307"/>
                  <a:pt x="5239" y="1307"/>
                </a:cubicBezTo>
                <a:cubicBezTo>
                  <a:pt x="5277" y="1343"/>
                  <a:pt x="5315" y="1416"/>
                  <a:pt x="5353" y="1452"/>
                </a:cubicBezTo>
                <a:cubicBezTo>
                  <a:pt x="5372" y="1452"/>
                  <a:pt x="5391" y="1452"/>
                  <a:pt x="5409" y="1452"/>
                </a:cubicBezTo>
                <a:cubicBezTo>
                  <a:pt x="5409" y="1452"/>
                  <a:pt x="5391" y="1416"/>
                  <a:pt x="5391" y="1416"/>
                </a:cubicBezTo>
                <a:cubicBezTo>
                  <a:pt x="5372" y="1379"/>
                  <a:pt x="5334" y="1379"/>
                  <a:pt x="5315" y="1343"/>
                </a:cubicBezTo>
                <a:cubicBezTo>
                  <a:pt x="5334" y="1307"/>
                  <a:pt x="5353" y="1307"/>
                  <a:pt x="5353" y="1271"/>
                </a:cubicBezTo>
                <a:cubicBezTo>
                  <a:pt x="5372" y="1234"/>
                  <a:pt x="5391" y="1234"/>
                  <a:pt x="5391" y="1234"/>
                </a:cubicBezTo>
                <a:cubicBezTo>
                  <a:pt x="5409" y="1234"/>
                  <a:pt x="5428" y="1234"/>
                  <a:pt x="5447" y="1234"/>
                </a:cubicBezTo>
                <a:cubicBezTo>
                  <a:pt x="5466" y="1198"/>
                  <a:pt x="5466" y="1198"/>
                  <a:pt x="5485" y="1198"/>
                </a:cubicBezTo>
                <a:cubicBezTo>
                  <a:pt x="5523" y="1198"/>
                  <a:pt x="5580" y="1162"/>
                  <a:pt x="5618" y="1162"/>
                </a:cubicBezTo>
                <a:cubicBezTo>
                  <a:pt x="5618" y="1162"/>
                  <a:pt x="5618" y="1162"/>
                  <a:pt x="5618" y="1162"/>
                </a:cubicBezTo>
                <a:cubicBezTo>
                  <a:pt x="5599" y="1125"/>
                  <a:pt x="5580" y="1125"/>
                  <a:pt x="5561" y="1089"/>
                </a:cubicBezTo>
                <a:cubicBezTo>
                  <a:pt x="5542" y="1089"/>
                  <a:pt x="5485" y="1089"/>
                  <a:pt x="5447" y="1089"/>
                </a:cubicBezTo>
                <a:cubicBezTo>
                  <a:pt x="5428" y="1125"/>
                  <a:pt x="5391" y="1162"/>
                  <a:pt x="5353" y="1162"/>
                </a:cubicBezTo>
                <a:cubicBezTo>
                  <a:pt x="5334" y="1162"/>
                  <a:pt x="5315" y="1162"/>
                  <a:pt x="5315" y="1162"/>
                </a:cubicBezTo>
                <a:cubicBezTo>
                  <a:pt x="5296" y="1162"/>
                  <a:pt x="5296" y="1162"/>
                  <a:pt x="5296" y="1162"/>
                </a:cubicBezTo>
                <a:cubicBezTo>
                  <a:pt x="5277" y="1162"/>
                  <a:pt x="5258" y="1162"/>
                  <a:pt x="5239" y="1125"/>
                </a:cubicBezTo>
                <a:cubicBezTo>
                  <a:pt x="5239" y="1162"/>
                  <a:pt x="5220" y="1162"/>
                  <a:pt x="5201" y="1162"/>
                </a:cubicBezTo>
                <a:cubicBezTo>
                  <a:pt x="5182" y="1162"/>
                  <a:pt x="5182" y="1162"/>
                  <a:pt x="5164" y="1162"/>
                </a:cubicBezTo>
                <a:cubicBezTo>
                  <a:pt x="5145" y="1162"/>
                  <a:pt x="5145" y="1198"/>
                  <a:pt x="5126" y="1198"/>
                </a:cubicBezTo>
                <a:cubicBezTo>
                  <a:pt x="5126" y="1162"/>
                  <a:pt x="5126" y="1125"/>
                  <a:pt x="5126" y="1089"/>
                </a:cubicBezTo>
                <a:cubicBezTo>
                  <a:pt x="5145" y="1089"/>
                  <a:pt x="5145" y="1089"/>
                  <a:pt x="5164" y="1053"/>
                </a:cubicBezTo>
                <a:cubicBezTo>
                  <a:pt x="5164" y="1053"/>
                  <a:pt x="5164" y="1053"/>
                  <a:pt x="5164" y="1016"/>
                </a:cubicBezTo>
                <a:cubicBezTo>
                  <a:pt x="5145" y="1016"/>
                  <a:pt x="5145" y="1016"/>
                  <a:pt x="5145" y="1016"/>
                </a:cubicBezTo>
                <a:cubicBezTo>
                  <a:pt x="5107" y="944"/>
                  <a:pt x="4974" y="1016"/>
                  <a:pt x="4956" y="1053"/>
                </a:cubicBezTo>
                <a:cubicBezTo>
                  <a:pt x="4937" y="1089"/>
                  <a:pt x="4918" y="1089"/>
                  <a:pt x="4899" y="1125"/>
                </a:cubicBezTo>
                <a:cubicBezTo>
                  <a:pt x="4880" y="1125"/>
                  <a:pt x="4880" y="1089"/>
                  <a:pt x="4861" y="1089"/>
                </a:cubicBezTo>
                <a:cubicBezTo>
                  <a:pt x="4861" y="1089"/>
                  <a:pt x="4861" y="1089"/>
                  <a:pt x="4861" y="1089"/>
                </a:cubicBezTo>
                <a:cubicBezTo>
                  <a:pt x="4880" y="1053"/>
                  <a:pt x="4899" y="1089"/>
                  <a:pt x="4899" y="1053"/>
                </a:cubicBezTo>
                <a:cubicBezTo>
                  <a:pt x="4880" y="1016"/>
                  <a:pt x="4880" y="1016"/>
                  <a:pt x="4880" y="980"/>
                </a:cubicBezTo>
                <a:cubicBezTo>
                  <a:pt x="4842" y="980"/>
                  <a:pt x="4804" y="944"/>
                  <a:pt x="4785" y="944"/>
                </a:cubicBezTo>
                <a:cubicBezTo>
                  <a:pt x="4766" y="908"/>
                  <a:pt x="4766" y="871"/>
                  <a:pt x="4766" y="871"/>
                </a:cubicBezTo>
                <a:cubicBezTo>
                  <a:pt x="4785" y="835"/>
                  <a:pt x="4785" y="835"/>
                  <a:pt x="4785" y="835"/>
                </a:cubicBezTo>
                <a:cubicBezTo>
                  <a:pt x="4823" y="799"/>
                  <a:pt x="4880" y="799"/>
                  <a:pt x="4937" y="799"/>
                </a:cubicBezTo>
                <a:cubicBezTo>
                  <a:pt x="4956" y="799"/>
                  <a:pt x="4974" y="762"/>
                  <a:pt x="5012" y="762"/>
                </a:cubicBezTo>
                <a:cubicBezTo>
                  <a:pt x="5012" y="762"/>
                  <a:pt x="5031" y="799"/>
                  <a:pt x="5050" y="799"/>
                </a:cubicBezTo>
                <a:cubicBezTo>
                  <a:pt x="5069" y="799"/>
                  <a:pt x="5069" y="762"/>
                  <a:pt x="5069" y="762"/>
                </a:cubicBezTo>
                <a:cubicBezTo>
                  <a:pt x="5088" y="726"/>
                  <a:pt x="5126" y="690"/>
                  <a:pt x="5164" y="690"/>
                </a:cubicBezTo>
                <a:cubicBezTo>
                  <a:pt x="5164" y="726"/>
                  <a:pt x="5182" y="726"/>
                  <a:pt x="5201" y="726"/>
                </a:cubicBezTo>
                <a:cubicBezTo>
                  <a:pt x="5239" y="762"/>
                  <a:pt x="5277" y="726"/>
                  <a:pt x="5315" y="762"/>
                </a:cubicBezTo>
                <a:cubicBezTo>
                  <a:pt x="5334" y="762"/>
                  <a:pt x="5447" y="835"/>
                  <a:pt x="5466" y="835"/>
                </a:cubicBezTo>
                <a:cubicBezTo>
                  <a:pt x="5466" y="799"/>
                  <a:pt x="5466" y="799"/>
                  <a:pt x="5466" y="799"/>
                </a:cubicBezTo>
                <a:cubicBezTo>
                  <a:pt x="5466" y="799"/>
                  <a:pt x="5466" y="799"/>
                  <a:pt x="5466" y="799"/>
                </a:cubicBezTo>
                <a:cubicBezTo>
                  <a:pt x="5447" y="762"/>
                  <a:pt x="5447" y="762"/>
                  <a:pt x="5428" y="762"/>
                </a:cubicBezTo>
                <a:cubicBezTo>
                  <a:pt x="5391" y="726"/>
                  <a:pt x="5372" y="690"/>
                  <a:pt x="5353" y="653"/>
                </a:cubicBezTo>
                <a:cubicBezTo>
                  <a:pt x="5353" y="653"/>
                  <a:pt x="5372" y="617"/>
                  <a:pt x="5372" y="617"/>
                </a:cubicBezTo>
                <a:cubicBezTo>
                  <a:pt x="5391" y="617"/>
                  <a:pt x="5409" y="581"/>
                  <a:pt x="5428" y="545"/>
                </a:cubicBezTo>
                <a:cubicBezTo>
                  <a:pt x="5466" y="545"/>
                  <a:pt x="5485" y="545"/>
                  <a:pt x="5504" y="545"/>
                </a:cubicBezTo>
                <a:cubicBezTo>
                  <a:pt x="5523" y="545"/>
                  <a:pt x="5542" y="508"/>
                  <a:pt x="5542" y="508"/>
                </a:cubicBezTo>
                <a:cubicBezTo>
                  <a:pt x="5580" y="545"/>
                  <a:pt x="5618" y="545"/>
                  <a:pt x="5636" y="545"/>
                </a:cubicBezTo>
                <a:cubicBezTo>
                  <a:pt x="5674" y="581"/>
                  <a:pt x="5693" y="653"/>
                  <a:pt x="5712" y="653"/>
                </a:cubicBezTo>
                <a:cubicBezTo>
                  <a:pt x="5712" y="653"/>
                  <a:pt x="5712" y="617"/>
                  <a:pt x="5712" y="617"/>
                </a:cubicBezTo>
                <a:cubicBezTo>
                  <a:pt x="5712" y="581"/>
                  <a:pt x="5674" y="508"/>
                  <a:pt x="5674" y="508"/>
                </a:cubicBezTo>
                <a:cubicBezTo>
                  <a:pt x="5674" y="508"/>
                  <a:pt x="5674" y="472"/>
                  <a:pt x="5693" y="472"/>
                </a:cubicBezTo>
                <a:cubicBezTo>
                  <a:pt x="5712" y="472"/>
                  <a:pt x="5750" y="508"/>
                  <a:pt x="5769" y="508"/>
                </a:cubicBezTo>
                <a:cubicBezTo>
                  <a:pt x="5788" y="508"/>
                  <a:pt x="5807" y="508"/>
                  <a:pt x="5826" y="508"/>
                </a:cubicBezTo>
                <a:cubicBezTo>
                  <a:pt x="5844" y="545"/>
                  <a:pt x="5844" y="581"/>
                  <a:pt x="5882" y="581"/>
                </a:cubicBezTo>
                <a:cubicBezTo>
                  <a:pt x="5882" y="545"/>
                  <a:pt x="5882" y="508"/>
                  <a:pt x="5863" y="508"/>
                </a:cubicBezTo>
                <a:cubicBezTo>
                  <a:pt x="5863" y="508"/>
                  <a:pt x="5863" y="508"/>
                  <a:pt x="5863" y="508"/>
                </a:cubicBezTo>
                <a:cubicBezTo>
                  <a:pt x="5901" y="508"/>
                  <a:pt x="5939" y="508"/>
                  <a:pt x="5958" y="508"/>
                </a:cubicBezTo>
                <a:cubicBezTo>
                  <a:pt x="5977" y="508"/>
                  <a:pt x="5996" y="545"/>
                  <a:pt x="6015" y="581"/>
                </a:cubicBezTo>
                <a:cubicBezTo>
                  <a:pt x="6015" y="581"/>
                  <a:pt x="6015" y="581"/>
                  <a:pt x="6015" y="581"/>
                </a:cubicBezTo>
                <a:cubicBezTo>
                  <a:pt x="6015" y="545"/>
                  <a:pt x="6015" y="508"/>
                  <a:pt x="6015" y="472"/>
                </a:cubicBezTo>
                <a:cubicBezTo>
                  <a:pt x="6090" y="472"/>
                  <a:pt x="6147" y="545"/>
                  <a:pt x="6223" y="545"/>
                </a:cubicBezTo>
                <a:cubicBezTo>
                  <a:pt x="6242" y="545"/>
                  <a:pt x="6242" y="545"/>
                  <a:pt x="6261" y="545"/>
                </a:cubicBezTo>
                <a:cubicBezTo>
                  <a:pt x="6298" y="545"/>
                  <a:pt x="6336" y="545"/>
                  <a:pt x="6374" y="545"/>
                </a:cubicBezTo>
                <a:cubicBezTo>
                  <a:pt x="6374" y="545"/>
                  <a:pt x="6393" y="581"/>
                  <a:pt x="6412" y="581"/>
                </a:cubicBezTo>
                <a:cubicBezTo>
                  <a:pt x="6431" y="581"/>
                  <a:pt x="6431" y="581"/>
                  <a:pt x="6450" y="581"/>
                </a:cubicBezTo>
                <a:cubicBezTo>
                  <a:pt x="6469" y="581"/>
                  <a:pt x="6488" y="617"/>
                  <a:pt x="6488" y="617"/>
                </a:cubicBezTo>
                <a:cubicBezTo>
                  <a:pt x="6506" y="617"/>
                  <a:pt x="6525" y="617"/>
                  <a:pt x="6544" y="617"/>
                </a:cubicBezTo>
                <a:cubicBezTo>
                  <a:pt x="6563" y="653"/>
                  <a:pt x="6563" y="653"/>
                  <a:pt x="6582" y="690"/>
                </a:cubicBezTo>
                <a:cubicBezTo>
                  <a:pt x="6582" y="690"/>
                  <a:pt x="6582" y="690"/>
                  <a:pt x="6563" y="726"/>
                </a:cubicBezTo>
                <a:cubicBezTo>
                  <a:pt x="6525" y="726"/>
                  <a:pt x="6506" y="799"/>
                  <a:pt x="6450" y="799"/>
                </a:cubicBezTo>
                <a:close/>
                <a:moveTo>
                  <a:pt x="4861" y="1162"/>
                </a:moveTo>
                <a:cubicBezTo>
                  <a:pt x="4861" y="1198"/>
                  <a:pt x="4880" y="1198"/>
                  <a:pt x="4880" y="1198"/>
                </a:cubicBezTo>
                <a:cubicBezTo>
                  <a:pt x="4880" y="1234"/>
                  <a:pt x="4899" y="1271"/>
                  <a:pt x="4899" y="1307"/>
                </a:cubicBezTo>
                <a:cubicBezTo>
                  <a:pt x="4918" y="1343"/>
                  <a:pt x="4937" y="1343"/>
                  <a:pt x="4937" y="1343"/>
                </a:cubicBezTo>
                <a:cubicBezTo>
                  <a:pt x="4956" y="1307"/>
                  <a:pt x="4956" y="1271"/>
                  <a:pt x="4956" y="1271"/>
                </a:cubicBezTo>
                <a:cubicBezTo>
                  <a:pt x="4956" y="1234"/>
                  <a:pt x="4956" y="1234"/>
                  <a:pt x="4956" y="1234"/>
                </a:cubicBezTo>
                <a:cubicBezTo>
                  <a:pt x="4974" y="1271"/>
                  <a:pt x="5012" y="1307"/>
                  <a:pt x="5012" y="1343"/>
                </a:cubicBezTo>
                <a:cubicBezTo>
                  <a:pt x="5012" y="1379"/>
                  <a:pt x="5012" y="1416"/>
                  <a:pt x="5012" y="1452"/>
                </a:cubicBezTo>
                <a:cubicBezTo>
                  <a:pt x="5012" y="1488"/>
                  <a:pt x="5031" y="1488"/>
                  <a:pt x="5031" y="1525"/>
                </a:cubicBezTo>
                <a:cubicBezTo>
                  <a:pt x="5088" y="1525"/>
                  <a:pt x="5107" y="1488"/>
                  <a:pt x="5126" y="1561"/>
                </a:cubicBezTo>
                <a:cubicBezTo>
                  <a:pt x="5126" y="1561"/>
                  <a:pt x="5107" y="1561"/>
                  <a:pt x="5107" y="1525"/>
                </a:cubicBezTo>
                <a:cubicBezTo>
                  <a:pt x="5050" y="1597"/>
                  <a:pt x="4993" y="1561"/>
                  <a:pt x="4974" y="1706"/>
                </a:cubicBezTo>
                <a:cubicBezTo>
                  <a:pt x="4956" y="1706"/>
                  <a:pt x="4937" y="1670"/>
                  <a:pt x="4918" y="1670"/>
                </a:cubicBezTo>
                <a:cubicBezTo>
                  <a:pt x="4918" y="1670"/>
                  <a:pt x="4918" y="1706"/>
                  <a:pt x="4918" y="1706"/>
                </a:cubicBezTo>
                <a:cubicBezTo>
                  <a:pt x="4918" y="1706"/>
                  <a:pt x="4918" y="1743"/>
                  <a:pt x="4918" y="1779"/>
                </a:cubicBezTo>
                <a:cubicBezTo>
                  <a:pt x="4918" y="1779"/>
                  <a:pt x="4918" y="1815"/>
                  <a:pt x="4899" y="1815"/>
                </a:cubicBezTo>
                <a:cubicBezTo>
                  <a:pt x="4880" y="1779"/>
                  <a:pt x="4861" y="1743"/>
                  <a:pt x="4842" y="1743"/>
                </a:cubicBezTo>
                <a:cubicBezTo>
                  <a:pt x="4842" y="1779"/>
                  <a:pt x="4842" y="1815"/>
                  <a:pt x="4823" y="1815"/>
                </a:cubicBezTo>
                <a:cubicBezTo>
                  <a:pt x="4785" y="1815"/>
                  <a:pt x="4729" y="1815"/>
                  <a:pt x="4691" y="1779"/>
                </a:cubicBezTo>
                <a:cubicBezTo>
                  <a:pt x="4691" y="1779"/>
                  <a:pt x="4691" y="1779"/>
                  <a:pt x="4672" y="1779"/>
                </a:cubicBezTo>
                <a:cubicBezTo>
                  <a:pt x="4653" y="1743"/>
                  <a:pt x="4653" y="1706"/>
                  <a:pt x="4634" y="1706"/>
                </a:cubicBezTo>
                <a:cubicBezTo>
                  <a:pt x="4615" y="1670"/>
                  <a:pt x="4596" y="1634"/>
                  <a:pt x="4596" y="1597"/>
                </a:cubicBezTo>
                <a:cubicBezTo>
                  <a:pt x="4596" y="1597"/>
                  <a:pt x="4615" y="1561"/>
                  <a:pt x="4634" y="1561"/>
                </a:cubicBezTo>
                <a:cubicBezTo>
                  <a:pt x="4672" y="1561"/>
                  <a:pt x="4766" y="1597"/>
                  <a:pt x="4804" y="1597"/>
                </a:cubicBezTo>
                <a:cubicBezTo>
                  <a:pt x="4785" y="1561"/>
                  <a:pt x="4691" y="1488"/>
                  <a:pt x="4653" y="1488"/>
                </a:cubicBezTo>
                <a:cubicBezTo>
                  <a:pt x="4634" y="1488"/>
                  <a:pt x="4634" y="1488"/>
                  <a:pt x="4615" y="1525"/>
                </a:cubicBezTo>
                <a:cubicBezTo>
                  <a:pt x="4615" y="1525"/>
                  <a:pt x="4596" y="1488"/>
                  <a:pt x="4577" y="1488"/>
                </a:cubicBezTo>
                <a:cubicBezTo>
                  <a:pt x="4558" y="1525"/>
                  <a:pt x="4539" y="1561"/>
                  <a:pt x="4539" y="1525"/>
                </a:cubicBezTo>
                <a:cubicBezTo>
                  <a:pt x="4502" y="1525"/>
                  <a:pt x="4502" y="1452"/>
                  <a:pt x="4483" y="1452"/>
                </a:cubicBezTo>
                <a:cubicBezTo>
                  <a:pt x="4464" y="1416"/>
                  <a:pt x="4464" y="1416"/>
                  <a:pt x="4445" y="1379"/>
                </a:cubicBezTo>
                <a:cubicBezTo>
                  <a:pt x="4445" y="1379"/>
                  <a:pt x="4445" y="1343"/>
                  <a:pt x="4445" y="1343"/>
                </a:cubicBezTo>
                <a:cubicBezTo>
                  <a:pt x="4445" y="1343"/>
                  <a:pt x="4445" y="1343"/>
                  <a:pt x="4445" y="1343"/>
                </a:cubicBezTo>
                <a:cubicBezTo>
                  <a:pt x="4483" y="1379"/>
                  <a:pt x="4520" y="1343"/>
                  <a:pt x="4558" y="1343"/>
                </a:cubicBezTo>
                <a:cubicBezTo>
                  <a:pt x="4539" y="1307"/>
                  <a:pt x="4520" y="1307"/>
                  <a:pt x="4502" y="1271"/>
                </a:cubicBezTo>
                <a:cubicBezTo>
                  <a:pt x="4502" y="1234"/>
                  <a:pt x="4502" y="1234"/>
                  <a:pt x="4520" y="1234"/>
                </a:cubicBezTo>
                <a:cubicBezTo>
                  <a:pt x="4520" y="1198"/>
                  <a:pt x="4577" y="1234"/>
                  <a:pt x="4577" y="1198"/>
                </a:cubicBezTo>
                <a:cubicBezTo>
                  <a:pt x="4577" y="1198"/>
                  <a:pt x="4577" y="1198"/>
                  <a:pt x="4577" y="1198"/>
                </a:cubicBezTo>
                <a:cubicBezTo>
                  <a:pt x="4558" y="1162"/>
                  <a:pt x="4558" y="1125"/>
                  <a:pt x="4539" y="1089"/>
                </a:cubicBezTo>
                <a:cubicBezTo>
                  <a:pt x="4539" y="1089"/>
                  <a:pt x="4539" y="1089"/>
                  <a:pt x="4539" y="1089"/>
                </a:cubicBezTo>
                <a:cubicBezTo>
                  <a:pt x="4558" y="1089"/>
                  <a:pt x="4577" y="1053"/>
                  <a:pt x="4596" y="1053"/>
                </a:cubicBezTo>
                <a:cubicBezTo>
                  <a:pt x="4615" y="1053"/>
                  <a:pt x="4634" y="1053"/>
                  <a:pt x="4653" y="1053"/>
                </a:cubicBezTo>
                <a:cubicBezTo>
                  <a:pt x="4653" y="1016"/>
                  <a:pt x="4634" y="1016"/>
                  <a:pt x="4634" y="980"/>
                </a:cubicBezTo>
                <a:cubicBezTo>
                  <a:pt x="4710" y="980"/>
                  <a:pt x="4729" y="1016"/>
                  <a:pt x="4766" y="1125"/>
                </a:cubicBezTo>
                <a:cubicBezTo>
                  <a:pt x="4766" y="1162"/>
                  <a:pt x="4785" y="1162"/>
                  <a:pt x="4804" y="1198"/>
                </a:cubicBezTo>
                <a:cubicBezTo>
                  <a:pt x="4823" y="1198"/>
                  <a:pt x="4842" y="1198"/>
                  <a:pt x="4861" y="1162"/>
                </a:cubicBezTo>
                <a:close/>
                <a:moveTo>
                  <a:pt x="4539" y="1815"/>
                </a:moveTo>
                <a:cubicBezTo>
                  <a:pt x="4520" y="1815"/>
                  <a:pt x="4520" y="1851"/>
                  <a:pt x="4520" y="1851"/>
                </a:cubicBezTo>
                <a:cubicBezTo>
                  <a:pt x="4426" y="1888"/>
                  <a:pt x="4388" y="1924"/>
                  <a:pt x="4350" y="1779"/>
                </a:cubicBezTo>
                <a:cubicBezTo>
                  <a:pt x="4331" y="1743"/>
                  <a:pt x="4331" y="1743"/>
                  <a:pt x="4331" y="1706"/>
                </a:cubicBezTo>
                <a:cubicBezTo>
                  <a:pt x="4331" y="1706"/>
                  <a:pt x="4331" y="1706"/>
                  <a:pt x="4331" y="1670"/>
                </a:cubicBezTo>
                <a:cubicBezTo>
                  <a:pt x="4350" y="1670"/>
                  <a:pt x="4350" y="1670"/>
                  <a:pt x="4369" y="1670"/>
                </a:cubicBezTo>
                <a:cubicBezTo>
                  <a:pt x="4426" y="1670"/>
                  <a:pt x="4464" y="1743"/>
                  <a:pt x="4502" y="1743"/>
                </a:cubicBezTo>
                <a:cubicBezTo>
                  <a:pt x="4520" y="1779"/>
                  <a:pt x="4539" y="1779"/>
                  <a:pt x="4539" y="1815"/>
                </a:cubicBezTo>
                <a:close/>
                <a:moveTo>
                  <a:pt x="4369" y="2323"/>
                </a:moveTo>
                <a:cubicBezTo>
                  <a:pt x="4369" y="2360"/>
                  <a:pt x="4369" y="2396"/>
                  <a:pt x="4369" y="2432"/>
                </a:cubicBezTo>
                <a:cubicBezTo>
                  <a:pt x="4369" y="2469"/>
                  <a:pt x="4350" y="2469"/>
                  <a:pt x="4350" y="2505"/>
                </a:cubicBezTo>
                <a:cubicBezTo>
                  <a:pt x="4331" y="2505"/>
                  <a:pt x="4350" y="2577"/>
                  <a:pt x="4350" y="2614"/>
                </a:cubicBezTo>
                <a:cubicBezTo>
                  <a:pt x="4350" y="2614"/>
                  <a:pt x="4350" y="2614"/>
                  <a:pt x="4350" y="2614"/>
                </a:cubicBezTo>
                <a:cubicBezTo>
                  <a:pt x="4331" y="2614"/>
                  <a:pt x="4312" y="2614"/>
                  <a:pt x="4294" y="2614"/>
                </a:cubicBezTo>
                <a:cubicBezTo>
                  <a:pt x="4256" y="2614"/>
                  <a:pt x="4199" y="2650"/>
                  <a:pt x="4199" y="2541"/>
                </a:cubicBezTo>
                <a:cubicBezTo>
                  <a:pt x="4218" y="2541"/>
                  <a:pt x="4218" y="2505"/>
                  <a:pt x="4237" y="2505"/>
                </a:cubicBezTo>
                <a:cubicBezTo>
                  <a:pt x="4237" y="2505"/>
                  <a:pt x="4237" y="2505"/>
                  <a:pt x="4237" y="2469"/>
                </a:cubicBezTo>
                <a:cubicBezTo>
                  <a:pt x="4237" y="2469"/>
                  <a:pt x="4218" y="2469"/>
                  <a:pt x="4218" y="2469"/>
                </a:cubicBezTo>
                <a:cubicBezTo>
                  <a:pt x="4199" y="2432"/>
                  <a:pt x="4123" y="2469"/>
                  <a:pt x="4104" y="2469"/>
                </a:cubicBezTo>
                <a:cubicBezTo>
                  <a:pt x="4085" y="2469"/>
                  <a:pt x="4085" y="2469"/>
                  <a:pt x="4067" y="2469"/>
                </a:cubicBezTo>
                <a:cubicBezTo>
                  <a:pt x="4067" y="2432"/>
                  <a:pt x="4067" y="2432"/>
                  <a:pt x="4067" y="2396"/>
                </a:cubicBezTo>
                <a:cubicBezTo>
                  <a:pt x="4104" y="2396"/>
                  <a:pt x="4104" y="2396"/>
                  <a:pt x="4123" y="2360"/>
                </a:cubicBezTo>
                <a:cubicBezTo>
                  <a:pt x="4123" y="2360"/>
                  <a:pt x="4123" y="2360"/>
                  <a:pt x="4123" y="2360"/>
                </a:cubicBezTo>
                <a:cubicBezTo>
                  <a:pt x="4104" y="2323"/>
                  <a:pt x="4123" y="2287"/>
                  <a:pt x="4123" y="2251"/>
                </a:cubicBezTo>
                <a:cubicBezTo>
                  <a:pt x="4180" y="2251"/>
                  <a:pt x="4180" y="2360"/>
                  <a:pt x="4237" y="2396"/>
                </a:cubicBezTo>
                <a:cubicBezTo>
                  <a:pt x="4237" y="2396"/>
                  <a:pt x="4237" y="2396"/>
                  <a:pt x="4237" y="2396"/>
                </a:cubicBezTo>
                <a:cubicBezTo>
                  <a:pt x="4237" y="2323"/>
                  <a:pt x="4199" y="2287"/>
                  <a:pt x="4180" y="2251"/>
                </a:cubicBezTo>
                <a:cubicBezTo>
                  <a:pt x="4180" y="2251"/>
                  <a:pt x="4180" y="2251"/>
                  <a:pt x="4180" y="2251"/>
                </a:cubicBezTo>
                <a:cubicBezTo>
                  <a:pt x="4237" y="2178"/>
                  <a:pt x="4256" y="2287"/>
                  <a:pt x="4294" y="2287"/>
                </a:cubicBezTo>
                <a:cubicBezTo>
                  <a:pt x="4294" y="2287"/>
                  <a:pt x="4294" y="2251"/>
                  <a:pt x="4294" y="2251"/>
                </a:cubicBezTo>
                <a:cubicBezTo>
                  <a:pt x="4312" y="2251"/>
                  <a:pt x="4312" y="2214"/>
                  <a:pt x="4312" y="2214"/>
                </a:cubicBezTo>
                <a:cubicBezTo>
                  <a:pt x="4350" y="2251"/>
                  <a:pt x="4369" y="2251"/>
                  <a:pt x="4369" y="2323"/>
                </a:cubicBezTo>
                <a:close/>
                <a:moveTo>
                  <a:pt x="4218" y="1960"/>
                </a:moveTo>
                <a:cubicBezTo>
                  <a:pt x="4180" y="1924"/>
                  <a:pt x="4180" y="1851"/>
                  <a:pt x="4161" y="1815"/>
                </a:cubicBezTo>
                <a:cubicBezTo>
                  <a:pt x="4142" y="1815"/>
                  <a:pt x="4142" y="1815"/>
                  <a:pt x="4123" y="1815"/>
                </a:cubicBezTo>
                <a:cubicBezTo>
                  <a:pt x="4048" y="1815"/>
                  <a:pt x="3934" y="1851"/>
                  <a:pt x="3915" y="1743"/>
                </a:cubicBezTo>
                <a:cubicBezTo>
                  <a:pt x="3915" y="1743"/>
                  <a:pt x="3934" y="1706"/>
                  <a:pt x="3934" y="1706"/>
                </a:cubicBezTo>
                <a:cubicBezTo>
                  <a:pt x="3972" y="1706"/>
                  <a:pt x="3991" y="1743"/>
                  <a:pt x="4029" y="1743"/>
                </a:cubicBezTo>
                <a:cubicBezTo>
                  <a:pt x="4010" y="1634"/>
                  <a:pt x="3934" y="1597"/>
                  <a:pt x="3896" y="1561"/>
                </a:cubicBezTo>
                <a:cubicBezTo>
                  <a:pt x="3896" y="1561"/>
                  <a:pt x="3896" y="1561"/>
                  <a:pt x="3896" y="1561"/>
                </a:cubicBezTo>
                <a:cubicBezTo>
                  <a:pt x="3896" y="1561"/>
                  <a:pt x="3896" y="1525"/>
                  <a:pt x="3896" y="1525"/>
                </a:cubicBezTo>
                <a:cubicBezTo>
                  <a:pt x="3934" y="1525"/>
                  <a:pt x="3991" y="1488"/>
                  <a:pt x="4029" y="1525"/>
                </a:cubicBezTo>
                <a:cubicBezTo>
                  <a:pt x="4048" y="1561"/>
                  <a:pt x="4048" y="1634"/>
                  <a:pt x="4067" y="1634"/>
                </a:cubicBezTo>
                <a:cubicBezTo>
                  <a:pt x="4085" y="1634"/>
                  <a:pt x="4104" y="1634"/>
                  <a:pt x="4123" y="1634"/>
                </a:cubicBezTo>
                <a:cubicBezTo>
                  <a:pt x="4199" y="1670"/>
                  <a:pt x="4218" y="1670"/>
                  <a:pt x="4256" y="1779"/>
                </a:cubicBezTo>
                <a:cubicBezTo>
                  <a:pt x="4275" y="1815"/>
                  <a:pt x="4294" y="1851"/>
                  <a:pt x="4294" y="1924"/>
                </a:cubicBezTo>
                <a:cubicBezTo>
                  <a:pt x="4275" y="1924"/>
                  <a:pt x="4256" y="1960"/>
                  <a:pt x="4218" y="1960"/>
                </a:cubicBezTo>
                <a:close/>
                <a:moveTo>
                  <a:pt x="3858" y="2614"/>
                </a:moveTo>
                <a:cubicBezTo>
                  <a:pt x="3840" y="2614"/>
                  <a:pt x="3821" y="2614"/>
                  <a:pt x="3802" y="2614"/>
                </a:cubicBezTo>
                <a:cubicBezTo>
                  <a:pt x="3802" y="2614"/>
                  <a:pt x="3783" y="2614"/>
                  <a:pt x="3764" y="2614"/>
                </a:cubicBezTo>
                <a:cubicBezTo>
                  <a:pt x="3726" y="2614"/>
                  <a:pt x="3707" y="2614"/>
                  <a:pt x="3669" y="2614"/>
                </a:cubicBezTo>
                <a:cubicBezTo>
                  <a:pt x="3594" y="2650"/>
                  <a:pt x="3518" y="2795"/>
                  <a:pt x="3423" y="2759"/>
                </a:cubicBezTo>
                <a:cubicBezTo>
                  <a:pt x="3386" y="2723"/>
                  <a:pt x="3386" y="2723"/>
                  <a:pt x="3367" y="2723"/>
                </a:cubicBezTo>
                <a:cubicBezTo>
                  <a:pt x="3348" y="2686"/>
                  <a:pt x="3348" y="2686"/>
                  <a:pt x="3348" y="2686"/>
                </a:cubicBezTo>
                <a:cubicBezTo>
                  <a:pt x="3348" y="2650"/>
                  <a:pt x="3348" y="2650"/>
                  <a:pt x="3348" y="2650"/>
                </a:cubicBezTo>
                <a:cubicBezTo>
                  <a:pt x="3367" y="2650"/>
                  <a:pt x="3386" y="2650"/>
                  <a:pt x="3405" y="2650"/>
                </a:cubicBezTo>
                <a:cubicBezTo>
                  <a:pt x="3405" y="2650"/>
                  <a:pt x="3423" y="2650"/>
                  <a:pt x="3423" y="2650"/>
                </a:cubicBezTo>
                <a:cubicBezTo>
                  <a:pt x="3461" y="2614"/>
                  <a:pt x="3499" y="2614"/>
                  <a:pt x="3518" y="2614"/>
                </a:cubicBezTo>
                <a:cubicBezTo>
                  <a:pt x="3537" y="2577"/>
                  <a:pt x="3537" y="2577"/>
                  <a:pt x="3537" y="2541"/>
                </a:cubicBezTo>
                <a:cubicBezTo>
                  <a:pt x="3537" y="2541"/>
                  <a:pt x="3537" y="2541"/>
                  <a:pt x="3537" y="2541"/>
                </a:cubicBezTo>
                <a:cubicBezTo>
                  <a:pt x="3499" y="2541"/>
                  <a:pt x="3480" y="2541"/>
                  <a:pt x="3442" y="2541"/>
                </a:cubicBezTo>
                <a:cubicBezTo>
                  <a:pt x="3423" y="2541"/>
                  <a:pt x="3405" y="2541"/>
                  <a:pt x="3386" y="2577"/>
                </a:cubicBezTo>
                <a:cubicBezTo>
                  <a:pt x="3367" y="2577"/>
                  <a:pt x="3348" y="2577"/>
                  <a:pt x="3310" y="2577"/>
                </a:cubicBezTo>
                <a:cubicBezTo>
                  <a:pt x="3310" y="2577"/>
                  <a:pt x="3291" y="2577"/>
                  <a:pt x="3291" y="2614"/>
                </a:cubicBezTo>
                <a:cubicBezTo>
                  <a:pt x="3272" y="2577"/>
                  <a:pt x="3253" y="2577"/>
                  <a:pt x="3253" y="2577"/>
                </a:cubicBezTo>
                <a:cubicBezTo>
                  <a:pt x="3215" y="2614"/>
                  <a:pt x="3178" y="2577"/>
                  <a:pt x="3159" y="2541"/>
                </a:cubicBezTo>
                <a:cubicBezTo>
                  <a:pt x="3159" y="2541"/>
                  <a:pt x="3159" y="2541"/>
                  <a:pt x="3159" y="2505"/>
                </a:cubicBezTo>
                <a:cubicBezTo>
                  <a:pt x="3159" y="2505"/>
                  <a:pt x="3178" y="2505"/>
                  <a:pt x="3178" y="2469"/>
                </a:cubicBezTo>
                <a:cubicBezTo>
                  <a:pt x="3215" y="2432"/>
                  <a:pt x="3272" y="2505"/>
                  <a:pt x="3291" y="2469"/>
                </a:cubicBezTo>
                <a:cubicBezTo>
                  <a:pt x="3272" y="2432"/>
                  <a:pt x="3253" y="2432"/>
                  <a:pt x="3234" y="2396"/>
                </a:cubicBezTo>
                <a:cubicBezTo>
                  <a:pt x="3234" y="2396"/>
                  <a:pt x="3234" y="2360"/>
                  <a:pt x="3215" y="2323"/>
                </a:cubicBezTo>
                <a:cubicBezTo>
                  <a:pt x="3253" y="2323"/>
                  <a:pt x="3310" y="2251"/>
                  <a:pt x="3348" y="2287"/>
                </a:cubicBezTo>
                <a:cubicBezTo>
                  <a:pt x="3367" y="2287"/>
                  <a:pt x="3367" y="2323"/>
                  <a:pt x="3386" y="2360"/>
                </a:cubicBezTo>
                <a:cubicBezTo>
                  <a:pt x="3405" y="2360"/>
                  <a:pt x="3423" y="2360"/>
                  <a:pt x="3442" y="2323"/>
                </a:cubicBezTo>
                <a:cubicBezTo>
                  <a:pt x="3461" y="2360"/>
                  <a:pt x="3499" y="2469"/>
                  <a:pt x="3518" y="2469"/>
                </a:cubicBezTo>
                <a:cubicBezTo>
                  <a:pt x="3537" y="2469"/>
                  <a:pt x="3556" y="2469"/>
                  <a:pt x="3575" y="2469"/>
                </a:cubicBezTo>
                <a:cubicBezTo>
                  <a:pt x="3594" y="2469"/>
                  <a:pt x="3594" y="2469"/>
                  <a:pt x="3613" y="2469"/>
                </a:cubicBezTo>
                <a:cubicBezTo>
                  <a:pt x="3632" y="2469"/>
                  <a:pt x="3650" y="2469"/>
                  <a:pt x="3669" y="2469"/>
                </a:cubicBezTo>
                <a:cubicBezTo>
                  <a:pt x="3669" y="2360"/>
                  <a:pt x="3632" y="2323"/>
                  <a:pt x="3594" y="2287"/>
                </a:cubicBezTo>
                <a:cubicBezTo>
                  <a:pt x="3594" y="2287"/>
                  <a:pt x="3594" y="2287"/>
                  <a:pt x="3594" y="2287"/>
                </a:cubicBezTo>
                <a:cubicBezTo>
                  <a:pt x="3613" y="2251"/>
                  <a:pt x="3613" y="2214"/>
                  <a:pt x="3632" y="2214"/>
                </a:cubicBezTo>
                <a:cubicBezTo>
                  <a:pt x="3650" y="2214"/>
                  <a:pt x="3650" y="2178"/>
                  <a:pt x="3669" y="2178"/>
                </a:cubicBezTo>
                <a:cubicBezTo>
                  <a:pt x="3688" y="2178"/>
                  <a:pt x="3688" y="2178"/>
                  <a:pt x="3688" y="2178"/>
                </a:cubicBezTo>
                <a:cubicBezTo>
                  <a:pt x="3707" y="2214"/>
                  <a:pt x="3707" y="2323"/>
                  <a:pt x="3726" y="2396"/>
                </a:cubicBezTo>
                <a:cubicBezTo>
                  <a:pt x="3764" y="2396"/>
                  <a:pt x="3783" y="2432"/>
                  <a:pt x="3821" y="2469"/>
                </a:cubicBezTo>
                <a:cubicBezTo>
                  <a:pt x="3802" y="2432"/>
                  <a:pt x="3802" y="2396"/>
                  <a:pt x="3802" y="2360"/>
                </a:cubicBezTo>
                <a:cubicBezTo>
                  <a:pt x="3840" y="2360"/>
                  <a:pt x="3858" y="2396"/>
                  <a:pt x="3896" y="2432"/>
                </a:cubicBezTo>
                <a:cubicBezTo>
                  <a:pt x="3877" y="2469"/>
                  <a:pt x="3877" y="2577"/>
                  <a:pt x="3858" y="2614"/>
                </a:cubicBezTo>
                <a:close/>
                <a:moveTo>
                  <a:pt x="3575" y="1997"/>
                </a:moveTo>
                <a:cubicBezTo>
                  <a:pt x="3537" y="2033"/>
                  <a:pt x="3442" y="2033"/>
                  <a:pt x="3423" y="1997"/>
                </a:cubicBezTo>
                <a:cubicBezTo>
                  <a:pt x="3423" y="1960"/>
                  <a:pt x="3423" y="1960"/>
                  <a:pt x="3423" y="1960"/>
                </a:cubicBezTo>
                <a:cubicBezTo>
                  <a:pt x="3423" y="1924"/>
                  <a:pt x="3423" y="1924"/>
                  <a:pt x="3423" y="1924"/>
                </a:cubicBezTo>
                <a:cubicBezTo>
                  <a:pt x="3442" y="1924"/>
                  <a:pt x="3442" y="1888"/>
                  <a:pt x="3461" y="1888"/>
                </a:cubicBezTo>
                <a:cubicBezTo>
                  <a:pt x="3480" y="1888"/>
                  <a:pt x="3518" y="1924"/>
                  <a:pt x="3556" y="1888"/>
                </a:cubicBezTo>
                <a:cubicBezTo>
                  <a:pt x="3575" y="1888"/>
                  <a:pt x="3613" y="1888"/>
                  <a:pt x="3632" y="1888"/>
                </a:cubicBezTo>
                <a:cubicBezTo>
                  <a:pt x="3632" y="1924"/>
                  <a:pt x="3632" y="1924"/>
                  <a:pt x="3632" y="1924"/>
                </a:cubicBezTo>
                <a:cubicBezTo>
                  <a:pt x="3613" y="1960"/>
                  <a:pt x="3594" y="1997"/>
                  <a:pt x="3575" y="1997"/>
                </a:cubicBezTo>
                <a:close/>
                <a:moveTo>
                  <a:pt x="3215" y="2106"/>
                </a:moveTo>
                <a:cubicBezTo>
                  <a:pt x="3196" y="2142"/>
                  <a:pt x="3215" y="2178"/>
                  <a:pt x="3234" y="2214"/>
                </a:cubicBezTo>
                <a:cubicBezTo>
                  <a:pt x="3215" y="2214"/>
                  <a:pt x="3196" y="2214"/>
                  <a:pt x="3178" y="2214"/>
                </a:cubicBezTo>
                <a:cubicBezTo>
                  <a:pt x="3178" y="2251"/>
                  <a:pt x="3159" y="2251"/>
                  <a:pt x="3159" y="2287"/>
                </a:cubicBezTo>
                <a:cubicBezTo>
                  <a:pt x="3140" y="2287"/>
                  <a:pt x="3140" y="2287"/>
                  <a:pt x="3121" y="2287"/>
                </a:cubicBezTo>
                <a:cubicBezTo>
                  <a:pt x="3121" y="2251"/>
                  <a:pt x="3102" y="2142"/>
                  <a:pt x="3083" y="2178"/>
                </a:cubicBezTo>
                <a:cubicBezTo>
                  <a:pt x="3083" y="2178"/>
                  <a:pt x="3083" y="2178"/>
                  <a:pt x="3083" y="2178"/>
                </a:cubicBezTo>
                <a:cubicBezTo>
                  <a:pt x="3064" y="2214"/>
                  <a:pt x="3045" y="2251"/>
                  <a:pt x="3045" y="2287"/>
                </a:cubicBezTo>
                <a:cubicBezTo>
                  <a:pt x="3026" y="2287"/>
                  <a:pt x="3026" y="2323"/>
                  <a:pt x="3007" y="2323"/>
                </a:cubicBezTo>
                <a:cubicBezTo>
                  <a:pt x="3007" y="2323"/>
                  <a:pt x="3007" y="2360"/>
                  <a:pt x="3007" y="2360"/>
                </a:cubicBezTo>
                <a:cubicBezTo>
                  <a:pt x="3007" y="2360"/>
                  <a:pt x="2988" y="2396"/>
                  <a:pt x="2988" y="2396"/>
                </a:cubicBezTo>
                <a:cubicBezTo>
                  <a:pt x="2951" y="2396"/>
                  <a:pt x="2951" y="2360"/>
                  <a:pt x="2913" y="2323"/>
                </a:cubicBezTo>
                <a:cubicBezTo>
                  <a:pt x="2875" y="2323"/>
                  <a:pt x="2875" y="2396"/>
                  <a:pt x="2837" y="2323"/>
                </a:cubicBezTo>
                <a:cubicBezTo>
                  <a:pt x="2818" y="2287"/>
                  <a:pt x="2818" y="2287"/>
                  <a:pt x="2837" y="2251"/>
                </a:cubicBezTo>
                <a:cubicBezTo>
                  <a:pt x="2856" y="2251"/>
                  <a:pt x="2875" y="2251"/>
                  <a:pt x="2894" y="2214"/>
                </a:cubicBezTo>
                <a:cubicBezTo>
                  <a:pt x="2913" y="2214"/>
                  <a:pt x="2913" y="2178"/>
                  <a:pt x="2932" y="2178"/>
                </a:cubicBezTo>
                <a:cubicBezTo>
                  <a:pt x="2932" y="2178"/>
                  <a:pt x="2951" y="2142"/>
                  <a:pt x="2970" y="2142"/>
                </a:cubicBezTo>
                <a:cubicBezTo>
                  <a:pt x="2988" y="2106"/>
                  <a:pt x="2988" y="2069"/>
                  <a:pt x="3007" y="2069"/>
                </a:cubicBezTo>
                <a:cubicBezTo>
                  <a:pt x="3045" y="2069"/>
                  <a:pt x="3083" y="2033"/>
                  <a:pt x="3121" y="2033"/>
                </a:cubicBezTo>
                <a:cubicBezTo>
                  <a:pt x="3140" y="2033"/>
                  <a:pt x="3159" y="2033"/>
                  <a:pt x="3159" y="2033"/>
                </a:cubicBezTo>
                <a:cubicBezTo>
                  <a:pt x="3178" y="2033"/>
                  <a:pt x="3178" y="2033"/>
                  <a:pt x="3196" y="1997"/>
                </a:cubicBezTo>
                <a:cubicBezTo>
                  <a:pt x="3196" y="1997"/>
                  <a:pt x="3196" y="1997"/>
                  <a:pt x="3215" y="1997"/>
                </a:cubicBezTo>
                <a:cubicBezTo>
                  <a:pt x="3234" y="1997"/>
                  <a:pt x="3253" y="2033"/>
                  <a:pt x="3253" y="2069"/>
                </a:cubicBezTo>
                <a:cubicBezTo>
                  <a:pt x="3253" y="2069"/>
                  <a:pt x="3215" y="2069"/>
                  <a:pt x="3215" y="2106"/>
                </a:cubicBezTo>
                <a:close/>
                <a:moveTo>
                  <a:pt x="2913" y="2723"/>
                </a:moveTo>
                <a:cubicBezTo>
                  <a:pt x="2951" y="2723"/>
                  <a:pt x="2988" y="2795"/>
                  <a:pt x="3026" y="2832"/>
                </a:cubicBezTo>
                <a:cubicBezTo>
                  <a:pt x="3064" y="2868"/>
                  <a:pt x="3102" y="2795"/>
                  <a:pt x="3140" y="2832"/>
                </a:cubicBezTo>
                <a:cubicBezTo>
                  <a:pt x="3178" y="2832"/>
                  <a:pt x="3234" y="2904"/>
                  <a:pt x="3272" y="2941"/>
                </a:cubicBezTo>
                <a:cubicBezTo>
                  <a:pt x="3253" y="2941"/>
                  <a:pt x="3253" y="2977"/>
                  <a:pt x="3253" y="2977"/>
                </a:cubicBezTo>
                <a:cubicBezTo>
                  <a:pt x="3215" y="2977"/>
                  <a:pt x="3102" y="3049"/>
                  <a:pt x="3083" y="3122"/>
                </a:cubicBezTo>
                <a:cubicBezTo>
                  <a:pt x="3064" y="3122"/>
                  <a:pt x="3045" y="3195"/>
                  <a:pt x="3007" y="3231"/>
                </a:cubicBezTo>
                <a:cubicBezTo>
                  <a:pt x="2988" y="3231"/>
                  <a:pt x="2988" y="3231"/>
                  <a:pt x="2970" y="3267"/>
                </a:cubicBezTo>
                <a:cubicBezTo>
                  <a:pt x="2970" y="3412"/>
                  <a:pt x="2951" y="3449"/>
                  <a:pt x="2875" y="3412"/>
                </a:cubicBezTo>
                <a:cubicBezTo>
                  <a:pt x="2856" y="3485"/>
                  <a:pt x="2837" y="3521"/>
                  <a:pt x="2780" y="3485"/>
                </a:cubicBezTo>
                <a:cubicBezTo>
                  <a:pt x="2761" y="3412"/>
                  <a:pt x="2743" y="3376"/>
                  <a:pt x="2705" y="3340"/>
                </a:cubicBezTo>
                <a:cubicBezTo>
                  <a:pt x="2686" y="3304"/>
                  <a:pt x="2648" y="3340"/>
                  <a:pt x="2629" y="3267"/>
                </a:cubicBezTo>
                <a:cubicBezTo>
                  <a:pt x="2648" y="3267"/>
                  <a:pt x="2667" y="3231"/>
                  <a:pt x="2686" y="3231"/>
                </a:cubicBezTo>
                <a:cubicBezTo>
                  <a:pt x="2686" y="3158"/>
                  <a:pt x="2667" y="3158"/>
                  <a:pt x="2667" y="3086"/>
                </a:cubicBezTo>
                <a:cubicBezTo>
                  <a:pt x="2705" y="3086"/>
                  <a:pt x="2686" y="3086"/>
                  <a:pt x="2705" y="3049"/>
                </a:cubicBezTo>
                <a:cubicBezTo>
                  <a:pt x="2724" y="3013"/>
                  <a:pt x="2761" y="2977"/>
                  <a:pt x="2743" y="2904"/>
                </a:cubicBezTo>
                <a:cubicBezTo>
                  <a:pt x="2724" y="2868"/>
                  <a:pt x="2705" y="2832"/>
                  <a:pt x="2686" y="2759"/>
                </a:cubicBezTo>
                <a:cubicBezTo>
                  <a:pt x="2686" y="2759"/>
                  <a:pt x="2686" y="2759"/>
                  <a:pt x="2686" y="2759"/>
                </a:cubicBezTo>
                <a:cubicBezTo>
                  <a:pt x="2761" y="2759"/>
                  <a:pt x="2818" y="2759"/>
                  <a:pt x="2875" y="2759"/>
                </a:cubicBezTo>
                <a:cubicBezTo>
                  <a:pt x="2894" y="2723"/>
                  <a:pt x="2894" y="2723"/>
                  <a:pt x="2913" y="2723"/>
                </a:cubicBezTo>
                <a:close/>
                <a:moveTo>
                  <a:pt x="5712" y="4102"/>
                </a:moveTo>
                <a:cubicBezTo>
                  <a:pt x="5731" y="4102"/>
                  <a:pt x="5750" y="4138"/>
                  <a:pt x="5769" y="4138"/>
                </a:cubicBezTo>
                <a:cubicBezTo>
                  <a:pt x="5769" y="4175"/>
                  <a:pt x="5769" y="4211"/>
                  <a:pt x="5769" y="4247"/>
                </a:cubicBezTo>
                <a:cubicBezTo>
                  <a:pt x="5750" y="4284"/>
                  <a:pt x="5674" y="4356"/>
                  <a:pt x="5636" y="4320"/>
                </a:cubicBezTo>
                <a:cubicBezTo>
                  <a:pt x="5618" y="4247"/>
                  <a:pt x="5655" y="4138"/>
                  <a:pt x="5674" y="4102"/>
                </a:cubicBezTo>
                <a:cubicBezTo>
                  <a:pt x="5693" y="4102"/>
                  <a:pt x="5693" y="4102"/>
                  <a:pt x="5712" y="4102"/>
                </a:cubicBezTo>
                <a:close/>
                <a:moveTo>
                  <a:pt x="5447" y="5010"/>
                </a:moveTo>
                <a:cubicBezTo>
                  <a:pt x="5447" y="5010"/>
                  <a:pt x="5447" y="5010"/>
                  <a:pt x="5447" y="5010"/>
                </a:cubicBezTo>
                <a:cubicBezTo>
                  <a:pt x="5428" y="5010"/>
                  <a:pt x="5428" y="5010"/>
                  <a:pt x="5409" y="5046"/>
                </a:cubicBezTo>
                <a:cubicBezTo>
                  <a:pt x="5391" y="5046"/>
                  <a:pt x="5353" y="5046"/>
                  <a:pt x="5334" y="5010"/>
                </a:cubicBezTo>
                <a:cubicBezTo>
                  <a:pt x="5296" y="4973"/>
                  <a:pt x="5315" y="4901"/>
                  <a:pt x="5258" y="4901"/>
                </a:cubicBezTo>
                <a:cubicBezTo>
                  <a:pt x="5239" y="4937"/>
                  <a:pt x="5239" y="4937"/>
                  <a:pt x="5239" y="4937"/>
                </a:cubicBezTo>
                <a:cubicBezTo>
                  <a:pt x="5239" y="4973"/>
                  <a:pt x="5239" y="4973"/>
                  <a:pt x="5258" y="4973"/>
                </a:cubicBezTo>
                <a:cubicBezTo>
                  <a:pt x="5239" y="5010"/>
                  <a:pt x="5239" y="5010"/>
                  <a:pt x="5239" y="5010"/>
                </a:cubicBezTo>
                <a:cubicBezTo>
                  <a:pt x="5182" y="5010"/>
                  <a:pt x="5182" y="5082"/>
                  <a:pt x="5126" y="5082"/>
                </a:cubicBezTo>
                <a:cubicBezTo>
                  <a:pt x="5126" y="5046"/>
                  <a:pt x="5126" y="5010"/>
                  <a:pt x="5126" y="5010"/>
                </a:cubicBezTo>
                <a:cubicBezTo>
                  <a:pt x="5088" y="5010"/>
                  <a:pt x="5050" y="5010"/>
                  <a:pt x="5031" y="5046"/>
                </a:cubicBezTo>
                <a:cubicBezTo>
                  <a:pt x="5031" y="5046"/>
                  <a:pt x="5031" y="5010"/>
                  <a:pt x="5031" y="5010"/>
                </a:cubicBezTo>
                <a:cubicBezTo>
                  <a:pt x="5031" y="4973"/>
                  <a:pt x="5069" y="4937"/>
                  <a:pt x="5088" y="4937"/>
                </a:cubicBezTo>
                <a:cubicBezTo>
                  <a:pt x="5069" y="4828"/>
                  <a:pt x="5107" y="4683"/>
                  <a:pt x="5126" y="4574"/>
                </a:cubicBezTo>
                <a:cubicBezTo>
                  <a:pt x="5126" y="4610"/>
                  <a:pt x="5145" y="4610"/>
                  <a:pt x="5145" y="4647"/>
                </a:cubicBezTo>
                <a:cubicBezTo>
                  <a:pt x="5145" y="4647"/>
                  <a:pt x="5145" y="4683"/>
                  <a:pt x="5145" y="4683"/>
                </a:cubicBezTo>
                <a:cubicBezTo>
                  <a:pt x="5145" y="4719"/>
                  <a:pt x="5164" y="4719"/>
                  <a:pt x="5182" y="4719"/>
                </a:cubicBezTo>
                <a:cubicBezTo>
                  <a:pt x="5182" y="4719"/>
                  <a:pt x="5182" y="4683"/>
                  <a:pt x="5182" y="4683"/>
                </a:cubicBezTo>
                <a:cubicBezTo>
                  <a:pt x="5220" y="4719"/>
                  <a:pt x="5239" y="4756"/>
                  <a:pt x="5277" y="4792"/>
                </a:cubicBezTo>
                <a:cubicBezTo>
                  <a:pt x="5315" y="4828"/>
                  <a:pt x="5353" y="4792"/>
                  <a:pt x="5353" y="4937"/>
                </a:cubicBezTo>
                <a:cubicBezTo>
                  <a:pt x="5372" y="4937"/>
                  <a:pt x="5391" y="4937"/>
                  <a:pt x="5428" y="4973"/>
                </a:cubicBezTo>
                <a:cubicBezTo>
                  <a:pt x="5428" y="4973"/>
                  <a:pt x="5447" y="4973"/>
                  <a:pt x="5447" y="5010"/>
                </a:cubicBezTo>
                <a:close/>
                <a:moveTo>
                  <a:pt x="4823" y="2904"/>
                </a:moveTo>
                <a:cubicBezTo>
                  <a:pt x="4823" y="2904"/>
                  <a:pt x="4823" y="2904"/>
                  <a:pt x="4823" y="2904"/>
                </a:cubicBezTo>
                <a:cubicBezTo>
                  <a:pt x="4785" y="2977"/>
                  <a:pt x="4766" y="3086"/>
                  <a:pt x="4729" y="3122"/>
                </a:cubicBezTo>
                <a:cubicBezTo>
                  <a:pt x="4691" y="3122"/>
                  <a:pt x="4615" y="3122"/>
                  <a:pt x="4577" y="3122"/>
                </a:cubicBezTo>
                <a:cubicBezTo>
                  <a:pt x="4596" y="3122"/>
                  <a:pt x="4596" y="3158"/>
                  <a:pt x="4596" y="3158"/>
                </a:cubicBezTo>
                <a:cubicBezTo>
                  <a:pt x="4596" y="3158"/>
                  <a:pt x="4615" y="3195"/>
                  <a:pt x="4615" y="3195"/>
                </a:cubicBezTo>
                <a:cubicBezTo>
                  <a:pt x="4615" y="3267"/>
                  <a:pt x="4577" y="3304"/>
                  <a:pt x="4539" y="3267"/>
                </a:cubicBezTo>
                <a:cubicBezTo>
                  <a:pt x="4539" y="3195"/>
                  <a:pt x="4520" y="3158"/>
                  <a:pt x="4502" y="3122"/>
                </a:cubicBezTo>
                <a:cubicBezTo>
                  <a:pt x="4483" y="3049"/>
                  <a:pt x="4502" y="2977"/>
                  <a:pt x="4520" y="2904"/>
                </a:cubicBezTo>
                <a:cubicBezTo>
                  <a:pt x="4520" y="2941"/>
                  <a:pt x="4539" y="2941"/>
                  <a:pt x="4558" y="2941"/>
                </a:cubicBezTo>
                <a:cubicBezTo>
                  <a:pt x="4539" y="2904"/>
                  <a:pt x="4539" y="2868"/>
                  <a:pt x="4539" y="2832"/>
                </a:cubicBezTo>
                <a:cubicBezTo>
                  <a:pt x="4539" y="2832"/>
                  <a:pt x="4577" y="2832"/>
                  <a:pt x="4596" y="2832"/>
                </a:cubicBezTo>
                <a:cubicBezTo>
                  <a:pt x="4653" y="2832"/>
                  <a:pt x="4672" y="2868"/>
                  <a:pt x="4710" y="2868"/>
                </a:cubicBezTo>
                <a:cubicBezTo>
                  <a:pt x="4747" y="2868"/>
                  <a:pt x="4785" y="2832"/>
                  <a:pt x="4823" y="2904"/>
                </a:cubicBezTo>
                <a:close/>
                <a:moveTo>
                  <a:pt x="4483" y="2142"/>
                </a:moveTo>
                <a:cubicBezTo>
                  <a:pt x="4502" y="2142"/>
                  <a:pt x="4520" y="2142"/>
                  <a:pt x="4539" y="2178"/>
                </a:cubicBezTo>
                <a:cubicBezTo>
                  <a:pt x="4558" y="2178"/>
                  <a:pt x="4577" y="2178"/>
                  <a:pt x="4577" y="2178"/>
                </a:cubicBezTo>
                <a:cubicBezTo>
                  <a:pt x="4596" y="2178"/>
                  <a:pt x="4596" y="2214"/>
                  <a:pt x="4615" y="2214"/>
                </a:cubicBezTo>
                <a:cubicBezTo>
                  <a:pt x="4615" y="2251"/>
                  <a:pt x="4615" y="2287"/>
                  <a:pt x="4596" y="2287"/>
                </a:cubicBezTo>
                <a:cubicBezTo>
                  <a:pt x="4577" y="2287"/>
                  <a:pt x="4539" y="2287"/>
                  <a:pt x="4520" y="2287"/>
                </a:cubicBezTo>
                <a:cubicBezTo>
                  <a:pt x="4502" y="2287"/>
                  <a:pt x="4502" y="2287"/>
                  <a:pt x="4483" y="2287"/>
                </a:cubicBezTo>
                <a:cubicBezTo>
                  <a:pt x="4483" y="2287"/>
                  <a:pt x="4483" y="2287"/>
                  <a:pt x="4483" y="2287"/>
                </a:cubicBezTo>
                <a:cubicBezTo>
                  <a:pt x="4483" y="2287"/>
                  <a:pt x="4426" y="2178"/>
                  <a:pt x="4426" y="2178"/>
                </a:cubicBezTo>
                <a:cubicBezTo>
                  <a:pt x="4426" y="2106"/>
                  <a:pt x="4464" y="2142"/>
                  <a:pt x="4483" y="2142"/>
                </a:cubicBezTo>
                <a:close/>
                <a:moveTo>
                  <a:pt x="4331" y="3884"/>
                </a:moveTo>
                <a:cubicBezTo>
                  <a:pt x="4331" y="3884"/>
                  <a:pt x="4331" y="3812"/>
                  <a:pt x="4350" y="3775"/>
                </a:cubicBezTo>
                <a:cubicBezTo>
                  <a:pt x="4350" y="3775"/>
                  <a:pt x="4350" y="3775"/>
                  <a:pt x="4369" y="3775"/>
                </a:cubicBezTo>
                <a:cubicBezTo>
                  <a:pt x="4369" y="3775"/>
                  <a:pt x="4464" y="3884"/>
                  <a:pt x="4464" y="3884"/>
                </a:cubicBezTo>
                <a:cubicBezTo>
                  <a:pt x="4483" y="3957"/>
                  <a:pt x="4483" y="3957"/>
                  <a:pt x="4502" y="3993"/>
                </a:cubicBezTo>
                <a:cubicBezTo>
                  <a:pt x="4502" y="3993"/>
                  <a:pt x="4502" y="3993"/>
                  <a:pt x="4502" y="3993"/>
                </a:cubicBezTo>
                <a:cubicBezTo>
                  <a:pt x="4483" y="4030"/>
                  <a:pt x="4483" y="4030"/>
                  <a:pt x="4464" y="4066"/>
                </a:cubicBezTo>
                <a:cubicBezTo>
                  <a:pt x="4426" y="4066"/>
                  <a:pt x="4350" y="3993"/>
                  <a:pt x="4312" y="3993"/>
                </a:cubicBezTo>
                <a:cubicBezTo>
                  <a:pt x="4294" y="3993"/>
                  <a:pt x="4275" y="3993"/>
                  <a:pt x="4275" y="3957"/>
                </a:cubicBezTo>
                <a:cubicBezTo>
                  <a:pt x="4275" y="3957"/>
                  <a:pt x="4275" y="3957"/>
                  <a:pt x="4275" y="3957"/>
                </a:cubicBezTo>
                <a:cubicBezTo>
                  <a:pt x="4275" y="3921"/>
                  <a:pt x="4312" y="3921"/>
                  <a:pt x="4331" y="3884"/>
                </a:cubicBezTo>
                <a:close/>
                <a:moveTo>
                  <a:pt x="4010" y="3630"/>
                </a:moveTo>
                <a:cubicBezTo>
                  <a:pt x="4067" y="3667"/>
                  <a:pt x="4161" y="3667"/>
                  <a:pt x="4180" y="3812"/>
                </a:cubicBezTo>
                <a:cubicBezTo>
                  <a:pt x="4180" y="3812"/>
                  <a:pt x="4180" y="3812"/>
                  <a:pt x="4161" y="3812"/>
                </a:cubicBezTo>
                <a:cubicBezTo>
                  <a:pt x="4142" y="3812"/>
                  <a:pt x="4104" y="3812"/>
                  <a:pt x="4085" y="3775"/>
                </a:cubicBezTo>
                <a:cubicBezTo>
                  <a:pt x="4067" y="3812"/>
                  <a:pt x="4048" y="3812"/>
                  <a:pt x="4029" y="3812"/>
                </a:cubicBezTo>
                <a:cubicBezTo>
                  <a:pt x="4029" y="3812"/>
                  <a:pt x="4029" y="3812"/>
                  <a:pt x="4029" y="3812"/>
                </a:cubicBezTo>
                <a:cubicBezTo>
                  <a:pt x="4029" y="3848"/>
                  <a:pt x="4029" y="3884"/>
                  <a:pt x="4029" y="3884"/>
                </a:cubicBezTo>
                <a:cubicBezTo>
                  <a:pt x="4048" y="3884"/>
                  <a:pt x="4085" y="3848"/>
                  <a:pt x="4104" y="3848"/>
                </a:cubicBezTo>
                <a:cubicBezTo>
                  <a:pt x="4104" y="3884"/>
                  <a:pt x="4123" y="3884"/>
                  <a:pt x="4123" y="3921"/>
                </a:cubicBezTo>
                <a:cubicBezTo>
                  <a:pt x="4104" y="3957"/>
                  <a:pt x="4085" y="3957"/>
                  <a:pt x="4067" y="3993"/>
                </a:cubicBezTo>
                <a:cubicBezTo>
                  <a:pt x="3991" y="3993"/>
                  <a:pt x="3915" y="3957"/>
                  <a:pt x="3858" y="3921"/>
                </a:cubicBezTo>
                <a:cubicBezTo>
                  <a:pt x="3858" y="3884"/>
                  <a:pt x="3840" y="3884"/>
                  <a:pt x="3840" y="3848"/>
                </a:cubicBezTo>
                <a:cubicBezTo>
                  <a:pt x="3821" y="3848"/>
                  <a:pt x="3821" y="3848"/>
                  <a:pt x="3802" y="3884"/>
                </a:cubicBezTo>
                <a:cubicBezTo>
                  <a:pt x="3802" y="3921"/>
                  <a:pt x="3764" y="3957"/>
                  <a:pt x="3726" y="3957"/>
                </a:cubicBezTo>
                <a:cubicBezTo>
                  <a:pt x="3726" y="3957"/>
                  <a:pt x="3707" y="3957"/>
                  <a:pt x="3688" y="3957"/>
                </a:cubicBezTo>
                <a:cubicBezTo>
                  <a:pt x="3688" y="3957"/>
                  <a:pt x="3669" y="3993"/>
                  <a:pt x="3669" y="3993"/>
                </a:cubicBezTo>
                <a:cubicBezTo>
                  <a:pt x="3632" y="4030"/>
                  <a:pt x="3556" y="4066"/>
                  <a:pt x="3499" y="4030"/>
                </a:cubicBezTo>
                <a:cubicBezTo>
                  <a:pt x="3461" y="4030"/>
                  <a:pt x="3405" y="4066"/>
                  <a:pt x="3386" y="3993"/>
                </a:cubicBezTo>
                <a:cubicBezTo>
                  <a:pt x="3386" y="3993"/>
                  <a:pt x="3405" y="3957"/>
                  <a:pt x="3386" y="3921"/>
                </a:cubicBezTo>
                <a:cubicBezTo>
                  <a:pt x="3367" y="3884"/>
                  <a:pt x="3291" y="3921"/>
                  <a:pt x="3253" y="3884"/>
                </a:cubicBezTo>
                <a:cubicBezTo>
                  <a:pt x="3215" y="3884"/>
                  <a:pt x="3178" y="3812"/>
                  <a:pt x="3140" y="3739"/>
                </a:cubicBezTo>
                <a:cubicBezTo>
                  <a:pt x="3140" y="3739"/>
                  <a:pt x="3140" y="3739"/>
                  <a:pt x="3140" y="3739"/>
                </a:cubicBezTo>
                <a:cubicBezTo>
                  <a:pt x="3159" y="3739"/>
                  <a:pt x="3159" y="3739"/>
                  <a:pt x="3178" y="3703"/>
                </a:cubicBezTo>
                <a:cubicBezTo>
                  <a:pt x="3178" y="3703"/>
                  <a:pt x="3196" y="3703"/>
                  <a:pt x="3196" y="3703"/>
                </a:cubicBezTo>
                <a:cubicBezTo>
                  <a:pt x="3215" y="3703"/>
                  <a:pt x="3215" y="3703"/>
                  <a:pt x="3234" y="3703"/>
                </a:cubicBezTo>
                <a:cubicBezTo>
                  <a:pt x="3253" y="3703"/>
                  <a:pt x="3272" y="3703"/>
                  <a:pt x="3291" y="3703"/>
                </a:cubicBezTo>
                <a:cubicBezTo>
                  <a:pt x="3310" y="3703"/>
                  <a:pt x="3329" y="3703"/>
                  <a:pt x="3348" y="3703"/>
                </a:cubicBezTo>
                <a:cubicBezTo>
                  <a:pt x="3386" y="3703"/>
                  <a:pt x="3499" y="3703"/>
                  <a:pt x="3518" y="3667"/>
                </a:cubicBezTo>
                <a:cubicBezTo>
                  <a:pt x="3461" y="3558"/>
                  <a:pt x="3310" y="3594"/>
                  <a:pt x="3196" y="3594"/>
                </a:cubicBezTo>
                <a:cubicBezTo>
                  <a:pt x="3159" y="3594"/>
                  <a:pt x="3083" y="3594"/>
                  <a:pt x="3083" y="3521"/>
                </a:cubicBezTo>
                <a:cubicBezTo>
                  <a:pt x="3102" y="3485"/>
                  <a:pt x="3234" y="3521"/>
                  <a:pt x="3272" y="3449"/>
                </a:cubicBezTo>
                <a:cubicBezTo>
                  <a:pt x="3272" y="3449"/>
                  <a:pt x="3272" y="3449"/>
                  <a:pt x="3272" y="3449"/>
                </a:cubicBezTo>
                <a:cubicBezTo>
                  <a:pt x="3272" y="3449"/>
                  <a:pt x="3272" y="3412"/>
                  <a:pt x="3253" y="3412"/>
                </a:cubicBezTo>
                <a:cubicBezTo>
                  <a:pt x="3215" y="3412"/>
                  <a:pt x="3196" y="3412"/>
                  <a:pt x="3159" y="3449"/>
                </a:cubicBezTo>
                <a:cubicBezTo>
                  <a:pt x="3140" y="3412"/>
                  <a:pt x="3121" y="3376"/>
                  <a:pt x="3121" y="3376"/>
                </a:cubicBezTo>
                <a:cubicBezTo>
                  <a:pt x="3102" y="3340"/>
                  <a:pt x="3102" y="3376"/>
                  <a:pt x="3083" y="3376"/>
                </a:cubicBezTo>
                <a:cubicBezTo>
                  <a:pt x="3064" y="3340"/>
                  <a:pt x="3064" y="3340"/>
                  <a:pt x="3064" y="3340"/>
                </a:cubicBezTo>
                <a:cubicBezTo>
                  <a:pt x="3064" y="3195"/>
                  <a:pt x="3178" y="3086"/>
                  <a:pt x="3234" y="3049"/>
                </a:cubicBezTo>
                <a:cubicBezTo>
                  <a:pt x="3272" y="3049"/>
                  <a:pt x="3348" y="2977"/>
                  <a:pt x="3348" y="3049"/>
                </a:cubicBezTo>
                <a:cubicBezTo>
                  <a:pt x="3348" y="3086"/>
                  <a:pt x="3329" y="3086"/>
                  <a:pt x="3329" y="3195"/>
                </a:cubicBezTo>
                <a:cubicBezTo>
                  <a:pt x="3386" y="3158"/>
                  <a:pt x="3386" y="3122"/>
                  <a:pt x="3405" y="3122"/>
                </a:cubicBezTo>
                <a:cubicBezTo>
                  <a:pt x="3442" y="3086"/>
                  <a:pt x="3499" y="3122"/>
                  <a:pt x="3518" y="3158"/>
                </a:cubicBezTo>
                <a:cubicBezTo>
                  <a:pt x="3518" y="3195"/>
                  <a:pt x="3499" y="3231"/>
                  <a:pt x="3499" y="3231"/>
                </a:cubicBezTo>
                <a:cubicBezTo>
                  <a:pt x="3537" y="3231"/>
                  <a:pt x="3556" y="3195"/>
                  <a:pt x="3575" y="3195"/>
                </a:cubicBezTo>
                <a:cubicBezTo>
                  <a:pt x="3594" y="3195"/>
                  <a:pt x="3594" y="3195"/>
                  <a:pt x="3613" y="3195"/>
                </a:cubicBezTo>
                <a:cubicBezTo>
                  <a:pt x="3594" y="3158"/>
                  <a:pt x="3575" y="3122"/>
                  <a:pt x="3575" y="3086"/>
                </a:cubicBezTo>
                <a:cubicBezTo>
                  <a:pt x="3575" y="3086"/>
                  <a:pt x="3575" y="3086"/>
                  <a:pt x="3575" y="3086"/>
                </a:cubicBezTo>
                <a:cubicBezTo>
                  <a:pt x="3613" y="3086"/>
                  <a:pt x="3650" y="3122"/>
                  <a:pt x="3669" y="3158"/>
                </a:cubicBezTo>
                <a:cubicBezTo>
                  <a:pt x="3688" y="3158"/>
                  <a:pt x="3688" y="3195"/>
                  <a:pt x="3688" y="3231"/>
                </a:cubicBezTo>
                <a:cubicBezTo>
                  <a:pt x="3688" y="3267"/>
                  <a:pt x="3707" y="3340"/>
                  <a:pt x="3726" y="3376"/>
                </a:cubicBezTo>
                <a:cubicBezTo>
                  <a:pt x="3745" y="3376"/>
                  <a:pt x="3745" y="3340"/>
                  <a:pt x="3764" y="3340"/>
                </a:cubicBezTo>
                <a:cubicBezTo>
                  <a:pt x="3764" y="3304"/>
                  <a:pt x="3745" y="3231"/>
                  <a:pt x="3726" y="3195"/>
                </a:cubicBezTo>
                <a:cubicBezTo>
                  <a:pt x="3726" y="3122"/>
                  <a:pt x="3726" y="3049"/>
                  <a:pt x="3726" y="3013"/>
                </a:cubicBezTo>
                <a:cubicBezTo>
                  <a:pt x="3783" y="3013"/>
                  <a:pt x="3858" y="3049"/>
                  <a:pt x="3896" y="3122"/>
                </a:cubicBezTo>
                <a:cubicBezTo>
                  <a:pt x="3896" y="3158"/>
                  <a:pt x="3896" y="3195"/>
                  <a:pt x="3915" y="3267"/>
                </a:cubicBezTo>
                <a:cubicBezTo>
                  <a:pt x="3915" y="3304"/>
                  <a:pt x="3934" y="3340"/>
                  <a:pt x="3953" y="3376"/>
                </a:cubicBezTo>
                <a:cubicBezTo>
                  <a:pt x="3953" y="3449"/>
                  <a:pt x="3934" y="3485"/>
                  <a:pt x="3953" y="3521"/>
                </a:cubicBezTo>
                <a:cubicBezTo>
                  <a:pt x="3972" y="3558"/>
                  <a:pt x="3972" y="3594"/>
                  <a:pt x="4010" y="3630"/>
                </a:cubicBezTo>
                <a:close/>
                <a:moveTo>
                  <a:pt x="4369" y="3086"/>
                </a:moveTo>
                <a:cubicBezTo>
                  <a:pt x="4388" y="3086"/>
                  <a:pt x="4445" y="3158"/>
                  <a:pt x="4445" y="3158"/>
                </a:cubicBezTo>
                <a:cubicBezTo>
                  <a:pt x="4445" y="3158"/>
                  <a:pt x="4445" y="3195"/>
                  <a:pt x="4445" y="3195"/>
                </a:cubicBezTo>
                <a:cubicBezTo>
                  <a:pt x="4445" y="3231"/>
                  <a:pt x="4445" y="3231"/>
                  <a:pt x="4426" y="3231"/>
                </a:cubicBezTo>
                <a:cubicBezTo>
                  <a:pt x="4426" y="3304"/>
                  <a:pt x="4426" y="3412"/>
                  <a:pt x="4369" y="3412"/>
                </a:cubicBezTo>
                <a:cubicBezTo>
                  <a:pt x="4350" y="3376"/>
                  <a:pt x="4350" y="3340"/>
                  <a:pt x="4331" y="3340"/>
                </a:cubicBezTo>
                <a:cubicBezTo>
                  <a:pt x="4331" y="3340"/>
                  <a:pt x="4331" y="3340"/>
                  <a:pt x="4331" y="3376"/>
                </a:cubicBezTo>
                <a:cubicBezTo>
                  <a:pt x="4331" y="3376"/>
                  <a:pt x="4350" y="3412"/>
                  <a:pt x="4350" y="3412"/>
                </a:cubicBezTo>
                <a:cubicBezTo>
                  <a:pt x="4350" y="3412"/>
                  <a:pt x="4331" y="3449"/>
                  <a:pt x="4331" y="3449"/>
                </a:cubicBezTo>
                <a:cubicBezTo>
                  <a:pt x="4256" y="3449"/>
                  <a:pt x="4256" y="3340"/>
                  <a:pt x="4218" y="3304"/>
                </a:cubicBezTo>
                <a:cubicBezTo>
                  <a:pt x="4199" y="3267"/>
                  <a:pt x="4161" y="3267"/>
                  <a:pt x="4142" y="3267"/>
                </a:cubicBezTo>
                <a:cubicBezTo>
                  <a:pt x="4123" y="3231"/>
                  <a:pt x="4085" y="3158"/>
                  <a:pt x="4067" y="3122"/>
                </a:cubicBezTo>
                <a:cubicBezTo>
                  <a:pt x="4067" y="3122"/>
                  <a:pt x="4085" y="3086"/>
                  <a:pt x="4085" y="3049"/>
                </a:cubicBezTo>
                <a:cubicBezTo>
                  <a:pt x="4123" y="3086"/>
                  <a:pt x="4142" y="3158"/>
                  <a:pt x="4180" y="3158"/>
                </a:cubicBezTo>
                <a:cubicBezTo>
                  <a:pt x="4199" y="3122"/>
                  <a:pt x="4218" y="3086"/>
                  <a:pt x="4237" y="3049"/>
                </a:cubicBezTo>
                <a:cubicBezTo>
                  <a:pt x="4237" y="3049"/>
                  <a:pt x="4237" y="3049"/>
                  <a:pt x="4237" y="3049"/>
                </a:cubicBezTo>
                <a:cubicBezTo>
                  <a:pt x="4218" y="3013"/>
                  <a:pt x="4180" y="2941"/>
                  <a:pt x="4180" y="2941"/>
                </a:cubicBezTo>
                <a:cubicBezTo>
                  <a:pt x="4161" y="2941"/>
                  <a:pt x="4161" y="2904"/>
                  <a:pt x="4161" y="2904"/>
                </a:cubicBezTo>
                <a:cubicBezTo>
                  <a:pt x="4161" y="2904"/>
                  <a:pt x="4161" y="2904"/>
                  <a:pt x="4180" y="2904"/>
                </a:cubicBezTo>
                <a:cubicBezTo>
                  <a:pt x="4180" y="2904"/>
                  <a:pt x="4199" y="2904"/>
                  <a:pt x="4218" y="2904"/>
                </a:cubicBezTo>
                <a:cubicBezTo>
                  <a:pt x="4237" y="2904"/>
                  <a:pt x="4237" y="2868"/>
                  <a:pt x="4256" y="2904"/>
                </a:cubicBezTo>
                <a:cubicBezTo>
                  <a:pt x="4256" y="2904"/>
                  <a:pt x="4275" y="2904"/>
                  <a:pt x="4275" y="2941"/>
                </a:cubicBezTo>
                <a:cubicBezTo>
                  <a:pt x="4294" y="2941"/>
                  <a:pt x="4350" y="2904"/>
                  <a:pt x="4350" y="2868"/>
                </a:cubicBezTo>
                <a:cubicBezTo>
                  <a:pt x="4388" y="2868"/>
                  <a:pt x="4407" y="2904"/>
                  <a:pt x="4426" y="2904"/>
                </a:cubicBezTo>
                <a:cubicBezTo>
                  <a:pt x="4407" y="2904"/>
                  <a:pt x="4407" y="2941"/>
                  <a:pt x="4407" y="2941"/>
                </a:cubicBezTo>
                <a:cubicBezTo>
                  <a:pt x="4407" y="2941"/>
                  <a:pt x="4407" y="2941"/>
                  <a:pt x="4388" y="2941"/>
                </a:cubicBezTo>
                <a:cubicBezTo>
                  <a:pt x="4388" y="2977"/>
                  <a:pt x="4388" y="2977"/>
                  <a:pt x="4388" y="2977"/>
                </a:cubicBezTo>
                <a:cubicBezTo>
                  <a:pt x="4369" y="3013"/>
                  <a:pt x="4350" y="3013"/>
                  <a:pt x="4331" y="3049"/>
                </a:cubicBezTo>
                <a:cubicBezTo>
                  <a:pt x="4331" y="3049"/>
                  <a:pt x="4331" y="3086"/>
                  <a:pt x="4331" y="3086"/>
                </a:cubicBezTo>
                <a:cubicBezTo>
                  <a:pt x="4350" y="3086"/>
                  <a:pt x="4350" y="3086"/>
                  <a:pt x="4369" y="3086"/>
                </a:cubicBezTo>
                <a:close/>
                <a:moveTo>
                  <a:pt x="4899" y="2541"/>
                </a:moveTo>
                <a:cubicBezTo>
                  <a:pt x="4918" y="2541"/>
                  <a:pt x="4918" y="2541"/>
                  <a:pt x="4937" y="2505"/>
                </a:cubicBezTo>
                <a:cubicBezTo>
                  <a:pt x="4937" y="2469"/>
                  <a:pt x="4956" y="2469"/>
                  <a:pt x="4974" y="2469"/>
                </a:cubicBezTo>
                <a:cubicBezTo>
                  <a:pt x="4974" y="2469"/>
                  <a:pt x="4974" y="2469"/>
                  <a:pt x="4993" y="2469"/>
                </a:cubicBezTo>
                <a:cubicBezTo>
                  <a:pt x="5031" y="2469"/>
                  <a:pt x="5031" y="2541"/>
                  <a:pt x="5088" y="2541"/>
                </a:cubicBezTo>
                <a:cubicBezTo>
                  <a:pt x="5088" y="2505"/>
                  <a:pt x="5088" y="2505"/>
                  <a:pt x="5107" y="2469"/>
                </a:cubicBezTo>
                <a:cubicBezTo>
                  <a:pt x="5145" y="2432"/>
                  <a:pt x="5296" y="2396"/>
                  <a:pt x="5353" y="2432"/>
                </a:cubicBezTo>
                <a:cubicBezTo>
                  <a:pt x="5372" y="2432"/>
                  <a:pt x="5391" y="2469"/>
                  <a:pt x="5409" y="2505"/>
                </a:cubicBezTo>
                <a:cubicBezTo>
                  <a:pt x="5447" y="2505"/>
                  <a:pt x="5466" y="2505"/>
                  <a:pt x="5485" y="2577"/>
                </a:cubicBezTo>
                <a:cubicBezTo>
                  <a:pt x="5485" y="2577"/>
                  <a:pt x="5485" y="2577"/>
                  <a:pt x="5485" y="2577"/>
                </a:cubicBezTo>
                <a:cubicBezTo>
                  <a:pt x="5485" y="2577"/>
                  <a:pt x="5428" y="2614"/>
                  <a:pt x="5428" y="2650"/>
                </a:cubicBezTo>
                <a:cubicBezTo>
                  <a:pt x="5428" y="2686"/>
                  <a:pt x="5428" y="2686"/>
                  <a:pt x="5447" y="2723"/>
                </a:cubicBezTo>
                <a:cubicBezTo>
                  <a:pt x="5409" y="2723"/>
                  <a:pt x="5334" y="2759"/>
                  <a:pt x="5315" y="2723"/>
                </a:cubicBezTo>
                <a:cubicBezTo>
                  <a:pt x="5296" y="2723"/>
                  <a:pt x="5296" y="2723"/>
                  <a:pt x="5277" y="2723"/>
                </a:cubicBezTo>
                <a:cubicBezTo>
                  <a:pt x="5277" y="2686"/>
                  <a:pt x="5277" y="2650"/>
                  <a:pt x="5277" y="2650"/>
                </a:cubicBezTo>
                <a:cubicBezTo>
                  <a:pt x="5258" y="2614"/>
                  <a:pt x="5258" y="2614"/>
                  <a:pt x="5239" y="2614"/>
                </a:cubicBezTo>
                <a:cubicBezTo>
                  <a:pt x="5239" y="2614"/>
                  <a:pt x="5239" y="2614"/>
                  <a:pt x="5239" y="2614"/>
                </a:cubicBezTo>
                <a:cubicBezTo>
                  <a:pt x="5239" y="2650"/>
                  <a:pt x="5239" y="2686"/>
                  <a:pt x="5239" y="2686"/>
                </a:cubicBezTo>
                <a:cubicBezTo>
                  <a:pt x="5220" y="2723"/>
                  <a:pt x="5164" y="2723"/>
                  <a:pt x="5145" y="2723"/>
                </a:cubicBezTo>
                <a:cubicBezTo>
                  <a:pt x="5126" y="2723"/>
                  <a:pt x="5107" y="2686"/>
                  <a:pt x="5069" y="2686"/>
                </a:cubicBezTo>
                <a:cubicBezTo>
                  <a:pt x="5069" y="2686"/>
                  <a:pt x="5069" y="2723"/>
                  <a:pt x="5069" y="2723"/>
                </a:cubicBezTo>
                <a:cubicBezTo>
                  <a:pt x="5031" y="2723"/>
                  <a:pt x="4993" y="2759"/>
                  <a:pt x="4956" y="2723"/>
                </a:cubicBezTo>
                <a:cubicBezTo>
                  <a:pt x="4956" y="2723"/>
                  <a:pt x="4937" y="2686"/>
                  <a:pt x="4937" y="2650"/>
                </a:cubicBezTo>
                <a:cubicBezTo>
                  <a:pt x="4918" y="2650"/>
                  <a:pt x="4899" y="2650"/>
                  <a:pt x="4899" y="2686"/>
                </a:cubicBezTo>
                <a:cubicBezTo>
                  <a:pt x="4899" y="2686"/>
                  <a:pt x="4899" y="2686"/>
                  <a:pt x="4880" y="2723"/>
                </a:cubicBezTo>
                <a:cubicBezTo>
                  <a:pt x="4842" y="2759"/>
                  <a:pt x="4804" y="2686"/>
                  <a:pt x="4785" y="2650"/>
                </a:cubicBezTo>
                <a:cubicBezTo>
                  <a:pt x="4785" y="2650"/>
                  <a:pt x="4785" y="2650"/>
                  <a:pt x="4785" y="2650"/>
                </a:cubicBezTo>
                <a:cubicBezTo>
                  <a:pt x="4766" y="2650"/>
                  <a:pt x="4766" y="2686"/>
                  <a:pt x="4766" y="2686"/>
                </a:cubicBezTo>
                <a:cubicBezTo>
                  <a:pt x="4747" y="2686"/>
                  <a:pt x="4747" y="2686"/>
                  <a:pt x="4729" y="2686"/>
                </a:cubicBezTo>
                <a:cubicBezTo>
                  <a:pt x="4729" y="2614"/>
                  <a:pt x="4710" y="2577"/>
                  <a:pt x="4691" y="2541"/>
                </a:cubicBezTo>
                <a:cubicBezTo>
                  <a:pt x="4747" y="2432"/>
                  <a:pt x="4691" y="2396"/>
                  <a:pt x="4672" y="2323"/>
                </a:cubicBezTo>
                <a:cubicBezTo>
                  <a:pt x="4672" y="2323"/>
                  <a:pt x="4653" y="2287"/>
                  <a:pt x="4653" y="2251"/>
                </a:cubicBezTo>
                <a:cubicBezTo>
                  <a:pt x="4672" y="2251"/>
                  <a:pt x="4691" y="2251"/>
                  <a:pt x="4710" y="2251"/>
                </a:cubicBezTo>
                <a:cubicBezTo>
                  <a:pt x="4729" y="2251"/>
                  <a:pt x="4747" y="2251"/>
                  <a:pt x="4785" y="2251"/>
                </a:cubicBezTo>
                <a:cubicBezTo>
                  <a:pt x="4804" y="2251"/>
                  <a:pt x="4823" y="2287"/>
                  <a:pt x="4861" y="2287"/>
                </a:cubicBezTo>
                <a:cubicBezTo>
                  <a:pt x="4861" y="2287"/>
                  <a:pt x="4861" y="2287"/>
                  <a:pt x="4861" y="2287"/>
                </a:cubicBezTo>
                <a:cubicBezTo>
                  <a:pt x="4842" y="2323"/>
                  <a:pt x="4785" y="2323"/>
                  <a:pt x="4785" y="2360"/>
                </a:cubicBezTo>
                <a:cubicBezTo>
                  <a:pt x="4785" y="2360"/>
                  <a:pt x="4785" y="2396"/>
                  <a:pt x="4766" y="2396"/>
                </a:cubicBezTo>
                <a:cubicBezTo>
                  <a:pt x="4823" y="2396"/>
                  <a:pt x="4842" y="2396"/>
                  <a:pt x="4880" y="2432"/>
                </a:cubicBezTo>
                <a:cubicBezTo>
                  <a:pt x="4880" y="2469"/>
                  <a:pt x="4899" y="2505"/>
                  <a:pt x="4899" y="2541"/>
                </a:cubicBezTo>
                <a:close/>
                <a:moveTo>
                  <a:pt x="6563" y="4356"/>
                </a:moveTo>
                <a:cubicBezTo>
                  <a:pt x="6582" y="4393"/>
                  <a:pt x="6601" y="4429"/>
                  <a:pt x="6620" y="4429"/>
                </a:cubicBezTo>
                <a:cubicBezTo>
                  <a:pt x="6620" y="4429"/>
                  <a:pt x="6620" y="4429"/>
                  <a:pt x="6620" y="4429"/>
                </a:cubicBezTo>
                <a:cubicBezTo>
                  <a:pt x="6620" y="4465"/>
                  <a:pt x="6601" y="4502"/>
                  <a:pt x="6601" y="4502"/>
                </a:cubicBezTo>
                <a:cubicBezTo>
                  <a:pt x="6563" y="4538"/>
                  <a:pt x="6563" y="4465"/>
                  <a:pt x="6525" y="4502"/>
                </a:cubicBezTo>
                <a:cubicBezTo>
                  <a:pt x="6525" y="4502"/>
                  <a:pt x="6525" y="4502"/>
                  <a:pt x="6525" y="4502"/>
                </a:cubicBezTo>
                <a:cubicBezTo>
                  <a:pt x="6544" y="4502"/>
                  <a:pt x="6563" y="4538"/>
                  <a:pt x="6563" y="4574"/>
                </a:cubicBezTo>
                <a:cubicBezTo>
                  <a:pt x="6544" y="4574"/>
                  <a:pt x="6525" y="4610"/>
                  <a:pt x="6525" y="4647"/>
                </a:cubicBezTo>
                <a:cubicBezTo>
                  <a:pt x="6506" y="4647"/>
                  <a:pt x="6488" y="4610"/>
                  <a:pt x="6488" y="4574"/>
                </a:cubicBezTo>
                <a:cubicBezTo>
                  <a:pt x="6488" y="4574"/>
                  <a:pt x="6488" y="4574"/>
                  <a:pt x="6488" y="4574"/>
                </a:cubicBezTo>
                <a:cubicBezTo>
                  <a:pt x="6488" y="4610"/>
                  <a:pt x="6488" y="4647"/>
                  <a:pt x="6469" y="4683"/>
                </a:cubicBezTo>
                <a:cubicBezTo>
                  <a:pt x="6488" y="4719"/>
                  <a:pt x="6488" y="4719"/>
                  <a:pt x="6488" y="4756"/>
                </a:cubicBezTo>
                <a:cubicBezTo>
                  <a:pt x="6488" y="4756"/>
                  <a:pt x="6488" y="4756"/>
                  <a:pt x="6488" y="4756"/>
                </a:cubicBezTo>
                <a:cubicBezTo>
                  <a:pt x="6469" y="4756"/>
                  <a:pt x="6431" y="4719"/>
                  <a:pt x="6431" y="4719"/>
                </a:cubicBezTo>
                <a:cubicBezTo>
                  <a:pt x="6431" y="4683"/>
                  <a:pt x="6431" y="4683"/>
                  <a:pt x="6412" y="4647"/>
                </a:cubicBezTo>
                <a:cubicBezTo>
                  <a:pt x="6412" y="4683"/>
                  <a:pt x="6412" y="4683"/>
                  <a:pt x="6393" y="4683"/>
                </a:cubicBezTo>
                <a:cubicBezTo>
                  <a:pt x="6393" y="4647"/>
                  <a:pt x="6374" y="4647"/>
                  <a:pt x="6374" y="4610"/>
                </a:cubicBezTo>
                <a:cubicBezTo>
                  <a:pt x="6374" y="4610"/>
                  <a:pt x="6374" y="4574"/>
                  <a:pt x="6374" y="4574"/>
                </a:cubicBezTo>
                <a:cubicBezTo>
                  <a:pt x="6374" y="4574"/>
                  <a:pt x="6355" y="4574"/>
                  <a:pt x="6336" y="4538"/>
                </a:cubicBezTo>
                <a:cubicBezTo>
                  <a:pt x="6298" y="4538"/>
                  <a:pt x="6298" y="4465"/>
                  <a:pt x="6242" y="4429"/>
                </a:cubicBezTo>
                <a:cubicBezTo>
                  <a:pt x="6242" y="4465"/>
                  <a:pt x="6223" y="4465"/>
                  <a:pt x="6223" y="4502"/>
                </a:cubicBezTo>
                <a:cubicBezTo>
                  <a:pt x="6223" y="4502"/>
                  <a:pt x="6242" y="4538"/>
                  <a:pt x="6261" y="4574"/>
                </a:cubicBezTo>
                <a:cubicBezTo>
                  <a:pt x="6242" y="4574"/>
                  <a:pt x="6242" y="4574"/>
                  <a:pt x="6242" y="4574"/>
                </a:cubicBezTo>
                <a:cubicBezTo>
                  <a:pt x="6242" y="4574"/>
                  <a:pt x="6223" y="4574"/>
                  <a:pt x="6223" y="4574"/>
                </a:cubicBezTo>
                <a:cubicBezTo>
                  <a:pt x="6223" y="4538"/>
                  <a:pt x="6204" y="4538"/>
                  <a:pt x="6185" y="4502"/>
                </a:cubicBezTo>
                <a:cubicBezTo>
                  <a:pt x="6185" y="4574"/>
                  <a:pt x="6204" y="4574"/>
                  <a:pt x="6204" y="4647"/>
                </a:cubicBezTo>
                <a:cubicBezTo>
                  <a:pt x="6223" y="4647"/>
                  <a:pt x="6223" y="4647"/>
                  <a:pt x="6242" y="4647"/>
                </a:cubicBezTo>
                <a:cubicBezTo>
                  <a:pt x="6261" y="4683"/>
                  <a:pt x="6280" y="4756"/>
                  <a:pt x="6280" y="4792"/>
                </a:cubicBezTo>
                <a:cubicBezTo>
                  <a:pt x="6280" y="4792"/>
                  <a:pt x="6298" y="4792"/>
                  <a:pt x="6298" y="4792"/>
                </a:cubicBezTo>
                <a:cubicBezTo>
                  <a:pt x="6298" y="4792"/>
                  <a:pt x="6298" y="4792"/>
                  <a:pt x="6298" y="4792"/>
                </a:cubicBezTo>
                <a:cubicBezTo>
                  <a:pt x="6317" y="4792"/>
                  <a:pt x="6336" y="4828"/>
                  <a:pt x="6336" y="4828"/>
                </a:cubicBezTo>
                <a:cubicBezTo>
                  <a:pt x="6355" y="4865"/>
                  <a:pt x="6374" y="4865"/>
                  <a:pt x="6374" y="4865"/>
                </a:cubicBezTo>
                <a:cubicBezTo>
                  <a:pt x="6374" y="4865"/>
                  <a:pt x="6374" y="4865"/>
                  <a:pt x="6374" y="4865"/>
                </a:cubicBezTo>
                <a:cubicBezTo>
                  <a:pt x="6374" y="4865"/>
                  <a:pt x="6374" y="4865"/>
                  <a:pt x="6374" y="4865"/>
                </a:cubicBezTo>
                <a:cubicBezTo>
                  <a:pt x="6355" y="4901"/>
                  <a:pt x="6355" y="4901"/>
                  <a:pt x="6355" y="4901"/>
                </a:cubicBezTo>
                <a:cubicBezTo>
                  <a:pt x="6393" y="4973"/>
                  <a:pt x="6431" y="4937"/>
                  <a:pt x="6431" y="5082"/>
                </a:cubicBezTo>
                <a:cubicBezTo>
                  <a:pt x="6412" y="5082"/>
                  <a:pt x="6412" y="5082"/>
                  <a:pt x="6412" y="5082"/>
                </a:cubicBezTo>
                <a:cubicBezTo>
                  <a:pt x="6412" y="5046"/>
                  <a:pt x="6393" y="5010"/>
                  <a:pt x="6374" y="4973"/>
                </a:cubicBezTo>
                <a:cubicBezTo>
                  <a:pt x="6374" y="5046"/>
                  <a:pt x="6393" y="5082"/>
                  <a:pt x="6412" y="5155"/>
                </a:cubicBezTo>
                <a:cubicBezTo>
                  <a:pt x="6412" y="5155"/>
                  <a:pt x="6412" y="5155"/>
                  <a:pt x="6393" y="5155"/>
                </a:cubicBezTo>
                <a:cubicBezTo>
                  <a:pt x="6393" y="5155"/>
                  <a:pt x="6393" y="5155"/>
                  <a:pt x="6374" y="5155"/>
                </a:cubicBezTo>
                <a:cubicBezTo>
                  <a:pt x="6393" y="5155"/>
                  <a:pt x="6393" y="5191"/>
                  <a:pt x="6393" y="5228"/>
                </a:cubicBezTo>
                <a:cubicBezTo>
                  <a:pt x="6374" y="5228"/>
                  <a:pt x="6355" y="5191"/>
                  <a:pt x="6336" y="5119"/>
                </a:cubicBezTo>
                <a:cubicBezTo>
                  <a:pt x="6280" y="5155"/>
                  <a:pt x="6261" y="5046"/>
                  <a:pt x="6223" y="4973"/>
                </a:cubicBezTo>
                <a:cubicBezTo>
                  <a:pt x="6223" y="5010"/>
                  <a:pt x="6223" y="5046"/>
                  <a:pt x="6223" y="5046"/>
                </a:cubicBezTo>
                <a:cubicBezTo>
                  <a:pt x="6204" y="5046"/>
                  <a:pt x="6185" y="5010"/>
                  <a:pt x="6147" y="5010"/>
                </a:cubicBezTo>
                <a:cubicBezTo>
                  <a:pt x="6147" y="5082"/>
                  <a:pt x="6223" y="5119"/>
                  <a:pt x="6242" y="5155"/>
                </a:cubicBezTo>
                <a:cubicBezTo>
                  <a:pt x="6280" y="5191"/>
                  <a:pt x="6317" y="5264"/>
                  <a:pt x="6336" y="5373"/>
                </a:cubicBezTo>
                <a:cubicBezTo>
                  <a:pt x="6280" y="5336"/>
                  <a:pt x="6242" y="5300"/>
                  <a:pt x="6204" y="5264"/>
                </a:cubicBezTo>
                <a:cubicBezTo>
                  <a:pt x="6166" y="5264"/>
                  <a:pt x="6147" y="5264"/>
                  <a:pt x="6128" y="5228"/>
                </a:cubicBezTo>
                <a:cubicBezTo>
                  <a:pt x="6128" y="5228"/>
                  <a:pt x="6109" y="5191"/>
                  <a:pt x="6109" y="5191"/>
                </a:cubicBezTo>
                <a:cubicBezTo>
                  <a:pt x="6090" y="5191"/>
                  <a:pt x="6090" y="5191"/>
                  <a:pt x="6071" y="5191"/>
                </a:cubicBezTo>
                <a:cubicBezTo>
                  <a:pt x="6071" y="5191"/>
                  <a:pt x="6053" y="5155"/>
                  <a:pt x="6053" y="5155"/>
                </a:cubicBezTo>
                <a:cubicBezTo>
                  <a:pt x="6053" y="5155"/>
                  <a:pt x="6034" y="5155"/>
                  <a:pt x="6034" y="5155"/>
                </a:cubicBezTo>
                <a:cubicBezTo>
                  <a:pt x="6015" y="5119"/>
                  <a:pt x="5977" y="5119"/>
                  <a:pt x="5977" y="5082"/>
                </a:cubicBezTo>
                <a:cubicBezTo>
                  <a:pt x="5977" y="5046"/>
                  <a:pt x="5996" y="5046"/>
                  <a:pt x="5996" y="5010"/>
                </a:cubicBezTo>
                <a:cubicBezTo>
                  <a:pt x="5996" y="5010"/>
                  <a:pt x="5977" y="5010"/>
                  <a:pt x="5958" y="4973"/>
                </a:cubicBezTo>
                <a:cubicBezTo>
                  <a:pt x="5958" y="4973"/>
                  <a:pt x="5939" y="4973"/>
                  <a:pt x="5939" y="4973"/>
                </a:cubicBezTo>
                <a:cubicBezTo>
                  <a:pt x="5901" y="4937"/>
                  <a:pt x="5882" y="4901"/>
                  <a:pt x="5882" y="4828"/>
                </a:cubicBezTo>
                <a:cubicBezTo>
                  <a:pt x="5844" y="4828"/>
                  <a:pt x="5826" y="4792"/>
                  <a:pt x="5807" y="4792"/>
                </a:cubicBezTo>
                <a:cubicBezTo>
                  <a:pt x="5807" y="4792"/>
                  <a:pt x="5807" y="4792"/>
                  <a:pt x="5807" y="4792"/>
                </a:cubicBezTo>
                <a:cubicBezTo>
                  <a:pt x="5807" y="4828"/>
                  <a:pt x="5807" y="4865"/>
                  <a:pt x="5807" y="4865"/>
                </a:cubicBezTo>
                <a:cubicBezTo>
                  <a:pt x="5807" y="4865"/>
                  <a:pt x="5807" y="4865"/>
                  <a:pt x="5788" y="4865"/>
                </a:cubicBezTo>
                <a:cubicBezTo>
                  <a:pt x="5769" y="4865"/>
                  <a:pt x="5750" y="4865"/>
                  <a:pt x="5731" y="4828"/>
                </a:cubicBezTo>
                <a:cubicBezTo>
                  <a:pt x="5731" y="4865"/>
                  <a:pt x="5712" y="4865"/>
                  <a:pt x="5712" y="4901"/>
                </a:cubicBezTo>
                <a:cubicBezTo>
                  <a:pt x="5655" y="4901"/>
                  <a:pt x="5618" y="4865"/>
                  <a:pt x="5580" y="4865"/>
                </a:cubicBezTo>
                <a:cubicBezTo>
                  <a:pt x="5580" y="4792"/>
                  <a:pt x="5580" y="4756"/>
                  <a:pt x="5618" y="4756"/>
                </a:cubicBezTo>
                <a:cubicBezTo>
                  <a:pt x="5618" y="4719"/>
                  <a:pt x="5618" y="4683"/>
                  <a:pt x="5618" y="4683"/>
                </a:cubicBezTo>
                <a:cubicBezTo>
                  <a:pt x="5636" y="4683"/>
                  <a:pt x="5712" y="4719"/>
                  <a:pt x="5731" y="4719"/>
                </a:cubicBezTo>
                <a:cubicBezTo>
                  <a:pt x="5731" y="4719"/>
                  <a:pt x="5731" y="4756"/>
                  <a:pt x="5750" y="4756"/>
                </a:cubicBezTo>
                <a:cubicBezTo>
                  <a:pt x="5750" y="4756"/>
                  <a:pt x="5750" y="4756"/>
                  <a:pt x="5750" y="4756"/>
                </a:cubicBezTo>
                <a:cubicBezTo>
                  <a:pt x="5750" y="4756"/>
                  <a:pt x="5750" y="4719"/>
                  <a:pt x="5750" y="4719"/>
                </a:cubicBezTo>
                <a:cubicBezTo>
                  <a:pt x="5788" y="4719"/>
                  <a:pt x="5807" y="4683"/>
                  <a:pt x="5826" y="4683"/>
                </a:cubicBezTo>
                <a:cubicBezTo>
                  <a:pt x="5844" y="4683"/>
                  <a:pt x="5844" y="4683"/>
                  <a:pt x="5863" y="4683"/>
                </a:cubicBezTo>
                <a:cubicBezTo>
                  <a:pt x="5863" y="4683"/>
                  <a:pt x="5863" y="4683"/>
                  <a:pt x="5863" y="4683"/>
                </a:cubicBezTo>
                <a:cubicBezTo>
                  <a:pt x="5863" y="4647"/>
                  <a:pt x="5863" y="4647"/>
                  <a:pt x="5863" y="4647"/>
                </a:cubicBezTo>
                <a:cubicBezTo>
                  <a:pt x="5863" y="4647"/>
                  <a:pt x="5807" y="4538"/>
                  <a:pt x="5807" y="4538"/>
                </a:cubicBezTo>
                <a:cubicBezTo>
                  <a:pt x="5826" y="4502"/>
                  <a:pt x="5882" y="4465"/>
                  <a:pt x="5882" y="4429"/>
                </a:cubicBezTo>
                <a:cubicBezTo>
                  <a:pt x="5901" y="4429"/>
                  <a:pt x="5901" y="4393"/>
                  <a:pt x="5901" y="4393"/>
                </a:cubicBezTo>
                <a:cubicBezTo>
                  <a:pt x="5920" y="4356"/>
                  <a:pt x="5920" y="4320"/>
                  <a:pt x="5939" y="4320"/>
                </a:cubicBezTo>
                <a:cubicBezTo>
                  <a:pt x="5939" y="4247"/>
                  <a:pt x="5901" y="4138"/>
                  <a:pt x="5882" y="4102"/>
                </a:cubicBezTo>
                <a:cubicBezTo>
                  <a:pt x="5844" y="4066"/>
                  <a:pt x="5826" y="4066"/>
                  <a:pt x="5807" y="4030"/>
                </a:cubicBezTo>
                <a:cubicBezTo>
                  <a:pt x="5807" y="4030"/>
                  <a:pt x="5788" y="3957"/>
                  <a:pt x="5788" y="3957"/>
                </a:cubicBezTo>
                <a:cubicBezTo>
                  <a:pt x="5769" y="3957"/>
                  <a:pt x="5769" y="3993"/>
                  <a:pt x="5750" y="3993"/>
                </a:cubicBezTo>
                <a:cubicBezTo>
                  <a:pt x="5750" y="3993"/>
                  <a:pt x="5750" y="3993"/>
                  <a:pt x="5731" y="3993"/>
                </a:cubicBezTo>
                <a:cubicBezTo>
                  <a:pt x="5712" y="3993"/>
                  <a:pt x="5693" y="3993"/>
                  <a:pt x="5674" y="4030"/>
                </a:cubicBezTo>
                <a:cubicBezTo>
                  <a:pt x="5674" y="4030"/>
                  <a:pt x="5674" y="4030"/>
                  <a:pt x="5674" y="4030"/>
                </a:cubicBezTo>
                <a:cubicBezTo>
                  <a:pt x="5674" y="3993"/>
                  <a:pt x="5674" y="3957"/>
                  <a:pt x="5674" y="3957"/>
                </a:cubicBezTo>
                <a:cubicBezTo>
                  <a:pt x="5693" y="3957"/>
                  <a:pt x="5712" y="3957"/>
                  <a:pt x="5731" y="3921"/>
                </a:cubicBezTo>
                <a:cubicBezTo>
                  <a:pt x="5731" y="3921"/>
                  <a:pt x="5731" y="3921"/>
                  <a:pt x="5731" y="3921"/>
                </a:cubicBezTo>
                <a:cubicBezTo>
                  <a:pt x="5712" y="3884"/>
                  <a:pt x="5674" y="3848"/>
                  <a:pt x="5655" y="3812"/>
                </a:cubicBezTo>
                <a:cubicBezTo>
                  <a:pt x="5636" y="3812"/>
                  <a:pt x="5636" y="3775"/>
                  <a:pt x="5618" y="3775"/>
                </a:cubicBezTo>
                <a:cubicBezTo>
                  <a:pt x="5618" y="3775"/>
                  <a:pt x="5618" y="3775"/>
                  <a:pt x="5599" y="3775"/>
                </a:cubicBezTo>
                <a:cubicBezTo>
                  <a:pt x="5599" y="3703"/>
                  <a:pt x="5580" y="3703"/>
                  <a:pt x="5542" y="3667"/>
                </a:cubicBezTo>
                <a:cubicBezTo>
                  <a:pt x="5542" y="3630"/>
                  <a:pt x="5523" y="3630"/>
                  <a:pt x="5523" y="3594"/>
                </a:cubicBezTo>
                <a:cubicBezTo>
                  <a:pt x="5504" y="3630"/>
                  <a:pt x="5504" y="3630"/>
                  <a:pt x="5504" y="3630"/>
                </a:cubicBezTo>
                <a:cubicBezTo>
                  <a:pt x="5485" y="3630"/>
                  <a:pt x="5447" y="3558"/>
                  <a:pt x="5428" y="3594"/>
                </a:cubicBezTo>
                <a:cubicBezTo>
                  <a:pt x="5428" y="3594"/>
                  <a:pt x="5428" y="3594"/>
                  <a:pt x="5428" y="3594"/>
                </a:cubicBezTo>
                <a:cubicBezTo>
                  <a:pt x="5428" y="3594"/>
                  <a:pt x="5428" y="3594"/>
                  <a:pt x="5428" y="3594"/>
                </a:cubicBezTo>
                <a:cubicBezTo>
                  <a:pt x="5447" y="3667"/>
                  <a:pt x="5523" y="3630"/>
                  <a:pt x="5542" y="3703"/>
                </a:cubicBezTo>
                <a:cubicBezTo>
                  <a:pt x="5542" y="3739"/>
                  <a:pt x="5542" y="3739"/>
                  <a:pt x="5542" y="3739"/>
                </a:cubicBezTo>
                <a:cubicBezTo>
                  <a:pt x="5523" y="3775"/>
                  <a:pt x="5523" y="3775"/>
                  <a:pt x="5504" y="3775"/>
                </a:cubicBezTo>
                <a:cubicBezTo>
                  <a:pt x="5466" y="3775"/>
                  <a:pt x="5428" y="3703"/>
                  <a:pt x="5391" y="3739"/>
                </a:cubicBezTo>
                <a:cubicBezTo>
                  <a:pt x="5391" y="3739"/>
                  <a:pt x="5391" y="3739"/>
                  <a:pt x="5391" y="3739"/>
                </a:cubicBezTo>
                <a:cubicBezTo>
                  <a:pt x="5391" y="3775"/>
                  <a:pt x="5409" y="3775"/>
                  <a:pt x="5409" y="3812"/>
                </a:cubicBezTo>
                <a:cubicBezTo>
                  <a:pt x="5391" y="3812"/>
                  <a:pt x="5372" y="3739"/>
                  <a:pt x="5353" y="3739"/>
                </a:cubicBezTo>
                <a:cubicBezTo>
                  <a:pt x="5334" y="3775"/>
                  <a:pt x="5334" y="3775"/>
                  <a:pt x="5315" y="3775"/>
                </a:cubicBezTo>
                <a:cubicBezTo>
                  <a:pt x="5315" y="3775"/>
                  <a:pt x="5296" y="3739"/>
                  <a:pt x="5277" y="3739"/>
                </a:cubicBezTo>
                <a:cubicBezTo>
                  <a:pt x="5277" y="3739"/>
                  <a:pt x="5258" y="3739"/>
                  <a:pt x="5258" y="3775"/>
                </a:cubicBezTo>
                <a:cubicBezTo>
                  <a:pt x="5220" y="3739"/>
                  <a:pt x="5201" y="3739"/>
                  <a:pt x="5164" y="3739"/>
                </a:cubicBezTo>
                <a:cubicBezTo>
                  <a:pt x="5145" y="3739"/>
                  <a:pt x="5126" y="3739"/>
                  <a:pt x="5088" y="3739"/>
                </a:cubicBezTo>
                <a:cubicBezTo>
                  <a:pt x="5088" y="3739"/>
                  <a:pt x="5069" y="3703"/>
                  <a:pt x="5069" y="3703"/>
                </a:cubicBezTo>
                <a:cubicBezTo>
                  <a:pt x="5069" y="3703"/>
                  <a:pt x="5069" y="3667"/>
                  <a:pt x="5069" y="3630"/>
                </a:cubicBezTo>
                <a:cubicBezTo>
                  <a:pt x="5050" y="3630"/>
                  <a:pt x="5050" y="3630"/>
                  <a:pt x="5031" y="3630"/>
                </a:cubicBezTo>
                <a:cubicBezTo>
                  <a:pt x="5031" y="3630"/>
                  <a:pt x="5031" y="3667"/>
                  <a:pt x="5031" y="3667"/>
                </a:cubicBezTo>
                <a:cubicBezTo>
                  <a:pt x="4974" y="3667"/>
                  <a:pt x="4880" y="3630"/>
                  <a:pt x="4899" y="3558"/>
                </a:cubicBezTo>
                <a:cubicBezTo>
                  <a:pt x="4918" y="3558"/>
                  <a:pt x="5012" y="3558"/>
                  <a:pt x="5012" y="3521"/>
                </a:cubicBezTo>
                <a:cubicBezTo>
                  <a:pt x="4974" y="3412"/>
                  <a:pt x="4918" y="3449"/>
                  <a:pt x="4842" y="3412"/>
                </a:cubicBezTo>
                <a:cubicBezTo>
                  <a:pt x="4842" y="3340"/>
                  <a:pt x="4842" y="3340"/>
                  <a:pt x="4880" y="3304"/>
                </a:cubicBezTo>
                <a:cubicBezTo>
                  <a:pt x="4880" y="3304"/>
                  <a:pt x="4880" y="3267"/>
                  <a:pt x="4880" y="3267"/>
                </a:cubicBezTo>
                <a:cubicBezTo>
                  <a:pt x="4880" y="3267"/>
                  <a:pt x="4861" y="3267"/>
                  <a:pt x="4861" y="3231"/>
                </a:cubicBezTo>
                <a:cubicBezTo>
                  <a:pt x="4842" y="3049"/>
                  <a:pt x="5031" y="2832"/>
                  <a:pt x="5145" y="2904"/>
                </a:cubicBezTo>
                <a:cubicBezTo>
                  <a:pt x="5126" y="2904"/>
                  <a:pt x="5126" y="2941"/>
                  <a:pt x="5126" y="2941"/>
                </a:cubicBezTo>
                <a:cubicBezTo>
                  <a:pt x="5107" y="2941"/>
                  <a:pt x="5050" y="3086"/>
                  <a:pt x="5031" y="3122"/>
                </a:cubicBezTo>
                <a:cubicBezTo>
                  <a:pt x="5031" y="3122"/>
                  <a:pt x="5050" y="3158"/>
                  <a:pt x="5050" y="3158"/>
                </a:cubicBezTo>
                <a:cubicBezTo>
                  <a:pt x="5050" y="3195"/>
                  <a:pt x="5069" y="3195"/>
                  <a:pt x="5069" y="3231"/>
                </a:cubicBezTo>
                <a:cubicBezTo>
                  <a:pt x="5031" y="3340"/>
                  <a:pt x="5107" y="3376"/>
                  <a:pt x="5145" y="3449"/>
                </a:cubicBezTo>
                <a:cubicBezTo>
                  <a:pt x="5145" y="3449"/>
                  <a:pt x="5126" y="3449"/>
                  <a:pt x="5126" y="3449"/>
                </a:cubicBezTo>
                <a:cubicBezTo>
                  <a:pt x="5126" y="3449"/>
                  <a:pt x="5107" y="3485"/>
                  <a:pt x="5107" y="3485"/>
                </a:cubicBezTo>
                <a:cubicBezTo>
                  <a:pt x="5107" y="3485"/>
                  <a:pt x="5107" y="3485"/>
                  <a:pt x="5107" y="3521"/>
                </a:cubicBezTo>
                <a:cubicBezTo>
                  <a:pt x="5126" y="3521"/>
                  <a:pt x="5145" y="3521"/>
                  <a:pt x="5164" y="3521"/>
                </a:cubicBezTo>
                <a:cubicBezTo>
                  <a:pt x="5182" y="3485"/>
                  <a:pt x="5182" y="3449"/>
                  <a:pt x="5182" y="3412"/>
                </a:cubicBezTo>
                <a:cubicBezTo>
                  <a:pt x="5182" y="3376"/>
                  <a:pt x="5164" y="3376"/>
                  <a:pt x="5145" y="3376"/>
                </a:cubicBezTo>
                <a:cubicBezTo>
                  <a:pt x="5126" y="3340"/>
                  <a:pt x="5126" y="3340"/>
                  <a:pt x="5126" y="3304"/>
                </a:cubicBezTo>
                <a:cubicBezTo>
                  <a:pt x="5126" y="3304"/>
                  <a:pt x="5126" y="3267"/>
                  <a:pt x="5145" y="3267"/>
                </a:cubicBezTo>
                <a:cubicBezTo>
                  <a:pt x="5164" y="3267"/>
                  <a:pt x="5182" y="3267"/>
                  <a:pt x="5201" y="3267"/>
                </a:cubicBezTo>
                <a:cubicBezTo>
                  <a:pt x="5201" y="3267"/>
                  <a:pt x="5201" y="3267"/>
                  <a:pt x="5201" y="3267"/>
                </a:cubicBezTo>
                <a:cubicBezTo>
                  <a:pt x="5182" y="3231"/>
                  <a:pt x="5182" y="3231"/>
                  <a:pt x="5164" y="3231"/>
                </a:cubicBezTo>
                <a:cubicBezTo>
                  <a:pt x="5164" y="3231"/>
                  <a:pt x="5145" y="3231"/>
                  <a:pt x="5145" y="3231"/>
                </a:cubicBezTo>
                <a:cubicBezTo>
                  <a:pt x="5145" y="3195"/>
                  <a:pt x="5126" y="3195"/>
                  <a:pt x="5126" y="3195"/>
                </a:cubicBezTo>
                <a:cubicBezTo>
                  <a:pt x="5126" y="3158"/>
                  <a:pt x="5126" y="3122"/>
                  <a:pt x="5126" y="3086"/>
                </a:cubicBezTo>
                <a:cubicBezTo>
                  <a:pt x="5126" y="3086"/>
                  <a:pt x="5145" y="3086"/>
                  <a:pt x="5145" y="3086"/>
                </a:cubicBezTo>
                <a:cubicBezTo>
                  <a:pt x="5164" y="3086"/>
                  <a:pt x="5201" y="3086"/>
                  <a:pt x="5220" y="3086"/>
                </a:cubicBezTo>
                <a:cubicBezTo>
                  <a:pt x="5220" y="3086"/>
                  <a:pt x="5220" y="3086"/>
                  <a:pt x="5220" y="3086"/>
                </a:cubicBezTo>
                <a:cubicBezTo>
                  <a:pt x="5201" y="3049"/>
                  <a:pt x="5182" y="3049"/>
                  <a:pt x="5164" y="3013"/>
                </a:cubicBezTo>
                <a:cubicBezTo>
                  <a:pt x="5164" y="3013"/>
                  <a:pt x="5164" y="3013"/>
                  <a:pt x="5164" y="3013"/>
                </a:cubicBezTo>
                <a:cubicBezTo>
                  <a:pt x="5201" y="2977"/>
                  <a:pt x="5315" y="2868"/>
                  <a:pt x="5372" y="2941"/>
                </a:cubicBezTo>
                <a:cubicBezTo>
                  <a:pt x="5372" y="2977"/>
                  <a:pt x="5391" y="2977"/>
                  <a:pt x="5409" y="3013"/>
                </a:cubicBezTo>
                <a:cubicBezTo>
                  <a:pt x="5409" y="3049"/>
                  <a:pt x="5428" y="3049"/>
                  <a:pt x="5428" y="3086"/>
                </a:cubicBezTo>
                <a:cubicBezTo>
                  <a:pt x="5428" y="3122"/>
                  <a:pt x="5409" y="3195"/>
                  <a:pt x="5391" y="3231"/>
                </a:cubicBezTo>
                <a:cubicBezTo>
                  <a:pt x="5391" y="3267"/>
                  <a:pt x="5391" y="3267"/>
                  <a:pt x="5391" y="3304"/>
                </a:cubicBezTo>
                <a:cubicBezTo>
                  <a:pt x="5428" y="3340"/>
                  <a:pt x="5466" y="3304"/>
                  <a:pt x="5466" y="3231"/>
                </a:cubicBezTo>
                <a:cubicBezTo>
                  <a:pt x="5485" y="3231"/>
                  <a:pt x="5504" y="3231"/>
                  <a:pt x="5523" y="3267"/>
                </a:cubicBezTo>
                <a:cubicBezTo>
                  <a:pt x="5523" y="3267"/>
                  <a:pt x="5523" y="3304"/>
                  <a:pt x="5523" y="3340"/>
                </a:cubicBezTo>
                <a:cubicBezTo>
                  <a:pt x="5523" y="3340"/>
                  <a:pt x="5542" y="3340"/>
                  <a:pt x="5542" y="3340"/>
                </a:cubicBezTo>
                <a:cubicBezTo>
                  <a:pt x="5542" y="3340"/>
                  <a:pt x="5542" y="3340"/>
                  <a:pt x="5542" y="3340"/>
                </a:cubicBezTo>
                <a:cubicBezTo>
                  <a:pt x="5542" y="3304"/>
                  <a:pt x="5542" y="3267"/>
                  <a:pt x="5542" y="3231"/>
                </a:cubicBezTo>
                <a:cubicBezTo>
                  <a:pt x="5580" y="3086"/>
                  <a:pt x="5636" y="3158"/>
                  <a:pt x="5693" y="3195"/>
                </a:cubicBezTo>
                <a:cubicBezTo>
                  <a:pt x="5712" y="3195"/>
                  <a:pt x="5731" y="3158"/>
                  <a:pt x="5750" y="3195"/>
                </a:cubicBezTo>
                <a:cubicBezTo>
                  <a:pt x="5769" y="3195"/>
                  <a:pt x="5769" y="3231"/>
                  <a:pt x="5769" y="3267"/>
                </a:cubicBezTo>
                <a:cubicBezTo>
                  <a:pt x="5788" y="3267"/>
                  <a:pt x="5807" y="3304"/>
                  <a:pt x="5807" y="3304"/>
                </a:cubicBezTo>
                <a:cubicBezTo>
                  <a:pt x="5807" y="3304"/>
                  <a:pt x="5807" y="3340"/>
                  <a:pt x="5807" y="3340"/>
                </a:cubicBezTo>
                <a:cubicBezTo>
                  <a:pt x="5788" y="3340"/>
                  <a:pt x="5769" y="3376"/>
                  <a:pt x="5750" y="3412"/>
                </a:cubicBezTo>
                <a:cubicBezTo>
                  <a:pt x="5769" y="3412"/>
                  <a:pt x="5769" y="3412"/>
                  <a:pt x="5769" y="3449"/>
                </a:cubicBezTo>
                <a:cubicBezTo>
                  <a:pt x="5769" y="3449"/>
                  <a:pt x="5769" y="3449"/>
                  <a:pt x="5788" y="3449"/>
                </a:cubicBezTo>
                <a:cubicBezTo>
                  <a:pt x="5788" y="3412"/>
                  <a:pt x="5807" y="3376"/>
                  <a:pt x="5844" y="3376"/>
                </a:cubicBezTo>
                <a:cubicBezTo>
                  <a:pt x="5844" y="3412"/>
                  <a:pt x="5863" y="3449"/>
                  <a:pt x="5882" y="3485"/>
                </a:cubicBezTo>
                <a:cubicBezTo>
                  <a:pt x="5882" y="3485"/>
                  <a:pt x="5882" y="3485"/>
                  <a:pt x="5882" y="3485"/>
                </a:cubicBezTo>
                <a:cubicBezTo>
                  <a:pt x="5882" y="3449"/>
                  <a:pt x="5901" y="3412"/>
                  <a:pt x="5920" y="3412"/>
                </a:cubicBezTo>
                <a:cubicBezTo>
                  <a:pt x="5958" y="3412"/>
                  <a:pt x="5977" y="3412"/>
                  <a:pt x="5996" y="3449"/>
                </a:cubicBezTo>
                <a:cubicBezTo>
                  <a:pt x="5996" y="3449"/>
                  <a:pt x="5996" y="3449"/>
                  <a:pt x="5996" y="3449"/>
                </a:cubicBezTo>
                <a:cubicBezTo>
                  <a:pt x="5996" y="3485"/>
                  <a:pt x="5977" y="3521"/>
                  <a:pt x="5958" y="3558"/>
                </a:cubicBezTo>
                <a:cubicBezTo>
                  <a:pt x="5996" y="3558"/>
                  <a:pt x="6015" y="3521"/>
                  <a:pt x="6034" y="3521"/>
                </a:cubicBezTo>
                <a:cubicBezTo>
                  <a:pt x="6034" y="3558"/>
                  <a:pt x="6034" y="3558"/>
                  <a:pt x="6034" y="3594"/>
                </a:cubicBezTo>
                <a:cubicBezTo>
                  <a:pt x="6053" y="3594"/>
                  <a:pt x="6053" y="3594"/>
                  <a:pt x="6053" y="3630"/>
                </a:cubicBezTo>
                <a:cubicBezTo>
                  <a:pt x="6109" y="3594"/>
                  <a:pt x="6128" y="3558"/>
                  <a:pt x="6166" y="3630"/>
                </a:cubicBezTo>
                <a:cubicBezTo>
                  <a:pt x="6166" y="3703"/>
                  <a:pt x="6128" y="3667"/>
                  <a:pt x="6109" y="3703"/>
                </a:cubicBezTo>
                <a:cubicBezTo>
                  <a:pt x="6109" y="3703"/>
                  <a:pt x="6090" y="3739"/>
                  <a:pt x="6090" y="3739"/>
                </a:cubicBezTo>
                <a:cubicBezTo>
                  <a:pt x="6109" y="3739"/>
                  <a:pt x="6109" y="3739"/>
                  <a:pt x="6109" y="3739"/>
                </a:cubicBezTo>
                <a:cubicBezTo>
                  <a:pt x="6128" y="3739"/>
                  <a:pt x="6128" y="3739"/>
                  <a:pt x="6147" y="3739"/>
                </a:cubicBezTo>
                <a:cubicBezTo>
                  <a:pt x="6166" y="3739"/>
                  <a:pt x="6166" y="3739"/>
                  <a:pt x="6185" y="3739"/>
                </a:cubicBezTo>
                <a:cubicBezTo>
                  <a:pt x="6185" y="3703"/>
                  <a:pt x="6185" y="3703"/>
                  <a:pt x="6204" y="3703"/>
                </a:cubicBezTo>
                <a:cubicBezTo>
                  <a:pt x="6223" y="3703"/>
                  <a:pt x="6261" y="3739"/>
                  <a:pt x="6261" y="3775"/>
                </a:cubicBezTo>
                <a:cubicBezTo>
                  <a:pt x="6242" y="3775"/>
                  <a:pt x="6204" y="3812"/>
                  <a:pt x="6185" y="3812"/>
                </a:cubicBezTo>
                <a:cubicBezTo>
                  <a:pt x="6185" y="3812"/>
                  <a:pt x="6185" y="3812"/>
                  <a:pt x="6185" y="3812"/>
                </a:cubicBezTo>
                <a:cubicBezTo>
                  <a:pt x="6204" y="3848"/>
                  <a:pt x="6242" y="3848"/>
                  <a:pt x="6261" y="3884"/>
                </a:cubicBezTo>
                <a:cubicBezTo>
                  <a:pt x="6280" y="3884"/>
                  <a:pt x="6280" y="3884"/>
                  <a:pt x="6280" y="3921"/>
                </a:cubicBezTo>
                <a:cubicBezTo>
                  <a:pt x="6280" y="3921"/>
                  <a:pt x="6280" y="3921"/>
                  <a:pt x="6280" y="3921"/>
                </a:cubicBezTo>
                <a:cubicBezTo>
                  <a:pt x="6261" y="3921"/>
                  <a:pt x="6242" y="3921"/>
                  <a:pt x="6223" y="3921"/>
                </a:cubicBezTo>
                <a:cubicBezTo>
                  <a:pt x="6223" y="3921"/>
                  <a:pt x="6204" y="3884"/>
                  <a:pt x="6185" y="3884"/>
                </a:cubicBezTo>
                <a:cubicBezTo>
                  <a:pt x="6166" y="3884"/>
                  <a:pt x="6166" y="3884"/>
                  <a:pt x="6166" y="3921"/>
                </a:cubicBezTo>
                <a:cubicBezTo>
                  <a:pt x="6166" y="3921"/>
                  <a:pt x="6166" y="3921"/>
                  <a:pt x="6166" y="3921"/>
                </a:cubicBezTo>
                <a:cubicBezTo>
                  <a:pt x="6185" y="3921"/>
                  <a:pt x="6185" y="3957"/>
                  <a:pt x="6204" y="3957"/>
                </a:cubicBezTo>
                <a:cubicBezTo>
                  <a:pt x="6204" y="3957"/>
                  <a:pt x="6204" y="3957"/>
                  <a:pt x="6204" y="3993"/>
                </a:cubicBezTo>
                <a:cubicBezTo>
                  <a:pt x="6185" y="3993"/>
                  <a:pt x="6166" y="3993"/>
                  <a:pt x="6147" y="3993"/>
                </a:cubicBezTo>
                <a:cubicBezTo>
                  <a:pt x="6166" y="4066"/>
                  <a:pt x="6223" y="4066"/>
                  <a:pt x="6261" y="4102"/>
                </a:cubicBezTo>
                <a:cubicBezTo>
                  <a:pt x="6261" y="4102"/>
                  <a:pt x="6280" y="4175"/>
                  <a:pt x="6280" y="4175"/>
                </a:cubicBezTo>
                <a:cubicBezTo>
                  <a:pt x="6317" y="4138"/>
                  <a:pt x="6317" y="4175"/>
                  <a:pt x="6355" y="4175"/>
                </a:cubicBezTo>
                <a:cubicBezTo>
                  <a:pt x="6374" y="4211"/>
                  <a:pt x="6374" y="4175"/>
                  <a:pt x="6393" y="4175"/>
                </a:cubicBezTo>
                <a:cubicBezTo>
                  <a:pt x="6412" y="4175"/>
                  <a:pt x="6450" y="4247"/>
                  <a:pt x="6450" y="4284"/>
                </a:cubicBezTo>
                <a:cubicBezTo>
                  <a:pt x="6450" y="4284"/>
                  <a:pt x="6450" y="4284"/>
                  <a:pt x="6450" y="4284"/>
                </a:cubicBezTo>
                <a:cubicBezTo>
                  <a:pt x="6431" y="4284"/>
                  <a:pt x="6431" y="4284"/>
                  <a:pt x="6412" y="4320"/>
                </a:cubicBezTo>
                <a:cubicBezTo>
                  <a:pt x="6412" y="4320"/>
                  <a:pt x="6412" y="4320"/>
                  <a:pt x="6412" y="4356"/>
                </a:cubicBezTo>
                <a:cubicBezTo>
                  <a:pt x="6450" y="4356"/>
                  <a:pt x="6488" y="4320"/>
                  <a:pt x="6506" y="4320"/>
                </a:cubicBezTo>
                <a:cubicBezTo>
                  <a:pt x="6506" y="4356"/>
                  <a:pt x="6506" y="4356"/>
                  <a:pt x="6506" y="4393"/>
                </a:cubicBezTo>
                <a:cubicBezTo>
                  <a:pt x="6525" y="4393"/>
                  <a:pt x="6544" y="4393"/>
                  <a:pt x="6563" y="4356"/>
                </a:cubicBezTo>
                <a:close/>
                <a:moveTo>
                  <a:pt x="6696" y="2432"/>
                </a:moveTo>
                <a:cubicBezTo>
                  <a:pt x="6715" y="2432"/>
                  <a:pt x="6715" y="2432"/>
                  <a:pt x="6715" y="2396"/>
                </a:cubicBezTo>
                <a:cubicBezTo>
                  <a:pt x="6715" y="2396"/>
                  <a:pt x="6715" y="2396"/>
                  <a:pt x="6715" y="2396"/>
                </a:cubicBezTo>
                <a:cubicBezTo>
                  <a:pt x="6733" y="2432"/>
                  <a:pt x="6733" y="2432"/>
                  <a:pt x="6733" y="2469"/>
                </a:cubicBezTo>
                <a:cubicBezTo>
                  <a:pt x="6715" y="2469"/>
                  <a:pt x="6715" y="2469"/>
                  <a:pt x="6696" y="2432"/>
                </a:cubicBezTo>
                <a:close/>
                <a:moveTo>
                  <a:pt x="6790" y="3158"/>
                </a:moveTo>
                <a:cubicBezTo>
                  <a:pt x="6809" y="3122"/>
                  <a:pt x="6809" y="3122"/>
                  <a:pt x="6828" y="3122"/>
                </a:cubicBezTo>
                <a:cubicBezTo>
                  <a:pt x="6866" y="3086"/>
                  <a:pt x="6885" y="3122"/>
                  <a:pt x="6904" y="3158"/>
                </a:cubicBezTo>
                <a:cubicBezTo>
                  <a:pt x="6923" y="3158"/>
                  <a:pt x="6923" y="3195"/>
                  <a:pt x="6942" y="3195"/>
                </a:cubicBezTo>
                <a:cubicBezTo>
                  <a:pt x="6960" y="3195"/>
                  <a:pt x="6998" y="3231"/>
                  <a:pt x="6979" y="3267"/>
                </a:cubicBezTo>
                <a:cubicBezTo>
                  <a:pt x="6979" y="3267"/>
                  <a:pt x="6960" y="3304"/>
                  <a:pt x="6942" y="3304"/>
                </a:cubicBezTo>
                <a:cubicBezTo>
                  <a:pt x="6923" y="3304"/>
                  <a:pt x="6904" y="3304"/>
                  <a:pt x="6904" y="3340"/>
                </a:cubicBezTo>
                <a:cubicBezTo>
                  <a:pt x="6885" y="3340"/>
                  <a:pt x="6885" y="3340"/>
                  <a:pt x="6866" y="3340"/>
                </a:cubicBezTo>
                <a:cubicBezTo>
                  <a:pt x="6866" y="3340"/>
                  <a:pt x="6828" y="3304"/>
                  <a:pt x="6828" y="3304"/>
                </a:cubicBezTo>
                <a:cubicBezTo>
                  <a:pt x="6828" y="3304"/>
                  <a:pt x="6847" y="3304"/>
                  <a:pt x="6847" y="3267"/>
                </a:cubicBezTo>
                <a:cubicBezTo>
                  <a:pt x="6866" y="3304"/>
                  <a:pt x="6866" y="3304"/>
                  <a:pt x="6866" y="3267"/>
                </a:cubicBezTo>
                <a:cubicBezTo>
                  <a:pt x="6866" y="3267"/>
                  <a:pt x="6866" y="3267"/>
                  <a:pt x="6866" y="3267"/>
                </a:cubicBezTo>
                <a:cubicBezTo>
                  <a:pt x="6866" y="3267"/>
                  <a:pt x="6866" y="3267"/>
                  <a:pt x="6847" y="3267"/>
                </a:cubicBezTo>
                <a:cubicBezTo>
                  <a:pt x="6847" y="3267"/>
                  <a:pt x="6847" y="3267"/>
                  <a:pt x="6847" y="3267"/>
                </a:cubicBezTo>
                <a:cubicBezTo>
                  <a:pt x="6847" y="3267"/>
                  <a:pt x="6847" y="3267"/>
                  <a:pt x="6847" y="3267"/>
                </a:cubicBezTo>
                <a:cubicBezTo>
                  <a:pt x="6847" y="3267"/>
                  <a:pt x="6847" y="3267"/>
                  <a:pt x="6828" y="3267"/>
                </a:cubicBezTo>
                <a:cubicBezTo>
                  <a:pt x="6828" y="3267"/>
                  <a:pt x="6828" y="3267"/>
                  <a:pt x="6809" y="3267"/>
                </a:cubicBezTo>
                <a:cubicBezTo>
                  <a:pt x="6809" y="3267"/>
                  <a:pt x="6790" y="3267"/>
                  <a:pt x="6790" y="3267"/>
                </a:cubicBezTo>
                <a:cubicBezTo>
                  <a:pt x="6790" y="3267"/>
                  <a:pt x="6790" y="3267"/>
                  <a:pt x="6790" y="3231"/>
                </a:cubicBezTo>
                <a:cubicBezTo>
                  <a:pt x="6790" y="3231"/>
                  <a:pt x="6809" y="3231"/>
                  <a:pt x="6828" y="3231"/>
                </a:cubicBezTo>
                <a:cubicBezTo>
                  <a:pt x="6809" y="3231"/>
                  <a:pt x="6809" y="3231"/>
                  <a:pt x="6790" y="3195"/>
                </a:cubicBezTo>
                <a:cubicBezTo>
                  <a:pt x="6790" y="3195"/>
                  <a:pt x="6790" y="3195"/>
                  <a:pt x="6809" y="3195"/>
                </a:cubicBezTo>
                <a:cubicBezTo>
                  <a:pt x="6809" y="3195"/>
                  <a:pt x="6809" y="3195"/>
                  <a:pt x="6809" y="3195"/>
                </a:cubicBezTo>
                <a:cubicBezTo>
                  <a:pt x="6809" y="3158"/>
                  <a:pt x="6809" y="3158"/>
                  <a:pt x="6790" y="3158"/>
                </a:cubicBezTo>
                <a:close/>
                <a:moveTo>
                  <a:pt x="5674" y="11653"/>
                </a:moveTo>
                <a:cubicBezTo>
                  <a:pt x="5674" y="11653"/>
                  <a:pt x="5674" y="11653"/>
                  <a:pt x="5674" y="11653"/>
                </a:cubicBezTo>
                <a:cubicBezTo>
                  <a:pt x="5655" y="11653"/>
                  <a:pt x="5655" y="11653"/>
                  <a:pt x="5655" y="11653"/>
                </a:cubicBezTo>
                <a:cubicBezTo>
                  <a:pt x="5636" y="11617"/>
                  <a:pt x="5636" y="11653"/>
                  <a:pt x="5618" y="11653"/>
                </a:cubicBezTo>
                <a:cubicBezTo>
                  <a:pt x="5599" y="11653"/>
                  <a:pt x="5561" y="11617"/>
                  <a:pt x="5561" y="11617"/>
                </a:cubicBezTo>
                <a:cubicBezTo>
                  <a:pt x="5561" y="11581"/>
                  <a:pt x="5561" y="11581"/>
                  <a:pt x="5561" y="11581"/>
                </a:cubicBezTo>
                <a:cubicBezTo>
                  <a:pt x="5599" y="11581"/>
                  <a:pt x="5655" y="11581"/>
                  <a:pt x="5674" y="11653"/>
                </a:cubicBezTo>
                <a:close/>
                <a:moveTo>
                  <a:pt x="5712" y="9293"/>
                </a:moveTo>
                <a:cubicBezTo>
                  <a:pt x="5712" y="9293"/>
                  <a:pt x="5712" y="9293"/>
                  <a:pt x="5731" y="9293"/>
                </a:cubicBezTo>
                <a:cubicBezTo>
                  <a:pt x="5712" y="9293"/>
                  <a:pt x="5712" y="9293"/>
                  <a:pt x="5712" y="9293"/>
                </a:cubicBezTo>
                <a:cubicBezTo>
                  <a:pt x="5712" y="9293"/>
                  <a:pt x="5712" y="9293"/>
                  <a:pt x="5712" y="9293"/>
                </a:cubicBezTo>
                <a:close/>
                <a:moveTo>
                  <a:pt x="5712" y="9257"/>
                </a:moveTo>
                <a:cubicBezTo>
                  <a:pt x="5712" y="9257"/>
                  <a:pt x="5712" y="9293"/>
                  <a:pt x="5712" y="9293"/>
                </a:cubicBezTo>
                <a:cubicBezTo>
                  <a:pt x="5712" y="9293"/>
                  <a:pt x="5712" y="9293"/>
                  <a:pt x="5712" y="9293"/>
                </a:cubicBezTo>
                <a:cubicBezTo>
                  <a:pt x="5712" y="9293"/>
                  <a:pt x="5712" y="9257"/>
                  <a:pt x="5712" y="9257"/>
                </a:cubicBezTo>
                <a:close/>
                <a:moveTo>
                  <a:pt x="5731" y="9366"/>
                </a:moveTo>
                <a:cubicBezTo>
                  <a:pt x="5731" y="9366"/>
                  <a:pt x="5731" y="9366"/>
                  <a:pt x="5731" y="9366"/>
                </a:cubicBezTo>
                <a:cubicBezTo>
                  <a:pt x="5731" y="9330"/>
                  <a:pt x="5731" y="9330"/>
                  <a:pt x="5731" y="9293"/>
                </a:cubicBezTo>
                <a:cubicBezTo>
                  <a:pt x="5731" y="9330"/>
                  <a:pt x="5731" y="9330"/>
                  <a:pt x="5731" y="9366"/>
                </a:cubicBezTo>
                <a:close/>
                <a:moveTo>
                  <a:pt x="5807" y="11363"/>
                </a:moveTo>
                <a:cubicBezTo>
                  <a:pt x="5807" y="11363"/>
                  <a:pt x="5807" y="11363"/>
                  <a:pt x="5807" y="11363"/>
                </a:cubicBezTo>
                <a:cubicBezTo>
                  <a:pt x="5788" y="11399"/>
                  <a:pt x="5769" y="11399"/>
                  <a:pt x="5731" y="11399"/>
                </a:cubicBezTo>
                <a:cubicBezTo>
                  <a:pt x="5712" y="11399"/>
                  <a:pt x="5693" y="11399"/>
                  <a:pt x="5674" y="11399"/>
                </a:cubicBezTo>
                <a:cubicBezTo>
                  <a:pt x="5655" y="11399"/>
                  <a:pt x="5618" y="11399"/>
                  <a:pt x="5599" y="11399"/>
                </a:cubicBezTo>
                <a:cubicBezTo>
                  <a:pt x="5599" y="11399"/>
                  <a:pt x="5599" y="11399"/>
                  <a:pt x="5599" y="11399"/>
                </a:cubicBezTo>
                <a:cubicBezTo>
                  <a:pt x="5599" y="11399"/>
                  <a:pt x="5599" y="11399"/>
                  <a:pt x="5599" y="11363"/>
                </a:cubicBezTo>
                <a:cubicBezTo>
                  <a:pt x="5618" y="11363"/>
                  <a:pt x="5618" y="11363"/>
                  <a:pt x="5618" y="11326"/>
                </a:cubicBezTo>
                <a:cubicBezTo>
                  <a:pt x="5599" y="11290"/>
                  <a:pt x="5561" y="11290"/>
                  <a:pt x="5542" y="11290"/>
                </a:cubicBezTo>
                <a:cubicBezTo>
                  <a:pt x="5542" y="11254"/>
                  <a:pt x="5542" y="11217"/>
                  <a:pt x="5523" y="11217"/>
                </a:cubicBezTo>
                <a:cubicBezTo>
                  <a:pt x="5523" y="11181"/>
                  <a:pt x="5485" y="11217"/>
                  <a:pt x="5466" y="11181"/>
                </a:cubicBezTo>
                <a:cubicBezTo>
                  <a:pt x="5447" y="11181"/>
                  <a:pt x="5428" y="11145"/>
                  <a:pt x="5409" y="11145"/>
                </a:cubicBezTo>
                <a:cubicBezTo>
                  <a:pt x="5372" y="11109"/>
                  <a:pt x="5334" y="11145"/>
                  <a:pt x="5315" y="11109"/>
                </a:cubicBezTo>
                <a:cubicBezTo>
                  <a:pt x="5334" y="11109"/>
                  <a:pt x="5334" y="11109"/>
                  <a:pt x="5353" y="11072"/>
                </a:cubicBezTo>
                <a:cubicBezTo>
                  <a:pt x="5353" y="11072"/>
                  <a:pt x="5353" y="11072"/>
                  <a:pt x="5353" y="11072"/>
                </a:cubicBezTo>
                <a:cubicBezTo>
                  <a:pt x="5353" y="11072"/>
                  <a:pt x="5334" y="11072"/>
                  <a:pt x="5334" y="11072"/>
                </a:cubicBezTo>
                <a:cubicBezTo>
                  <a:pt x="5277" y="11036"/>
                  <a:pt x="5277" y="11072"/>
                  <a:pt x="5239" y="11109"/>
                </a:cubicBezTo>
                <a:cubicBezTo>
                  <a:pt x="5239" y="11145"/>
                  <a:pt x="5220" y="11109"/>
                  <a:pt x="5201" y="11145"/>
                </a:cubicBezTo>
                <a:cubicBezTo>
                  <a:pt x="5201" y="11145"/>
                  <a:pt x="5182" y="11181"/>
                  <a:pt x="5164" y="11181"/>
                </a:cubicBezTo>
                <a:cubicBezTo>
                  <a:pt x="5164" y="11181"/>
                  <a:pt x="5164" y="11181"/>
                  <a:pt x="5164" y="11181"/>
                </a:cubicBezTo>
                <a:cubicBezTo>
                  <a:pt x="5164" y="11145"/>
                  <a:pt x="5182" y="11145"/>
                  <a:pt x="5182" y="11145"/>
                </a:cubicBezTo>
                <a:cubicBezTo>
                  <a:pt x="5182" y="11109"/>
                  <a:pt x="5182" y="11109"/>
                  <a:pt x="5182" y="11072"/>
                </a:cubicBezTo>
                <a:cubicBezTo>
                  <a:pt x="5201" y="11072"/>
                  <a:pt x="5239" y="11036"/>
                  <a:pt x="5258" y="11036"/>
                </a:cubicBezTo>
                <a:cubicBezTo>
                  <a:pt x="5277" y="11000"/>
                  <a:pt x="5296" y="11000"/>
                  <a:pt x="5315" y="11000"/>
                </a:cubicBezTo>
                <a:cubicBezTo>
                  <a:pt x="5372" y="11000"/>
                  <a:pt x="5409" y="11036"/>
                  <a:pt x="5428" y="11036"/>
                </a:cubicBezTo>
                <a:cubicBezTo>
                  <a:pt x="5447" y="11036"/>
                  <a:pt x="5447" y="11036"/>
                  <a:pt x="5447" y="11036"/>
                </a:cubicBezTo>
                <a:cubicBezTo>
                  <a:pt x="5466" y="11072"/>
                  <a:pt x="5485" y="11072"/>
                  <a:pt x="5485" y="11109"/>
                </a:cubicBezTo>
                <a:cubicBezTo>
                  <a:pt x="5523" y="11145"/>
                  <a:pt x="5561" y="11109"/>
                  <a:pt x="5599" y="11145"/>
                </a:cubicBezTo>
                <a:cubicBezTo>
                  <a:pt x="5599" y="11181"/>
                  <a:pt x="5618" y="11181"/>
                  <a:pt x="5618" y="11217"/>
                </a:cubicBezTo>
                <a:cubicBezTo>
                  <a:pt x="5636" y="11254"/>
                  <a:pt x="5712" y="11254"/>
                  <a:pt x="5712" y="11290"/>
                </a:cubicBezTo>
                <a:cubicBezTo>
                  <a:pt x="5712" y="11290"/>
                  <a:pt x="5712" y="11290"/>
                  <a:pt x="5712" y="11290"/>
                </a:cubicBezTo>
                <a:cubicBezTo>
                  <a:pt x="5712" y="11326"/>
                  <a:pt x="5712" y="11326"/>
                  <a:pt x="5712" y="11326"/>
                </a:cubicBezTo>
                <a:cubicBezTo>
                  <a:pt x="5769" y="11326"/>
                  <a:pt x="5788" y="11326"/>
                  <a:pt x="5807" y="11363"/>
                </a:cubicBezTo>
                <a:close/>
                <a:moveTo>
                  <a:pt x="5844" y="11435"/>
                </a:moveTo>
                <a:cubicBezTo>
                  <a:pt x="5844" y="11435"/>
                  <a:pt x="5844" y="11435"/>
                  <a:pt x="5844" y="11435"/>
                </a:cubicBezTo>
                <a:cubicBezTo>
                  <a:pt x="5844" y="11399"/>
                  <a:pt x="5844" y="11399"/>
                  <a:pt x="5863" y="11399"/>
                </a:cubicBezTo>
                <a:cubicBezTo>
                  <a:pt x="5863" y="11399"/>
                  <a:pt x="5863" y="11399"/>
                  <a:pt x="5863" y="11399"/>
                </a:cubicBezTo>
                <a:cubicBezTo>
                  <a:pt x="5901" y="11399"/>
                  <a:pt x="5920" y="11435"/>
                  <a:pt x="5939" y="11435"/>
                </a:cubicBezTo>
                <a:cubicBezTo>
                  <a:pt x="5958" y="11435"/>
                  <a:pt x="5958" y="11399"/>
                  <a:pt x="5977" y="11399"/>
                </a:cubicBezTo>
                <a:cubicBezTo>
                  <a:pt x="5977" y="11399"/>
                  <a:pt x="5977" y="11399"/>
                  <a:pt x="5996" y="11399"/>
                </a:cubicBezTo>
                <a:cubicBezTo>
                  <a:pt x="5996" y="11399"/>
                  <a:pt x="5996" y="11399"/>
                  <a:pt x="6015" y="11399"/>
                </a:cubicBezTo>
                <a:cubicBezTo>
                  <a:pt x="6015" y="11435"/>
                  <a:pt x="6053" y="11435"/>
                  <a:pt x="6071" y="11435"/>
                </a:cubicBezTo>
                <a:cubicBezTo>
                  <a:pt x="6071" y="11508"/>
                  <a:pt x="6147" y="11508"/>
                  <a:pt x="6166" y="11581"/>
                </a:cubicBezTo>
                <a:cubicBezTo>
                  <a:pt x="6166" y="11581"/>
                  <a:pt x="6147" y="11617"/>
                  <a:pt x="6147" y="11617"/>
                </a:cubicBezTo>
                <a:cubicBezTo>
                  <a:pt x="6128" y="11617"/>
                  <a:pt x="6128" y="11544"/>
                  <a:pt x="6090" y="11581"/>
                </a:cubicBezTo>
                <a:cubicBezTo>
                  <a:pt x="6090" y="11581"/>
                  <a:pt x="6090" y="11581"/>
                  <a:pt x="6071" y="11581"/>
                </a:cubicBezTo>
                <a:cubicBezTo>
                  <a:pt x="6053" y="11581"/>
                  <a:pt x="6053" y="11617"/>
                  <a:pt x="6034" y="11617"/>
                </a:cubicBezTo>
                <a:cubicBezTo>
                  <a:pt x="6034" y="11581"/>
                  <a:pt x="6034" y="11581"/>
                  <a:pt x="6015" y="11581"/>
                </a:cubicBezTo>
                <a:cubicBezTo>
                  <a:pt x="5996" y="11617"/>
                  <a:pt x="5996" y="11617"/>
                  <a:pt x="5977" y="11689"/>
                </a:cubicBezTo>
                <a:cubicBezTo>
                  <a:pt x="5958" y="11653"/>
                  <a:pt x="5958" y="11617"/>
                  <a:pt x="5939" y="11617"/>
                </a:cubicBezTo>
                <a:cubicBezTo>
                  <a:pt x="5920" y="11617"/>
                  <a:pt x="5901" y="11617"/>
                  <a:pt x="5901" y="11617"/>
                </a:cubicBezTo>
                <a:cubicBezTo>
                  <a:pt x="5882" y="11617"/>
                  <a:pt x="5863" y="11617"/>
                  <a:pt x="5844" y="11617"/>
                </a:cubicBezTo>
                <a:cubicBezTo>
                  <a:pt x="5826" y="11617"/>
                  <a:pt x="5826" y="11617"/>
                  <a:pt x="5826" y="11617"/>
                </a:cubicBezTo>
                <a:cubicBezTo>
                  <a:pt x="5807" y="11617"/>
                  <a:pt x="5807" y="11617"/>
                  <a:pt x="5788" y="11581"/>
                </a:cubicBezTo>
                <a:cubicBezTo>
                  <a:pt x="5788" y="11581"/>
                  <a:pt x="5788" y="11581"/>
                  <a:pt x="5788" y="11581"/>
                </a:cubicBezTo>
                <a:cubicBezTo>
                  <a:pt x="5788" y="11581"/>
                  <a:pt x="5807" y="11544"/>
                  <a:pt x="5807" y="11544"/>
                </a:cubicBezTo>
                <a:cubicBezTo>
                  <a:pt x="5844" y="11581"/>
                  <a:pt x="5901" y="11581"/>
                  <a:pt x="5920" y="11544"/>
                </a:cubicBezTo>
                <a:cubicBezTo>
                  <a:pt x="5920" y="11544"/>
                  <a:pt x="5920" y="11544"/>
                  <a:pt x="5920" y="11544"/>
                </a:cubicBezTo>
                <a:cubicBezTo>
                  <a:pt x="5882" y="11544"/>
                  <a:pt x="5901" y="11508"/>
                  <a:pt x="5901" y="11472"/>
                </a:cubicBezTo>
                <a:cubicBezTo>
                  <a:pt x="5882" y="11435"/>
                  <a:pt x="5863" y="11435"/>
                  <a:pt x="5844" y="11435"/>
                </a:cubicBezTo>
                <a:close/>
                <a:moveTo>
                  <a:pt x="6242" y="11581"/>
                </a:moveTo>
                <a:cubicBezTo>
                  <a:pt x="6242" y="11581"/>
                  <a:pt x="6242" y="11581"/>
                  <a:pt x="6242" y="11581"/>
                </a:cubicBezTo>
                <a:cubicBezTo>
                  <a:pt x="6261" y="11581"/>
                  <a:pt x="6317" y="11581"/>
                  <a:pt x="6336" y="11581"/>
                </a:cubicBezTo>
                <a:cubicBezTo>
                  <a:pt x="6317" y="11653"/>
                  <a:pt x="6298" y="11617"/>
                  <a:pt x="6280" y="11653"/>
                </a:cubicBezTo>
                <a:cubicBezTo>
                  <a:pt x="6261" y="11653"/>
                  <a:pt x="6261" y="11653"/>
                  <a:pt x="6242" y="11653"/>
                </a:cubicBezTo>
                <a:cubicBezTo>
                  <a:pt x="6242" y="11617"/>
                  <a:pt x="6242" y="11617"/>
                  <a:pt x="6242" y="11581"/>
                </a:cubicBezTo>
                <a:close/>
                <a:moveTo>
                  <a:pt x="6261" y="13033"/>
                </a:moveTo>
                <a:cubicBezTo>
                  <a:pt x="6261" y="13033"/>
                  <a:pt x="6261" y="13033"/>
                  <a:pt x="6261" y="13033"/>
                </a:cubicBezTo>
                <a:cubicBezTo>
                  <a:pt x="6280" y="13033"/>
                  <a:pt x="6280" y="13033"/>
                  <a:pt x="6298" y="13033"/>
                </a:cubicBezTo>
                <a:cubicBezTo>
                  <a:pt x="6298" y="13033"/>
                  <a:pt x="6298" y="13033"/>
                  <a:pt x="6298" y="13033"/>
                </a:cubicBezTo>
                <a:cubicBezTo>
                  <a:pt x="6298" y="13033"/>
                  <a:pt x="6298" y="13033"/>
                  <a:pt x="6298" y="13033"/>
                </a:cubicBezTo>
                <a:cubicBezTo>
                  <a:pt x="6298" y="13033"/>
                  <a:pt x="6298" y="13069"/>
                  <a:pt x="6298" y="13105"/>
                </a:cubicBezTo>
                <a:cubicBezTo>
                  <a:pt x="6280" y="13105"/>
                  <a:pt x="6261" y="13105"/>
                  <a:pt x="6242" y="13105"/>
                </a:cubicBezTo>
                <a:cubicBezTo>
                  <a:pt x="6242" y="13105"/>
                  <a:pt x="6242" y="13105"/>
                  <a:pt x="6242" y="13105"/>
                </a:cubicBezTo>
                <a:cubicBezTo>
                  <a:pt x="6242" y="13105"/>
                  <a:pt x="6242" y="13105"/>
                  <a:pt x="6242" y="13105"/>
                </a:cubicBezTo>
                <a:cubicBezTo>
                  <a:pt x="6261" y="13105"/>
                  <a:pt x="6261" y="13105"/>
                  <a:pt x="6280" y="13069"/>
                </a:cubicBezTo>
                <a:cubicBezTo>
                  <a:pt x="6261" y="13069"/>
                  <a:pt x="6261" y="13069"/>
                  <a:pt x="6280" y="13069"/>
                </a:cubicBezTo>
                <a:cubicBezTo>
                  <a:pt x="6261" y="13033"/>
                  <a:pt x="6261" y="13033"/>
                  <a:pt x="6261" y="13033"/>
                </a:cubicBezTo>
                <a:close/>
                <a:moveTo>
                  <a:pt x="6639" y="7950"/>
                </a:moveTo>
                <a:cubicBezTo>
                  <a:pt x="6658" y="7950"/>
                  <a:pt x="6677" y="7841"/>
                  <a:pt x="6715" y="7914"/>
                </a:cubicBezTo>
                <a:cubicBezTo>
                  <a:pt x="6696" y="7987"/>
                  <a:pt x="6620" y="8023"/>
                  <a:pt x="6601" y="7914"/>
                </a:cubicBezTo>
                <a:cubicBezTo>
                  <a:pt x="6601" y="7878"/>
                  <a:pt x="6639" y="7805"/>
                  <a:pt x="6658" y="7769"/>
                </a:cubicBezTo>
                <a:cubicBezTo>
                  <a:pt x="6658" y="7769"/>
                  <a:pt x="6677" y="7769"/>
                  <a:pt x="6677" y="7805"/>
                </a:cubicBezTo>
                <a:cubicBezTo>
                  <a:pt x="6677" y="7805"/>
                  <a:pt x="6677" y="7841"/>
                  <a:pt x="6658" y="7878"/>
                </a:cubicBezTo>
                <a:cubicBezTo>
                  <a:pt x="6639" y="7914"/>
                  <a:pt x="6620" y="7914"/>
                  <a:pt x="6639" y="7950"/>
                </a:cubicBezTo>
                <a:cubicBezTo>
                  <a:pt x="6639" y="7950"/>
                  <a:pt x="6639" y="7950"/>
                  <a:pt x="6639" y="7950"/>
                </a:cubicBezTo>
                <a:close/>
                <a:moveTo>
                  <a:pt x="7093" y="14339"/>
                </a:moveTo>
                <a:cubicBezTo>
                  <a:pt x="7074" y="14376"/>
                  <a:pt x="7074" y="14448"/>
                  <a:pt x="7074" y="14448"/>
                </a:cubicBezTo>
                <a:cubicBezTo>
                  <a:pt x="7055" y="14485"/>
                  <a:pt x="6998" y="14521"/>
                  <a:pt x="6960" y="14521"/>
                </a:cubicBezTo>
                <a:cubicBezTo>
                  <a:pt x="6942" y="14448"/>
                  <a:pt x="6942" y="14376"/>
                  <a:pt x="6960" y="14339"/>
                </a:cubicBezTo>
                <a:cubicBezTo>
                  <a:pt x="6998" y="14339"/>
                  <a:pt x="7074" y="14339"/>
                  <a:pt x="7093" y="14339"/>
                </a:cubicBezTo>
                <a:close/>
                <a:moveTo>
                  <a:pt x="7150" y="7696"/>
                </a:moveTo>
                <a:cubicBezTo>
                  <a:pt x="7150" y="7732"/>
                  <a:pt x="7131" y="7769"/>
                  <a:pt x="7131" y="7805"/>
                </a:cubicBezTo>
                <a:cubicBezTo>
                  <a:pt x="7112" y="7805"/>
                  <a:pt x="7093" y="7805"/>
                  <a:pt x="7093" y="7805"/>
                </a:cubicBezTo>
                <a:cubicBezTo>
                  <a:pt x="7093" y="7805"/>
                  <a:pt x="7093" y="7769"/>
                  <a:pt x="7093" y="7769"/>
                </a:cubicBezTo>
                <a:cubicBezTo>
                  <a:pt x="7074" y="7769"/>
                  <a:pt x="7074" y="7769"/>
                  <a:pt x="7074" y="7769"/>
                </a:cubicBezTo>
                <a:cubicBezTo>
                  <a:pt x="7074" y="7769"/>
                  <a:pt x="7055" y="7769"/>
                  <a:pt x="7055" y="7769"/>
                </a:cubicBezTo>
                <a:cubicBezTo>
                  <a:pt x="7055" y="7769"/>
                  <a:pt x="7055" y="7769"/>
                  <a:pt x="7055" y="7769"/>
                </a:cubicBezTo>
                <a:cubicBezTo>
                  <a:pt x="7055" y="7732"/>
                  <a:pt x="7074" y="7732"/>
                  <a:pt x="7074" y="7696"/>
                </a:cubicBezTo>
                <a:cubicBezTo>
                  <a:pt x="7074" y="7696"/>
                  <a:pt x="7055" y="7696"/>
                  <a:pt x="7055" y="7660"/>
                </a:cubicBezTo>
                <a:cubicBezTo>
                  <a:pt x="7055" y="7660"/>
                  <a:pt x="7055" y="7660"/>
                  <a:pt x="7055" y="7660"/>
                </a:cubicBezTo>
                <a:cubicBezTo>
                  <a:pt x="7036" y="7696"/>
                  <a:pt x="6998" y="7732"/>
                  <a:pt x="6979" y="7805"/>
                </a:cubicBezTo>
                <a:cubicBezTo>
                  <a:pt x="6960" y="7805"/>
                  <a:pt x="6960" y="7805"/>
                  <a:pt x="6942" y="7769"/>
                </a:cubicBezTo>
                <a:cubicBezTo>
                  <a:pt x="6942" y="7769"/>
                  <a:pt x="6942" y="7769"/>
                  <a:pt x="6942" y="7769"/>
                </a:cubicBezTo>
                <a:cubicBezTo>
                  <a:pt x="6979" y="7732"/>
                  <a:pt x="6998" y="7696"/>
                  <a:pt x="7017" y="7696"/>
                </a:cubicBezTo>
                <a:cubicBezTo>
                  <a:pt x="7017" y="7660"/>
                  <a:pt x="7017" y="7660"/>
                  <a:pt x="7017" y="7660"/>
                </a:cubicBezTo>
                <a:cubicBezTo>
                  <a:pt x="6998" y="7660"/>
                  <a:pt x="6998" y="7660"/>
                  <a:pt x="6979" y="7660"/>
                </a:cubicBezTo>
                <a:cubicBezTo>
                  <a:pt x="6979" y="7696"/>
                  <a:pt x="6979" y="7696"/>
                  <a:pt x="6960" y="7696"/>
                </a:cubicBezTo>
                <a:cubicBezTo>
                  <a:pt x="6960" y="7696"/>
                  <a:pt x="6960" y="7696"/>
                  <a:pt x="6960" y="7696"/>
                </a:cubicBezTo>
                <a:cubicBezTo>
                  <a:pt x="6960" y="7696"/>
                  <a:pt x="6960" y="7696"/>
                  <a:pt x="6960" y="7696"/>
                </a:cubicBezTo>
                <a:cubicBezTo>
                  <a:pt x="6960" y="7660"/>
                  <a:pt x="6960" y="7660"/>
                  <a:pt x="6960" y="7660"/>
                </a:cubicBezTo>
                <a:cubicBezTo>
                  <a:pt x="6942" y="7660"/>
                  <a:pt x="6942" y="7660"/>
                  <a:pt x="6942" y="7660"/>
                </a:cubicBezTo>
                <a:cubicBezTo>
                  <a:pt x="6923" y="7696"/>
                  <a:pt x="6904" y="7696"/>
                  <a:pt x="6885" y="7696"/>
                </a:cubicBezTo>
                <a:cubicBezTo>
                  <a:pt x="6866" y="7696"/>
                  <a:pt x="6828" y="7660"/>
                  <a:pt x="6809" y="7660"/>
                </a:cubicBezTo>
                <a:cubicBezTo>
                  <a:pt x="6790" y="7660"/>
                  <a:pt x="6771" y="7660"/>
                  <a:pt x="6752" y="7696"/>
                </a:cubicBezTo>
                <a:cubicBezTo>
                  <a:pt x="6733" y="7660"/>
                  <a:pt x="6733" y="7660"/>
                  <a:pt x="6733" y="7624"/>
                </a:cubicBezTo>
                <a:cubicBezTo>
                  <a:pt x="6752" y="7587"/>
                  <a:pt x="6790" y="7587"/>
                  <a:pt x="6809" y="7551"/>
                </a:cubicBezTo>
                <a:cubicBezTo>
                  <a:pt x="6790" y="7551"/>
                  <a:pt x="6790" y="7515"/>
                  <a:pt x="6771" y="7515"/>
                </a:cubicBezTo>
                <a:cubicBezTo>
                  <a:pt x="6771" y="7515"/>
                  <a:pt x="6771" y="7515"/>
                  <a:pt x="6771" y="7515"/>
                </a:cubicBezTo>
                <a:cubicBezTo>
                  <a:pt x="6790" y="7442"/>
                  <a:pt x="6809" y="7478"/>
                  <a:pt x="6828" y="7442"/>
                </a:cubicBezTo>
                <a:cubicBezTo>
                  <a:pt x="6828" y="7442"/>
                  <a:pt x="6809" y="7406"/>
                  <a:pt x="6809" y="7406"/>
                </a:cubicBezTo>
                <a:cubicBezTo>
                  <a:pt x="6828" y="7297"/>
                  <a:pt x="6885" y="7152"/>
                  <a:pt x="6923" y="7115"/>
                </a:cubicBezTo>
                <a:cubicBezTo>
                  <a:pt x="6942" y="7115"/>
                  <a:pt x="6942" y="7079"/>
                  <a:pt x="6960" y="7079"/>
                </a:cubicBezTo>
                <a:cubicBezTo>
                  <a:pt x="6960" y="7079"/>
                  <a:pt x="6979" y="7079"/>
                  <a:pt x="6979" y="7079"/>
                </a:cubicBezTo>
                <a:cubicBezTo>
                  <a:pt x="6979" y="7079"/>
                  <a:pt x="6979" y="7115"/>
                  <a:pt x="6979" y="7115"/>
                </a:cubicBezTo>
                <a:cubicBezTo>
                  <a:pt x="6979" y="7115"/>
                  <a:pt x="6979" y="7115"/>
                  <a:pt x="6979" y="7115"/>
                </a:cubicBezTo>
                <a:cubicBezTo>
                  <a:pt x="6960" y="7115"/>
                  <a:pt x="6960" y="7115"/>
                  <a:pt x="6942" y="7115"/>
                </a:cubicBezTo>
                <a:cubicBezTo>
                  <a:pt x="6960" y="7224"/>
                  <a:pt x="6885" y="7261"/>
                  <a:pt x="6904" y="7369"/>
                </a:cubicBezTo>
                <a:cubicBezTo>
                  <a:pt x="6923" y="7369"/>
                  <a:pt x="6923" y="7333"/>
                  <a:pt x="6942" y="7297"/>
                </a:cubicBezTo>
                <a:cubicBezTo>
                  <a:pt x="6942" y="7333"/>
                  <a:pt x="6960" y="7333"/>
                  <a:pt x="6960" y="7333"/>
                </a:cubicBezTo>
                <a:cubicBezTo>
                  <a:pt x="6960" y="7333"/>
                  <a:pt x="6960" y="7369"/>
                  <a:pt x="6942" y="7369"/>
                </a:cubicBezTo>
                <a:cubicBezTo>
                  <a:pt x="6942" y="7369"/>
                  <a:pt x="6942" y="7369"/>
                  <a:pt x="6942" y="7369"/>
                </a:cubicBezTo>
                <a:cubicBezTo>
                  <a:pt x="6942" y="7369"/>
                  <a:pt x="6942" y="7369"/>
                  <a:pt x="6942" y="7369"/>
                </a:cubicBezTo>
                <a:cubicBezTo>
                  <a:pt x="6960" y="7406"/>
                  <a:pt x="6979" y="7442"/>
                  <a:pt x="7017" y="7442"/>
                </a:cubicBezTo>
                <a:cubicBezTo>
                  <a:pt x="7017" y="7442"/>
                  <a:pt x="7017" y="7406"/>
                  <a:pt x="7017" y="7406"/>
                </a:cubicBezTo>
                <a:cubicBezTo>
                  <a:pt x="7055" y="7406"/>
                  <a:pt x="7074" y="7406"/>
                  <a:pt x="7093" y="7442"/>
                </a:cubicBezTo>
                <a:cubicBezTo>
                  <a:pt x="7093" y="7442"/>
                  <a:pt x="7093" y="7442"/>
                  <a:pt x="7093" y="7442"/>
                </a:cubicBezTo>
                <a:cubicBezTo>
                  <a:pt x="7074" y="7478"/>
                  <a:pt x="7074" y="7478"/>
                  <a:pt x="7055" y="7515"/>
                </a:cubicBezTo>
                <a:cubicBezTo>
                  <a:pt x="7055" y="7515"/>
                  <a:pt x="7055" y="7515"/>
                  <a:pt x="7055" y="7515"/>
                </a:cubicBezTo>
                <a:cubicBezTo>
                  <a:pt x="7055" y="7515"/>
                  <a:pt x="7074" y="7551"/>
                  <a:pt x="7074" y="7551"/>
                </a:cubicBezTo>
                <a:cubicBezTo>
                  <a:pt x="7093" y="7551"/>
                  <a:pt x="7093" y="7551"/>
                  <a:pt x="7112" y="7551"/>
                </a:cubicBezTo>
                <a:cubicBezTo>
                  <a:pt x="7112" y="7551"/>
                  <a:pt x="7112" y="7551"/>
                  <a:pt x="7112" y="7551"/>
                </a:cubicBezTo>
                <a:cubicBezTo>
                  <a:pt x="7112" y="7551"/>
                  <a:pt x="7112" y="7551"/>
                  <a:pt x="7112" y="7551"/>
                </a:cubicBezTo>
                <a:cubicBezTo>
                  <a:pt x="7093" y="7587"/>
                  <a:pt x="7093" y="7587"/>
                  <a:pt x="7074" y="7587"/>
                </a:cubicBezTo>
                <a:cubicBezTo>
                  <a:pt x="7074" y="7587"/>
                  <a:pt x="7074" y="7587"/>
                  <a:pt x="7074" y="7587"/>
                </a:cubicBezTo>
                <a:cubicBezTo>
                  <a:pt x="7074" y="7624"/>
                  <a:pt x="7074" y="7660"/>
                  <a:pt x="7093" y="7660"/>
                </a:cubicBezTo>
                <a:cubicBezTo>
                  <a:pt x="7093" y="7660"/>
                  <a:pt x="7093" y="7660"/>
                  <a:pt x="7093" y="7660"/>
                </a:cubicBezTo>
                <a:cubicBezTo>
                  <a:pt x="7093" y="7660"/>
                  <a:pt x="7093" y="7660"/>
                  <a:pt x="7112" y="7624"/>
                </a:cubicBezTo>
                <a:cubicBezTo>
                  <a:pt x="7112" y="7660"/>
                  <a:pt x="7112" y="7660"/>
                  <a:pt x="7112" y="7660"/>
                </a:cubicBezTo>
                <a:cubicBezTo>
                  <a:pt x="7112" y="7660"/>
                  <a:pt x="7112" y="7660"/>
                  <a:pt x="7112" y="7660"/>
                </a:cubicBezTo>
                <a:cubicBezTo>
                  <a:pt x="7112" y="7696"/>
                  <a:pt x="7112" y="7696"/>
                  <a:pt x="7150" y="7696"/>
                </a:cubicBezTo>
                <a:close/>
                <a:moveTo>
                  <a:pt x="7452" y="5119"/>
                </a:moveTo>
                <a:cubicBezTo>
                  <a:pt x="7452" y="5119"/>
                  <a:pt x="7471" y="5119"/>
                  <a:pt x="7471" y="5082"/>
                </a:cubicBezTo>
                <a:cubicBezTo>
                  <a:pt x="7471" y="5082"/>
                  <a:pt x="7471" y="5082"/>
                  <a:pt x="7490" y="5082"/>
                </a:cubicBezTo>
                <a:cubicBezTo>
                  <a:pt x="7490" y="5119"/>
                  <a:pt x="7490" y="5119"/>
                  <a:pt x="7490" y="5119"/>
                </a:cubicBezTo>
                <a:cubicBezTo>
                  <a:pt x="7471" y="5119"/>
                  <a:pt x="7471" y="5119"/>
                  <a:pt x="7452" y="5119"/>
                </a:cubicBezTo>
                <a:cubicBezTo>
                  <a:pt x="7452" y="5119"/>
                  <a:pt x="7452" y="5119"/>
                  <a:pt x="7452" y="5119"/>
                </a:cubicBezTo>
                <a:close/>
                <a:moveTo>
                  <a:pt x="5523" y="19785"/>
                </a:moveTo>
                <a:cubicBezTo>
                  <a:pt x="5523" y="19785"/>
                  <a:pt x="5523" y="19785"/>
                  <a:pt x="5523" y="19785"/>
                </a:cubicBezTo>
                <a:cubicBezTo>
                  <a:pt x="5504" y="19785"/>
                  <a:pt x="5504" y="19785"/>
                  <a:pt x="5485" y="19785"/>
                </a:cubicBezTo>
                <a:cubicBezTo>
                  <a:pt x="5504" y="19712"/>
                  <a:pt x="5504" y="19640"/>
                  <a:pt x="5504" y="19603"/>
                </a:cubicBezTo>
                <a:cubicBezTo>
                  <a:pt x="5523" y="19567"/>
                  <a:pt x="5523" y="19567"/>
                  <a:pt x="5523" y="19567"/>
                </a:cubicBezTo>
                <a:cubicBezTo>
                  <a:pt x="5523" y="19567"/>
                  <a:pt x="5523" y="19567"/>
                  <a:pt x="5542" y="19603"/>
                </a:cubicBezTo>
                <a:cubicBezTo>
                  <a:pt x="5542" y="19603"/>
                  <a:pt x="5542" y="19603"/>
                  <a:pt x="5542" y="19640"/>
                </a:cubicBezTo>
                <a:cubicBezTo>
                  <a:pt x="5542" y="19640"/>
                  <a:pt x="5523" y="19640"/>
                  <a:pt x="5523" y="19676"/>
                </a:cubicBezTo>
                <a:cubicBezTo>
                  <a:pt x="5523" y="19676"/>
                  <a:pt x="5523" y="19712"/>
                  <a:pt x="5542" y="19712"/>
                </a:cubicBezTo>
                <a:cubicBezTo>
                  <a:pt x="5523" y="19749"/>
                  <a:pt x="5523" y="19785"/>
                  <a:pt x="5523" y="19785"/>
                </a:cubicBezTo>
                <a:close/>
                <a:moveTo>
                  <a:pt x="2667" y="3884"/>
                </a:moveTo>
                <a:cubicBezTo>
                  <a:pt x="2667" y="3848"/>
                  <a:pt x="2648" y="3812"/>
                  <a:pt x="2667" y="3775"/>
                </a:cubicBezTo>
                <a:cubicBezTo>
                  <a:pt x="2686" y="3775"/>
                  <a:pt x="2705" y="3775"/>
                  <a:pt x="2705" y="3775"/>
                </a:cubicBezTo>
                <a:cubicBezTo>
                  <a:pt x="2724" y="3812"/>
                  <a:pt x="2724" y="3812"/>
                  <a:pt x="2705" y="3848"/>
                </a:cubicBezTo>
                <a:cubicBezTo>
                  <a:pt x="2761" y="3921"/>
                  <a:pt x="2799" y="3812"/>
                  <a:pt x="2818" y="3775"/>
                </a:cubicBezTo>
                <a:cubicBezTo>
                  <a:pt x="2837" y="3739"/>
                  <a:pt x="2913" y="3812"/>
                  <a:pt x="2932" y="3812"/>
                </a:cubicBezTo>
                <a:cubicBezTo>
                  <a:pt x="3007" y="3884"/>
                  <a:pt x="3140" y="3993"/>
                  <a:pt x="3253" y="3957"/>
                </a:cubicBezTo>
                <a:cubicBezTo>
                  <a:pt x="3291" y="3957"/>
                  <a:pt x="3348" y="4030"/>
                  <a:pt x="3367" y="4102"/>
                </a:cubicBezTo>
                <a:cubicBezTo>
                  <a:pt x="3329" y="4102"/>
                  <a:pt x="3310" y="4102"/>
                  <a:pt x="3272" y="4138"/>
                </a:cubicBezTo>
                <a:cubicBezTo>
                  <a:pt x="3272" y="4138"/>
                  <a:pt x="3272" y="4175"/>
                  <a:pt x="3272" y="4175"/>
                </a:cubicBezTo>
                <a:cubicBezTo>
                  <a:pt x="3329" y="4211"/>
                  <a:pt x="3386" y="4247"/>
                  <a:pt x="3461" y="4211"/>
                </a:cubicBezTo>
                <a:cubicBezTo>
                  <a:pt x="3499" y="4211"/>
                  <a:pt x="3537" y="4175"/>
                  <a:pt x="3575" y="4175"/>
                </a:cubicBezTo>
                <a:cubicBezTo>
                  <a:pt x="3613" y="4175"/>
                  <a:pt x="3632" y="4211"/>
                  <a:pt x="3650" y="4211"/>
                </a:cubicBezTo>
                <a:cubicBezTo>
                  <a:pt x="3669" y="4247"/>
                  <a:pt x="3707" y="4247"/>
                  <a:pt x="3726" y="4284"/>
                </a:cubicBezTo>
                <a:cubicBezTo>
                  <a:pt x="3726" y="4320"/>
                  <a:pt x="3726" y="4320"/>
                  <a:pt x="3726" y="4320"/>
                </a:cubicBezTo>
                <a:cubicBezTo>
                  <a:pt x="3707" y="4320"/>
                  <a:pt x="3707" y="4356"/>
                  <a:pt x="3707" y="4356"/>
                </a:cubicBezTo>
                <a:cubicBezTo>
                  <a:pt x="3726" y="4393"/>
                  <a:pt x="3745" y="4429"/>
                  <a:pt x="3764" y="4465"/>
                </a:cubicBezTo>
                <a:cubicBezTo>
                  <a:pt x="3764" y="4429"/>
                  <a:pt x="3764" y="4393"/>
                  <a:pt x="3764" y="4393"/>
                </a:cubicBezTo>
                <a:cubicBezTo>
                  <a:pt x="3764" y="4393"/>
                  <a:pt x="3783" y="4393"/>
                  <a:pt x="3783" y="4393"/>
                </a:cubicBezTo>
                <a:cubicBezTo>
                  <a:pt x="3783" y="4284"/>
                  <a:pt x="3745" y="4320"/>
                  <a:pt x="3764" y="4175"/>
                </a:cubicBezTo>
                <a:cubicBezTo>
                  <a:pt x="3783" y="4175"/>
                  <a:pt x="3821" y="4175"/>
                  <a:pt x="3840" y="4138"/>
                </a:cubicBezTo>
                <a:cubicBezTo>
                  <a:pt x="3858" y="4102"/>
                  <a:pt x="3858" y="4102"/>
                  <a:pt x="3858" y="4102"/>
                </a:cubicBezTo>
                <a:cubicBezTo>
                  <a:pt x="3915" y="4102"/>
                  <a:pt x="3934" y="4175"/>
                  <a:pt x="4010" y="4138"/>
                </a:cubicBezTo>
                <a:cubicBezTo>
                  <a:pt x="4029" y="4175"/>
                  <a:pt x="4085" y="4247"/>
                  <a:pt x="4142" y="4211"/>
                </a:cubicBezTo>
                <a:cubicBezTo>
                  <a:pt x="4161" y="4211"/>
                  <a:pt x="4161" y="4211"/>
                  <a:pt x="4180" y="4211"/>
                </a:cubicBezTo>
                <a:cubicBezTo>
                  <a:pt x="4237" y="4211"/>
                  <a:pt x="4294" y="4211"/>
                  <a:pt x="4331" y="4175"/>
                </a:cubicBezTo>
                <a:cubicBezTo>
                  <a:pt x="4350" y="4211"/>
                  <a:pt x="4369" y="4247"/>
                  <a:pt x="4388" y="4247"/>
                </a:cubicBezTo>
                <a:cubicBezTo>
                  <a:pt x="4407" y="4211"/>
                  <a:pt x="4407" y="4175"/>
                  <a:pt x="4407" y="4175"/>
                </a:cubicBezTo>
                <a:cubicBezTo>
                  <a:pt x="4388" y="4138"/>
                  <a:pt x="4350" y="4138"/>
                  <a:pt x="4331" y="4138"/>
                </a:cubicBezTo>
                <a:cubicBezTo>
                  <a:pt x="4331" y="4102"/>
                  <a:pt x="4331" y="4102"/>
                  <a:pt x="4331" y="4102"/>
                </a:cubicBezTo>
                <a:cubicBezTo>
                  <a:pt x="4369" y="4066"/>
                  <a:pt x="4388" y="4102"/>
                  <a:pt x="4426" y="4138"/>
                </a:cubicBezTo>
                <a:cubicBezTo>
                  <a:pt x="4445" y="4138"/>
                  <a:pt x="4445" y="4138"/>
                  <a:pt x="4464" y="4138"/>
                </a:cubicBezTo>
                <a:cubicBezTo>
                  <a:pt x="4464" y="4175"/>
                  <a:pt x="4464" y="4211"/>
                  <a:pt x="4445" y="4247"/>
                </a:cubicBezTo>
                <a:cubicBezTo>
                  <a:pt x="4445" y="4320"/>
                  <a:pt x="4502" y="4356"/>
                  <a:pt x="4520" y="4356"/>
                </a:cubicBezTo>
                <a:cubicBezTo>
                  <a:pt x="4520" y="4284"/>
                  <a:pt x="4483" y="4211"/>
                  <a:pt x="4520" y="4138"/>
                </a:cubicBezTo>
                <a:cubicBezTo>
                  <a:pt x="4520" y="4138"/>
                  <a:pt x="4558" y="4138"/>
                  <a:pt x="4558" y="4138"/>
                </a:cubicBezTo>
                <a:cubicBezTo>
                  <a:pt x="4577" y="4138"/>
                  <a:pt x="4577" y="4102"/>
                  <a:pt x="4596" y="4066"/>
                </a:cubicBezTo>
                <a:cubicBezTo>
                  <a:pt x="4615" y="4066"/>
                  <a:pt x="4615" y="4066"/>
                  <a:pt x="4634" y="4030"/>
                </a:cubicBezTo>
                <a:cubicBezTo>
                  <a:pt x="4634" y="4030"/>
                  <a:pt x="4634" y="3957"/>
                  <a:pt x="4615" y="3957"/>
                </a:cubicBezTo>
                <a:cubicBezTo>
                  <a:pt x="4596" y="3993"/>
                  <a:pt x="4577" y="3993"/>
                  <a:pt x="4558" y="3993"/>
                </a:cubicBezTo>
                <a:cubicBezTo>
                  <a:pt x="4558" y="3993"/>
                  <a:pt x="4558" y="3993"/>
                  <a:pt x="4558" y="3993"/>
                </a:cubicBezTo>
                <a:cubicBezTo>
                  <a:pt x="4577" y="3957"/>
                  <a:pt x="4577" y="3957"/>
                  <a:pt x="4577" y="3921"/>
                </a:cubicBezTo>
                <a:cubicBezTo>
                  <a:pt x="4596" y="3921"/>
                  <a:pt x="4596" y="3921"/>
                  <a:pt x="4634" y="3921"/>
                </a:cubicBezTo>
                <a:cubicBezTo>
                  <a:pt x="4634" y="3921"/>
                  <a:pt x="4653" y="3957"/>
                  <a:pt x="4653" y="3957"/>
                </a:cubicBezTo>
                <a:cubicBezTo>
                  <a:pt x="4653" y="3921"/>
                  <a:pt x="4653" y="3884"/>
                  <a:pt x="4653" y="3848"/>
                </a:cubicBezTo>
                <a:cubicBezTo>
                  <a:pt x="4653" y="3848"/>
                  <a:pt x="4653" y="3848"/>
                  <a:pt x="4653" y="3848"/>
                </a:cubicBezTo>
                <a:cubicBezTo>
                  <a:pt x="4615" y="3884"/>
                  <a:pt x="4596" y="3812"/>
                  <a:pt x="4577" y="3812"/>
                </a:cubicBezTo>
                <a:cubicBezTo>
                  <a:pt x="4558" y="3812"/>
                  <a:pt x="4558" y="3812"/>
                  <a:pt x="4558" y="3812"/>
                </a:cubicBezTo>
                <a:cubicBezTo>
                  <a:pt x="4520" y="3812"/>
                  <a:pt x="4445" y="3775"/>
                  <a:pt x="4445" y="3667"/>
                </a:cubicBezTo>
                <a:cubicBezTo>
                  <a:pt x="4464" y="3667"/>
                  <a:pt x="4464" y="3667"/>
                  <a:pt x="4483" y="3630"/>
                </a:cubicBezTo>
                <a:cubicBezTo>
                  <a:pt x="4464" y="3594"/>
                  <a:pt x="4445" y="3594"/>
                  <a:pt x="4426" y="3558"/>
                </a:cubicBezTo>
                <a:cubicBezTo>
                  <a:pt x="4445" y="3521"/>
                  <a:pt x="4445" y="3485"/>
                  <a:pt x="4464" y="3449"/>
                </a:cubicBezTo>
                <a:cubicBezTo>
                  <a:pt x="4483" y="3449"/>
                  <a:pt x="4502" y="3485"/>
                  <a:pt x="4520" y="3485"/>
                </a:cubicBezTo>
                <a:cubicBezTo>
                  <a:pt x="4520" y="3485"/>
                  <a:pt x="4520" y="3449"/>
                  <a:pt x="4520" y="3449"/>
                </a:cubicBezTo>
                <a:cubicBezTo>
                  <a:pt x="4502" y="3412"/>
                  <a:pt x="4502" y="3412"/>
                  <a:pt x="4483" y="3376"/>
                </a:cubicBezTo>
                <a:cubicBezTo>
                  <a:pt x="4502" y="3376"/>
                  <a:pt x="4502" y="3340"/>
                  <a:pt x="4520" y="3340"/>
                </a:cubicBezTo>
                <a:cubicBezTo>
                  <a:pt x="4577" y="3304"/>
                  <a:pt x="4634" y="3376"/>
                  <a:pt x="4653" y="3449"/>
                </a:cubicBezTo>
                <a:cubicBezTo>
                  <a:pt x="4672" y="3485"/>
                  <a:pt x="4653" y="3521"/>
                  <a:pt x="4653" y="3558"/>
                </a:cubicBezTo>
                <a:cubicBezTo>
                  <a:pt x="4672" y="3558"/>
                  <a:pt x="4729" y="3667"/>
                  <a:pt x="4747" y="3703"/>
                </a:cubicBezTo>
                <a:cubicBezTo>
                  <a:pt x="4747" y="3703"/>
                  <a:pt x="4729" y="3703"/>
                  <a:pt x="4729" y="3739"/>
                </a:cubicBezTo>
                <a:cubicBezTo>
                  <a:pt x="4710" y="3739"/>
                  <a:pt x="4710" y="3739"/>
                  <a:pt x="4691" y="3739"/>
                </a:cubicBezTo>
                <a:cubicBezTo>
                  <a:pt x="4691" y="3775"/>
                  <a:pt x="4691" y="3775"/>
                  <a:pt x="4691" y="3812"/>
                </a:cubicBezTo>
                <a:cubicBezTo>
                  <a:pt x="4691" y="3812"/>
                  <a:pt x="4710" y="3812"/>
                  <a:pt x="4729" y="3848"/>
                </a:cubicBezTo>
                <a:cubicBezTo>
                  <a:pt x="4747" y="3848"/>
                  <a:pt x="4747" y="3812"/>
                  <a:pt x="4747" y="3812"/>
                </a:cubicBezTo>
                <a:cubicBezTo>
                  <a:pt x="4766" y="3812"/>
                  <a:pt x="4804" y="3848"/>
                  <a:pt x="4804" y="3848"/>
                </a:cubicBezTo>
                <a:cubicBezTo>
                  <a:pt x="4804" y="3884"/>
                  <a:pt x="4804" y="3884"/>
                  <a:pt x="4785" y="3921"/>
                </a:cubicBezTo>
                <a:cubicBezTo>
                  <a:pt x="4785" y="3957"/>
                  <a:pt x="4804" y="3957"/>
                  <a:pt x="4804" y="3957"/>
                </a:cubicBezTo>
                <a:cubicBezTo>
                  <a:pt x="4823" y="3993"/>
                  <a:pt x="4823" y="4066"/>
                  <a:pt x="4823" y="4102"/>
                </a:cubicBezTo>
                <a:cubicBezTo>
                  <a:pt x="4880" y="4066"/>
                  <a:pt x="4861" y="3957"/>
                  <a:pt x="4899" y="3921"/>
                </a:cubicBezTo>
                <a:cubicBezTo>
                  <a:pt x="4937" y="3921"/>
                  <a:pt x="4993" y="4030"/>
                  <a:pt x="4974" y="4102"/>
                </a:cubicBezTo>
                <a:cubicBezTo>
                  <a:pt x="4974" y="4102"/>
                  <a:pt x="4956" y="4102"/>
                  <a:pt x="4937" y="4102"/>
                </a:cubicBezTo>
                <a:cubicBezTo>
                  <a:pt x="4937" y="4102"/>
                  <a:pt x="4937" y="4138"/>
                  <a:pt x="4937" y="4175"/>
                </a:cubicBezTo>
                <a:cubicBezTo>
                  <a:pt x="4937" y="4211"/>
                  <a:pt x="4993" y="4320"/>
                  <a:pt x="5012" y="4320"/>
                </a:cubicBezTo>
                <a:cubicBezTo>
                  <a:pt x="5031" y="4320"/>
                  <a:pt x="5050" y="4320"/>
                  <a:pt x="5069" y="4284"/>
                </a:cubicBezTo>
                <a:cubicBezTo>
                  <a:pt x="5069" y="4211"/>
                  <a:pt x="5088" y="4211"/>
                  <a:pt x="5107" y="4138"/>
                </a:cubicBezTo>
                <a:cubicBezTo>
                  <a:pt x="5126" y="4102"/>
                  <a:pt x="5107" y="4030"/>
                  <a:pt x="5126" y="3993"/>
                </a:cubicBezTo>
                <a:cubicBezTo>
                  <a:pt x="5145" y="3993"/>
                  <a:pt x="5164" y="4030"/>
                  <a:pt x="5182" y="3993"/>
                </a:cubicBezTo>
                <a:cubicBezTo>
                  <a:pt x="5182" y="3993"/>
                  <a:pt x="5182" y="3993"/>
                  <a:pt x="5182" y="3957"/>
                </a:cubicBezTo>
                <a:cubicBezTo>
                  <a:pt x="5164" y="3957"/>
                  <a:pt x="5145" y="3921"/>
                  <a:pt x="5126" y="3884"/>
                </a:cubicBezTo>
                <a:cubicBezTo>
                  <a:pt x="5126" y="3884"/>
                  <a:pt x="5126" y="3848"/>
                  <a:pt x="5126" y="3812"/>
                </a:cubicBezTo>
                <a:cubicBezTo>
                  <a:pt x="5126" y="3812"/>
                  <a:pt x="5145" y="3812"/>
                  <a:pt x="5145" y="3775"/>
                </a:cubicBezTo>
                <a:cubicBezTo>
                  <a:pt x="5201" y="3775"/>
                  <a:pt x="5220" y="3812"/>
                  <a:pt x="5258" y="3812"/>
                </a:cubicBezTo>
                <a:cubicBezTo>
                  <a:pt x="5258" y="3848"/>
                  <a:pt x="5277" y="3848"/>
                  <a:pt x="5296" y="3848"/>
                </a:cubicBezTo>
                <a:cubicBezTo>
                  <a:pt x="5296" y="3848"/>
                  <a:pt x="5315" y="3884"/>
                  <a:pt x="5334" y="3921"/>
                </a:cubicBezTo>
                <a:cubicBezTo>
                  <a:pt x="5353" y="3921"/>
                  <a:pt x="5353" y="3884"/>
                  <a:pt x="5353" y="3921"/>
                </a:cubicBezTo>
                <a:cubicBezTo>
                  <a:pt x="5372" y="3921"/>
                  <a:pt x="5372" y="4030"/>
                  <a:pt x="5372" y="4030"/>
                </a:cubicBezTo>
                <a:cubicBezTo>
                  <a:pt x="5372" y="4030"/>
                  <a:pt x="5353" y="4030"/>
                  <a:pt x="5353" y="4066"/>
                </a:cubicBezTo>
                <a:cubicBezTo>
                  <a:pt x="5334" y="4030"/>
                  <a:pt x="5334" y="4030"/>
                  <a:pt x="5334" y="3993"/>
                </a:cubicBezTo>
                <a:cubicBezTo>
                  <a:pt x="5315" y="3993"/>
                  <a:pt x="5315" y="4030"/>
                  <a:pt x="5296" y="4030"/>
                </a:cubicBezTo>
                <a:cubicBezTo>
                  <a:pt x="5296" y="4138"/>
                  <a:pt x="5353" y="4175"/>
                  <a:pt x="5391" y="4284"/>
                </a:cubicBezTo>
                <a:cubicBezTo>
                  <a:pt x="5391" y="4320"/>
                  <a:pt x="5334" y="4429"/>
                  <a:pt x="5315" y="4429"/>
                </a:cubicBezTo>
                <a:cubicBezTo>
                  <a:pt x="5296" y="4465"/>
                  <a:pt x="5277" y="4465"/>
                  <a:pt x="5277" y="4502"/>
                </a:cubicBezTo>
                <a:cubicBezTo>
                  <a:pt x="5220" y="4465"/>
                  <a:pt x="5220" y="4356"/>
                  <a:pt x="5164" y="4356"/>
                </a:cubicBezTo>
                <a:cubicBezTo>
                  <a:pt x="5164" y="4356"/>
                  <a:pt x="5164" y="4356"/>
                  <a:pt x="5145" y="4393"/>
                </a:cubicBezTo>
                <a:cubicBezTo>
                  <a:pt x="5164" y="4393"/>
                  <a:pt x="5164" y="4393"/>
                  <a:pt x="5164" y="4393"/>
                </a:cubicBezTo>
                <a:cubicBezTo>
                  <a:pt x="5182" y="4393"/>
                  <a:pt x="5220" y="4465"/>
                  <a:pt x="5239" y="4502"/>
                </a:cubicBezTo>
                <a:cubicBezTo>
                  <a:pt x="5220" y="4502"/>
                  <a:pt x="5201" y="4502"/>
                  <a:pt x="5182" y="4502"/>
                </a:cubicBezTo>
                <a:cubicBezTo>
                  <a:pt x="5145" y="4502"/>
                  <a:pt x="5145" y="4502"/>
                  <a:pt x="5126" y="4429"/>
                </a:cubicBezTo>
                <a:cubicBezTo>
                  <a:pt x="5107" y="4429"/>
                  <a:pt x="5069" y="4429"/>
                  <a:pt x="5050" y="4465"/>
                </a:cubicBezTo>
                <a:cubicBezTo>
                  <a:pt x="5050" y="4465"/>
                  <a:pt x="5031" y="4465"/>
                  <a:pt x="5031" y="4465"/>
                </a:cubicBezTo>
                <a:cubicBezTo>
                  <a:pt x="5031" y="4465"/>
                  <a:pt x="5031" y="4465"/>
                  <a:pt x="5050" y="4465"/>
                </a:cubicBezTo>
                <a:cubicBezTo>
                  <a:pt x="5050" y="4502"/>
                  <a:pt x="5069" y="4502"/>
                  <a:pt x="5088" y="4538"/>
                </a:cubicBezTo>
                <a:cubicBezTo>
                  <a:pt x="5088" y="4574"/>
                  <a:pt x="5012" y="4719"/>
                  <a:pt x="4974" y="4683"/>
                </a:cubicBezTo>
                <a:cubicBezTo>
                  <a:pt x="4956" y="4683"/>
                  <a:pt x="4956" y="4647"/>
                  <a:pt x="4937" y="4610"/>
                </a:cubicBezTo>
                <a:cubicBezTo>
                  <a:pt x="4918" y="4610"/>
                  <a:pt x="4899" y="4610"/>
                  <a:pt x="4899" y="4610"/>
                </a:cubicBezTo>
                <a:cubicBezTo>
                  <a:pt x="4880" y="4574"/>
                  <a:pt x="4880" y="4574"/>
                  <a:pt x="4861" y="4574"/>
                </a:cubicBezTo>
                <a:cubicBezTo>
                  <a:pt x="4842" y="4574"/>
                  <a:pt x="4804" y="4574"/>
                  <a:pt x="4785" y="4574"/>
                </a:cubicBezTo>
                <a:cubicBezTo>
                  <a:pt x="4785" y="4574"/>
                  <a:pt x="4804" y="4574"/>
                  <a:pt x="4804" y="4574"/>
                </a:cubicBezTo>
                <a:cubicBezTo>
                  <a:pt x="4823" y="4610"/>
                  <a:pt x="4842" y="4610"/>
                  <a:pt x="4861" y="4610"/>
                </a:cubicBezTo>
                <a:cubicBezTo>
                  <a:pt x="4880" y="4647"/>
                  <a:pt x="4899" y="4683"/>
                  <a:pt x="4918" y="4683"/>
                </a:cubicBezTo>
                <a:cubicBezTo>
                  <a:pt x="4937" y="4719"/>
                  <a:pt x="4974" y="4756"/>
                  <a:pt x="5012" y="4756"/>
                </a:cubicBezTo>
                <a:cubicBezTo>
                  <a:pt x="5012" y="4756"/>
                  <a:pt x="5012" y="4756"/>
                  <a:pt x="5012" y="4756"/>
                </a:cubicBezTo>
                <a:cubicBezTo>
                  <a:pt x="5012" y="4792"/>
                  <a:pt x="5012" y="4792"/>
                  <a:pt x="5012" y="4828"/>
                </a:cubicBezTo>
                <a:cubicBezTo>
                  <a:pt x="4993" y="4865"/>
                  <a:pt x="4937" y="4973"/>
                  <a:pt x="4899" y="4937"/>
                </a:cubicBezTo>
                <a:cubicBezTo>
                  <a:pt x="4880" y="4937"/>
                  <a:pt x="4861" y="4937"/>
                  <a:pt x="4842" y="4901"/>
                </a:cubicBezTo>
                <a:cubicBezTo>
                  <a:pt x="4842" y="4973"/>
                  <a:pt x="4861" y="5010"/>
                  <a:pt x="4861" y="5046"/>
                </a:cubicBezTo>
                <a:cubicBezTo>
                  <a:pt x="4804" y="5046"/>
                  <a:pt x="4785" y="5010"/>
                  <a:pt x="4747" y="4973"/>
                </a:cubicBezTo>
                <a:cubicBezTo>
                  <a:pt x="4710" y="4973"/>
                  <a:pt x="4672" y="4973"/>
                  <a:pt x="4634" y="4937"/>
                </a:cubicBezTo>
                <a:cubicBezTo>
                  <a:pt x="4634" y="4937"/>
                  <a:pt x="4634" y="4973"/>
                  <a:pt x="4634" y="4973"/>
                </a:cubicBezTo>
                <a:cubicBezTo>
                  <a:pt x="4634" y="4973"/>
                  <a:pt x="4634" y="4973"/>
                  <a:pt x="4653" y="4973"/>
                </a:cubicBezTo>
                <a:cubicBezTo>
                  <a:pt x="4672" y="4973"/>
                  <a:pt x="4691" y="5010"/>
                  <a:pt x="4710" y="5010"/>
                </a:cubicBezTo>
                <a:cubicBezTo>
                  <a:pt x="4747" y="5046"/>
                  <a:pt x="4785" y="5046"/>
                  <a:pt x="4804" y="5082"/>
                </a:cubicBezTo>
                <a:cubicBezTo>
                  <a:pt x="4804" y="5119"/>
                  <a:pt x="4804" y="5119"/>
                  <a:pt x="4804" y="5119"/>
                </a:cubicBezTo>
                <a:cubicBezTo>
                  <a:pt x="4785" y="5155"/>
                  <a:pt x="4785" y="5155"/>
                  <a:pt x="4766" y="5155"/>
                </a:cubicBezTo>
                <a:cubicBezTo>
                  <a:pt x="4729" y="5155"/>
                  <a:pt x="4710" y="5155"/>
                  <a:pt x="4691" y="5155"/>
                </a:cubicBezTo>
                <a:cubicBezTo>
                  <a:pt x="4691" y="5155"/>
                  <a:pt x="4691" y="5155"/>
                  <a:pt x="4691" y="5155"/>
                </a:cubicBezTo>
                <a:cubicBezTo>
                  <a:pt x="4691" y="5155"/>
                  <a:pt x="4691" y="5155"/>
                  <a:pt x="4691" y="5155"/>
                </a:cubicBezTo>
                <a:cubicBezTo>
                  <a:pt x="4710" y="5191"/>
                  <a:pt x="4710" y="5191"/>
                  <a:pt x="4729" y="5191"/>
                </a:cubicBezTo>
                <a:cubicBezTo>
                  <a:pt x="4729" y="5228"/>
                  <a:pt x="4729" y="5228"/>
                  <a:pt x="4729" y="5228"/>
                </a:cubicBezTo>
                <a:cubicBezTo>
                  <a:pt x="4710" y="5264"/>
                  <a:pt x="4653" y="5300"/>
                  <a:pt x="4634" y="5336"/>
                </a:cubicBezTo>
                <a:cubicBezTo>
                  <a:pt x="4634" y="5373"/>
                  <a:pt x="4634" y="5409"/>
                  <a:pt x="4634" y="5409"/>
                </a:cubicBezTo>
                <a:cubicBezTo>
                  <a:pt x="4634" y="5445"/>
                  <a:pt x="4615" y="5409"/>
                  <a:pt x="4596" y="5445"/>
                </a:cubicBezTo>
                <a:cubicBezTo>
                  <a:pt x="4577" y="5518"/>
                  <a:pt x="4520" y="5772"/>
                  <a:pt x="4558" y="5881"/>
                </a:cubicBezTo>
                <a:cubicBezTo>
                  <a:pt x="4596" y="5917"/>
                  <a:pt x="4615" y="5881"/>
                  <a:pt x="4653" y="5917"/>
                </a:cubicBezTo>
                <a:cubicBezTo>
                  <a:pt x="4672" y="5954"/>
                  <a:pt x="4691" y="6063"/>
                  <a:pt x="4691" y="6135"/>
                </a:cubicBezTo>
                <a:cubicBezTo>
                  <a:pt x="4691" y="6135"/>
                  <a:pt x="4691" y="6171"/>
                  <a:pt x="4691" y="6208"/>
                </a:cubicBezTo>
                <a:cubicBezTo>
                  <a:pt x="4729" y="6208"/>
                  <a:pt x="4747" y="6135"/>
                  <a:pt x="4804" y="6171"/>
                </a:cubicBezTo>
                <a:cubicBezTo>
                  <a:pt x="4861" y="6171"/>
                  <a:pt x="4937" y="6244"/>
                  <a:pt x="4974" y="6317"/>
                </a:cubicBezTo>
                <a:cubicBezTo>
                  <a:pt x="4974" y="6317"/>
                  <a:pt x="4993" y="6353"/>
                  <a:pt x="4993" y="6389"/>
                </a:cubicBezTo>
                <a:cubicBezTo>
                  <a:pt x="5031" y="6389"/>
                  <a:pt x="5069" y="6426"/>
                  <a:pt x="5088" y="6426"/>
                </a:cubicBezTo>
                <a:cubicBezTo>
                  <a:pt x="5107" y="6426"/>
                  <a:pt x="5126" y="6462"/>
                  <a:pt x="5145" y="6462"/>
                </a:cubicBezTo>
                <a:cubicBezTo>
                  <a:pt x="5182" y="6498"/>
                  <a:pt x="5296" y="6462"/>
                  <a:pt x="5334" y="6534"/>
                </a:cubicBezTo>
                <a:cubicBezTo>
                  <a:pt x="5315" y="6571"/>
                  <a:pt x="5315" y="6607"/>
                  <a:pt x="5315" y="6643"/>
                </a:cubicBezTo>
                <a:cubicBezTo>
                  <a:pt x="5315" y="6680"/>
                  <a:pt x="5315" y="6680"/>
                  <a:pt x="5334" y="6716"/>
                </a:cubicBezTo>
                <a:cubicBezTo>
                  <a:pt x="5334" y="6789"/>
                  <a:pt x="5315" y="6825"/>
                  <a:pt x="5315" y="6861"/>
                </a:cubicBezTo>
                <a:cubicBezTo>
                  <a:pt x="5334" y="6897"/>
                  <a:pt x="5353" y="6897"/>
                  <a:pt x="5353" y="7006"/>
                </a:cubicBezTo>
                <a:cubicBezTo>
                  <a:pt x="5391" y="7006"/>
                  <a:pt x="5428" y="7043"/>
                  <a:pt x="5447" y="7115"/>
                </a:cubicBezTo>
                <a:cubicBezTo>
                  <a:pt x="5466" y="7115"/>
                  <a:pt x="5485" y="7188"/>
                  <a:pt x="5504" y="7188"/>
                </a:cubicBezTo>
                <a:cubicBezTo>
                  <a:pt x="5504" y="7152"/>
                  <a:pt x="5485" y="7152"/>
                  <a:pt x="5485" y="7115"/>
                </a:cubicBezTo>
                <a:cubicBezTo>
                  <a:pt x="5485" y="7115"/>
                  <a:pt x="5504" y="7079"/>
                  <a:pt x="5504" y="7079"/>
                </a:cubicBezTo>
                <a:cubicBezTo>
                  <a:pt x="5523" y="7079"/>
                  <a:pt x="5523" y="7115"/>
                  <a:pt x="5542" y="7152"/>
                </a:cubicBezTo>
                <a:cubicBezTo>
                  <a:pt x="5542" y="7115"/>
                  <a:pt x="5542" y="7079"/>
                  <a:pt x="5542" y="7043"/>
                </a:cubicBezTo>
                <a:cubicBezTo>
                  <a:pt x="5580" y="7006"/>
                  <a:pt x="5542" y="6934"/>
                  <a:pt x="5542" y="6861"/>
                </a:cubicBezTo>
                <a:cubicBezTo>
                  <a:pt x="5542" y="6825"/>
                  <a:pt x="5542" y="6825"/>
                  <a:pt x="5542" y="6825"/>
                </a:cubicBezTo>
                <a:cubicBezTo>
                  <a:pt x="5523" y="6789"/>
                  <a:pt x="5523" y="6752"/>
                  <a:pt x="5523" y="6716"/>
                </a:cubicBezTo>
                <a:cubicBezTo>
                  <a:pt x="5523" y="6716"/>
                  <a:pt x="5523" y="6716"/>
                  <a:pt x="5542" y="6716"/>
                </a:cubicBezTo>
                <a:cubicBezTo>
                  <a:pt x="5542" y="6680"/>
                  <a:pt x="5523" y="6680"/>
                  <a:pt x="5504" y="6680"/>
                </a:cubicBezTo>
                <a:cubicBezTo>
                  <a:pt x="5504" y="6643"/>
                  <a:pt x="5485" y="6607"/>
                  <a:pt x="5485" y="6571"/>
                </a:cubicBezTo>
                <a:cubicBezTo>
                  <a:pt x="5580" y="6534"/>
                  <a:pt x="5750" y="6317"/>
                  <a:pt x="5655" y="6063"/>
                </a:cubicBezTo>
                <a:cubicBezTo>
                  <a:pt x="5636" y="6026"/>
                  <a:pt x="5561" y="5954"/>
                  <a:pt x="5561" y="5917"/>
                </a:cubicBezTo>
                <a:cubicBezTo>
                  <a:pt x="5580" y="5881"/>
                  <a:pt x="5580" y="5845"/>
                  <a:pt x="5599" y="5808"/>
                </a:cubicBezTo>
                <a:cubicBezTo>
                  <a:pt x="5599" y="5772"/>
                  <a:pt x="5599" y="5772"/>
                  <a:pt x="5599" y="5736"/>
                </a:cubicBezTo>
                <a:cubicBezTo>
                  <a:pt x="5618" y="5736"/>
                  <a:pt x="5618" y="5736"/>
                  <a:pt x="5636" y="5736"/>
                </a:cubicBezTo>
                <a:cubicBezTo>
                  <a:pt x="5636" y="5699"/>
                  <a:pt x="5636" y="5663"/>
                  <a:pt x="5618" y="5663"/>
                </a:cubicBezTo>
                <a:cubicBezTo>
                  <a:pt x="5618" y="5627"/>
                  <a:pt x="5618" y="5627"/>
                  <a:pt x="5618" y="5627"/>
                </a:cubicBezTo>
                <a:cubicBezTo>
                  <a:pt x="5618" y="5591"/>
                  <a:pt x="5618" y="5591"/>
                  <a:pt x="5618" y="5554"/>
                </a:cubicBezTo>
                <a:cubicBezTo>
                  <a:pt x="5599" y="5554"/>
                  <a:pt x="5599" y="5554"/>
                  <a:pt x="5580" y="5554"/>
                </a:cubicBezTo>
                <a:cubicBezTo>
                  <a:pt x="5580" y="5554"/>
                  <a:pt x="5580" y="5554"/>
                  <a:pt x="5580" y="5554"/>
                </a:cubicBezTo>
                <a:cubicBezTo>
                  <a:pt x="5580" y="5518"/>
                  <a:pt x="5618" y="5482"/>
                  <a:pt x="5618" y="5409"/>
                </a:cubicBezTo>
                <a:cubicBezTo>
                  <a:pt x="5599" y="5373"/>
                  <a:pt x="5599" y="5373"/>
                  <a:pt x="5580" y="5336"/>
                </a:cubicBezTo>
                <a:cubicBezTo>
                  <a:pt x="5580" y="5300"/>
                  <a:pt x="5599" y="5228"/>
                  <a:pt x="5636" y="5228"/>
                </a:cubicBezTo>
                <a:cubicBezTo>
                  <a:pt x="5674" y="5228"/>
                  <a:pt x="5712" y="5264"/>
                  <a:pt x="5750" y="5300"/>
                </a:cubicBezTo>
                <a:cubicBezTo>
                  <a:pt x="5788" y="5300"/>
                  <a:pt x="5844" y="5228"/>
                  <a:pt x="5863" y="5264"/>
                </a:cubicBezTo>
                <a:cubicBezTo>
                  <a:pt x="5901" y="5264"/>
                  <a:pt x="5939" y="5373"/>
                  <a:pt x="5977" y="5409"/>
                </a:cubicBezTo>
                <a:cubicBezTo>
                  <a:pt x="5958" y="5445"/>
                  <a:pt x="5958" y="5445"/>
                  <a:pt x="5977" y="5445"/>
                </a:cubicBezTo>
                <a:cubicBezTo>
                  <a:pt x="6015" y="5482"/>
                  <a:pt x="6034" y="5518"/>
                  <a:pt x="6071" y="5518"/>
                </a:cubicBezTo>
                <a:cubicBezTo>
                  <a:pt x="6090" y="5518"/>
                  <a:pt x="6109" y="5518"/>
                  <a:pt x="6109" y="5518"/>
                </a:cubicBezTo>
                <a:cubicBezTo>
                  <a:pt x="6109" y="5518"/>
                  <a:pt x="6109" y="5518"/>
                  <a:pt x="6109" y="5518"/>
                </a:cubicBezTo>
                <a:cubicBezTo>
                  <a:pt x="6109" y="5554"/>
                  <a:pt x="6109" y="5554"/>
                  <a:pt x="6109" y="5554"/>
                </a:cubicBezTo>
                <a:cubicBezTo>
                  <a:pt x="6071" y="5591"/>
                  <a:pt x="6128" y="5808"/>
                  <a:pt x="6109" y="5845"/>
                </a:cubicBezTo>
                <a:cubicBezTo>
                  <a:pt x="6109" y="5845"/>
                  <a:pt x="6090" y="5845"/>
                  <a:pt x="6090" y="5845"/>
                </a:cubicBezTo>
                <a:cubicBezTo>
                  <a:pt x="6090" y="5881"/>
                  <a:pt x="6090" y="5917"/>
                  <a:pt x="6090" y="5917"/>
                </a:cubicBezTo>
                <a:cubicBezTo>
                  <a:pt x="6090" y="5917"/>
                  <a:pt x="6090" y="5917"/>
                  <a:pt x="6090" y="5917"/>
                </a:cubicBezTo>
                <a:cubicBezTo>
                  <a:pt x="6147" y="5881"/>
                  <a:pt x="6166" y="5845"/>
                  <a:pt x="6204" y="5954"/>
                </a:cubicBezTo>
                <a:cubicBezTo>
                  <a:pt x="6204" y="5954"/>
                  <a:pt x="6204" y="5954"/>
                  <a:pt x="6185" y="5990"/>
                </a:cubicBezTo>
                <a:cubicBezTo>
                  <a:pt x="6204" y="5990"/>
                  <a:pt x="6204" y="5990"/>
                  <a:pt x="6204" y="5990"/>
                </a:cubicBezTo>
                <a:cubicBezTo>
                  <a:pt x="6223" y="5990"/>
                  <a:pt x="6261" y="5990"/>
                  <a:pt x="6280" y="5954"/>
                </a:cubicBezTo>
                <a:cubicBezTo>
                  <a:pt x="6280" y="5917"/>
                  <a:pt x="6298" y="5917"/>
                  <a:pt x="6298" y="5881"/>
                </a:cubicBezTo>
                <a:cubicBezTo>
                  <a:pt x="6317" y="5881"/>
                  <a:pt x="6317" y="5917"/>
                  <a:pt x="6336" y="5954"/>
                </a:cubicBezTo>
                <a:cubicBezTo>
                  <a:pt x="6336" y="5954"/>
                  <a:pt x="6336" y="5954"/>
                  <a:pt x="6336" y="5954"/>
                </a:cubicBezTo>
                <a:cubicBezTo>
                  <a:pt x="6336" y="5845"/>
                  <a:pt x="6355" y="5845"/>
                  <a:pt x="6374" y="5808"/>
                </a:cubicBezTo>
                <a:cubicBezTo>
                  <a:pt x="6336" y="5699"/>
                  <a:pt x="6355" y="5736"/>
                  <a:pt x="6393" y="5699"/>
                </a:cubicBezTo>
                <a:cubicBezTo>
                  <a:pt x="6393" y="5699"/>
                  <a:pt x="6393" y="5663"/>
                  <a:pt x="6412" y="5663"/>
                </a:cubicBezTo>
                <a:cubicBezTo>
                  <a:pt x="6412" y="5663"/>
                  <a:pt x="6412" y="5663"/>
                  <a:pt x="6412" y="5663"/>
                </a:cubicBezTo>
                <a:cubicBezTo>
                  <a:pt x="6431" y="5663"/>
                  <a:pt x="6488" y="5845"/>
                  <a:pt x="6525" y="5917"/>
                </a:cubicBezTo>
                <a:cubicBezTo>
                  <a:pt x="6506" y="5917"/>
                  <a:pt x="6506" y="5917"/>
                  <a:pt x="6506" y="5954"/>
                </a:cubicBezTo>
                <a:cubicBezTo>
                  <a:pt x="6506" y="5954"/>
                  <a:pt x="6525" y="5954"/>
                  <a:pt x="6525" y="5954"/>
                </a:cubicBezTo>
                <a:cubicBezTo>
                  <a:pt x="6525" y="6063"/>
                  <a:pt x="6582" y="6026"/>
                  <a:pt x="6582" y="6099"/>
                </a:cubicBezTo>
                <a:cubicBezTo>
                  <a:pt x="6582" y="6099"/>
                  <a:pt x="6563" y="6099"/>
                  <a:pt x="6563" y="6135"/>
                </a:cubicBezTo>
                <a:cubicBezTo>
                  <a:pt x="6582" y="6171"/>
                  <a:pt x="6601" y="6171"/>
                  <a:pt x="6620" y="6208"/>
                </a:cubicBezTo>
                <a:cubicBezTo>
                  <a:pt x="6620" y="6208"/>
                  <a:pt x="6620" y="6244"/>
                  <a:pt x="6601" y="6244"/>
                </a:cubicBezTo>
                <a:cubicBezTo>
                  <a:pt x="6601" y="6244"/>
                  <a:pt x="6563" y="6208"/>
                  <a:pt x="6563" y="6244"/>
                </a:cubicBezTo>
                <a:cubicBezTo>
                  <a:pt x="6544" y="6244"/>
                  <a:pt x="6544" y="6244"/>
                  <a:pt x="6544" y="6244"/>
                </a:cubicBezTo>
                <a:cubicBezTo>
                  <a:pt x="6563" y="6244"/>
                  <a:pt x="6582" y="6317"/>
                  <a:pt x="6582" y="6353"/>
                </a:cubicBezTo>
                <a:cubicBezTo>
                  <a:pt x="6601" y="6353"/>
                  <a:pt x="6601" y="6353"/>
                  <a:pt x="6601" y="6353"/>
                </a:cubicBezTo>
                <a:cubicBezTo>
                  <a:pt x="6620" y="6353"/>
                  <a:pt x="6677" y="6426"/>
                  <a:pt x="6677" y="6462"/>
                </a:cubicBezTo>
                <a:cubicBezTo>
                  <a:pt x="6677" y="6462"/>
                  <a:pt x="6658" y="6498"/>
                  <a:pt x="6658" y="6534"/>
                </a:cubicBezTo>
                <a:cubicBezTo>
                  <a:pt x="6677" y="6534"/>
                  <a:pt x="6696" y="6498"/>
                  <a:pt x="6715" y="6498"/>
                </a:cubicBezTo>
                <a:cubicBezTo>
                  <a:pt x="6733" y="6498"/>
                  <a:pt x="6752" y="6534"/>
                  <a:pt x="6790" y="6571"/>
                </a:cubicBezTo>
                <a:cubicBezTo>
                  <a:pt x="6809" y="6571"/>
                  <a:pt x="6828" y="6607"/>
                  <a:pt x="6847" y="6607"/>
                </a:cubicBezTo>
                <a:cubicBezTo>
                  <a:pt x="6847" y="6643"/>
                  <a:pt x="6809" y="6643"/>
                  <a:pt x="6790" y="6643"/>
                </a:cubicBezTo>
                <a:cubicBezTo>
                  <a:pt x="6771" y="6680"/>
                  <a:pt x="6752" y="6716"/>
                  <a:pt x="6733" y="6716"/>
                </a:cubicBezTo>
                <a:cubicBezTo>
                  <a:pt x="6715" y="6716"/>
                  <a:pt x="6715" y="6716"/>
                  <a:pt x="6696" y="6716"/>
                </a:cubicBezTo>
                <a:cubicBezTo>
                  <a:pt x="6696" y="6752"/>
                  <a:pt x="6677" y="6789"/>
                  <a:pt x="6677" y="6825"/>
                </a:cubicBezTo>
                <a:cubicBezTo>
                  <a:pt x="6696" y="6789"/>
                  <a:pt x="6733" y="6789"/>
                  <a:pt x="6752" y="6752"/>
                </a:cubicBezTo>
                <a:cubicBezTo>
                  <a:pt x="6790" y="6716"/>
                  <a:pt x="6828" y="6607"/>
                  <a:pt x="6866" y="6716"/>
                </a:cubicBezTo>
                <a:cubicBezTo>
                  <a:pt x="6866" y="6716"/>
                  <a:pt x="6866" y="6752"/>
                  <a:pt x="6866" y="6752"/>
                </a:cubicBezTo>
                <a:cubicBezTo>
                  <a:pt x="6866" y="6752"/>
                  <a:pt x="6866" y="6752"/>
                  <a:pt x="6866" y="6789"/>
                </a:cubicBezTo>
                <a:cubicBezTo>
                  <a:pt x="6885" y="6752"/>
                  <a:pt x="6885" y="6752"/>
                  <a:pt x="6904" y="6752"/>
                </a:cubicBezTo>
                <a:cubicBezTo>
                  <a:pt x="6923" y="6752"/>
                  <a:pt x="6960" y="6789"/>
                  <a:pt x="6960" y="6825"/>
                </a:cubicBezTo>
                <a:cubicBezTo>
                  <a:pt x="6942" y="6861"/>
                  <a:pt x="6942" y="6897"/>
                  <a:pt x="6942" y="6934"/>
                </a:cubicBezTo>
                <a:cubicBezTo>
                  <a:pt x="6942" y="6934"/>
                  <a:pt x="6960" y="6970"/>
                  <a:pt x="6960" y="6970"/>
                </a:cubicBezTo>
                <a:cubicBezTo>
                  <a:pt x="6960" y="6970"/>
                  <a:pt x="6960" y="6970"/>
                  <a:pt x="6960" y="7006"/>
                </a:cubicBezTo>
                <a:cubicBezTo>
                  <a:pt x="6942" y="7006"/>
                  <a:pt x="6904" y="7079"/>
                  <a:pt x="6885" y="7079"/>
                </a:cubicBezTo>
                <a:cubicBezTo>
                  <a:pt x="6847" y="7115"/>
                  <a:pt x="6809" y="7115"/>
                  <a:pt x="6790" y="7115"/>
                </a:cubicBezTo>
                <a:cubicBezTo>
                  <a:pt x="6771" y="7152"/>
                  <a:pt x="6752" y="7188"/>
                  <a:pt x="6733" y="7224"/>
                </a:cubicBezTo>
                <a:cubicBezTo>
                  <a:pt x="6696" y="7261"/>
                  <a:pt x="6658" y="7261"/>
                  <a:pt x="6601" y="7297"/>
                </a:cubicBezTo>
                <a:cubicBezTo>
                  <a:pt x="6563" y="7297"/>
                  <a:pt x="6525" y="7261"/>
                  <a:pt x="6506" y="7261"/>
                </a:cubicBezTo>
                <a:cubicBezTo>
                  <a:pt x="6469" y="7261"/>
                  <a:pt x="6431" y="7297"/>
                  <a:pt x="6393" y="7261"/>
                </a:cubicBezTo>
                <a:cubicBezTo>
                  <a:pt x="6374" y="7261"/>
                  <a:pt x="6317" y="7261"/>
                  <a:pt x="6298" y="7297"/>
                </a:cubicBezTo>
                <a:cubicBezTo>
                  <a:pt x="6261" y="7297"/>
                  <a:pt x="6261" y="7369"/>
                  <a:pt x="6242" y="7406"/>
                </a:cubicBezTo>
                <a:cubicBezTo>
                  <a:pt x="6223" y="7442"/>
                  <a:pt x="6204" y="7442"/>
                  <a:pt x="6185" y="7442"/>
                </a:cubicBezTo>
                <a:cubicBezTo>
                  <a:pt x="6109" y="7515"/>
                  <a:pt x="6053" y="7696"/>
                  <a:pt x="6015" y="7805"/>
                </a:cubicBezTo>
                <a:cubicBezTo>
                  <a:pt x="6053" y="7769"/>
                  <a:pt x="6090" y="7660"/>
                  <a:pt x="6128" y="7624"/>
                </a:cubicBezTo>
                <a:cubicBezTo>
                  <a:pt x="6166" y="7551"/>
                  <a:pt x="6242" y="7515"/>
                  <a:pt x="6298" y="7478"/>
                </a:cubicBezTo>
                <a:cubicBezTo>
                  <a:pt x="6355" y="7442"/>
                  <a:pt x="6412" y="7442"/>
                  <a:pt x="6431" y="7515"/>
                </a:cubicBezTo>
                <a:cubicBezTo>
                  <a:pt x="6431" y="7551"/>
                  <a:pt x="6374" y="7624"/>
                  <a:pt x="6355" y="7624"/>
                </a:cubicBezTo>
                <a:cubicBezTo>
                  <a:pt x="6355" y="7624"/>
                  <a:pt x="6336" y="7624"/>
                  <a:pt x="6336" y="7587"/>
                </a:cubicBezTo>
                <a:cubicBezTo>
                  <a:pt x="6317" y="7587"/>
                  <a:pt x="6298" y="7624"/>
                  <a:pt x="6298" y="7624"/>
                </a:cubicBezTo>
                <a:cubicBezTo>
                  <a:pt x="6298" y="7624"/>
                  <a:pt x="6298" y="7624"/>
                  <a:pt x="6298" y="7624"/>
                </a:cubicBezTo>
                <a:cubicBezTo>
                  <a:pt x="6317" y="7624"/>
                  <a:pt x="6336" y="7660"/>
                  <a:pt x="6355" y="7696"/>
                </a:cubicBezTo>
                <a:cubicBezTo>
                  <a:pt x="6355" y="7660"/>
                  <a:pt x="6374" y="7660"/>
                  <a:pt x="6393" y="7660"/>
                </a:cubicBezTo>
                <a:cubicBezTo>
                  <a:pt x="6393" y="7660"/>
                  <a:pt x="6393" y="7660"/>
                  <a:pt x="6393" y="7660"/>
                </a:cubicBezTo>
                <a:cubicBezTo>
                  <a:pt x="6393" y="7660"/>
                  <a:pt x="6393" y="7660"/>
                  <a:pt x="6393" y="7660"/>
                </a:cubicBezTo>
                <a:cubicBezTo>
                  <a:pt x="6393" y="7660"/>
                  <a:pt x="6412" y="7660"/>
                  <a:pt x="6412" y="7660"/>
                </a:cubicBezTo>
                <a:cubicBezTo>
                  <a:pt x="6393" y="7660"/>
                  <a:pt x="6393" y="7696"/>
                  <a:pt x="6393" y="7696"/>
                </a:cubicBezTo>
                <a:cubicBezTo>
                  <a:pt x="6393" y="7732"/>
                  <a:pt x="6374" y="7732"/>
                  <a:pt x="6374" y="7769"/>
                </a:cubicBezTo>
                <a:cubicBezTo>
                  <a:pt x="6374" y="7769"/>
                  <a:pt x="6393" y="7769"/>
                  <a:pt x="6393" y="7769"/>
                </a:cubicBezTo>
                <a:cubicBezTo>
                  <a:pt x="6393" y="7805"/>
                  <a:pt x="6393" y="7805"/>
                  <a:pt x="6393" y="7841"/>
                </a:cubicBezTo>
                <a:cubicBezTo>
                  <a:pt x="6393" y="7805"/>
                  <a:pt x="6393" y="7805"/>
                  <a:pt x="6412" y="7841"/>
                </a:cubicBezTo>
                <a:cubicBezTo>
                  <a:pt x="6393" y="7914"/>
                  <a:pt x="6431" y="7878"/>
                  <a:pt x="6469" y="7914"/>
                </a:cubicBezTo>
                <a:cubicBezTo>
                  <a:pt x="6469" y="7914"/>
                  <a:pt x="6469"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50"/>
                  <a:pt x="6469" y="7950"/>
                </a:cubicBezTo>
                <a:cubicBezTo>
                  <a:pt x="6469" y="7950"/>
                  <a:pt x="6469" y="7950"/>
                  <a:pt x="6488" y="7950"/>
                </a:cubicBezTo>
                <a:cubicBezTo>
                  <a:pt x="6488" y="7950"/>
                  <a:pt x="6488" y="7950"/>
                  <a:pt x="6488" y="7950"/>
                </a:cubicBezTo>
                <a:cubicBezTo>
                  <a:pt x="6506" y="7950"/>
                  <a:pt x="6506" y="7950"/>
                  <a:pt x="6525" y="7950"/>
                </a:cubicBezTo>
                <a:cubicBezTo>
                  <a:pt x="6525" y="7950"/>
                  <a:pt x="6525" y="7950"/>
                  <a:pt x="6525" y="7950"/>
                </a:cubicBezTo>
                <a:cubicBezTo>
                  <a:pt x="6525" y="7950"/>
                  <a:pt x="6525" y="7950"/>
                  <a:pt x="6525" y="7950"/>
                </a:cubicBezTo>
                <a:cubicBezTo>
                  <a:pt x="6525" y="7950"/>
                  <a:pt x="6525" y="7987"/>
                  <a:pt x="6525" y="7987"/>
                </a:cubicBezTo>
                <a:cubicBezTo>
                  <a:pt x="6525" y="7987"/>
                  <a:pt x="6544" y="7987"/>
                  <a:pt x="6544" y="7987"/>
                </a:cubicBezTo>
                <a:cubicBezTo>
                  <a:pt x="6563" y="7950"/>
                  <a:pt x="6563" y="7950"/>
                  <a:pt x="6582" y="7950"/>
                </a:cubicBezTo>
                <a:cubicBezTo>
                  <a:pt x="6582" y="7987"/>
                  <a:pt x="6582" y="7950"/>
                  <a:pt x="6601" y="7987"/>
                </a:cubicBezTo>
                <a:cubicBezTo>
                  <a:pt x="6601" y="7987"/>
                  <a:pt x="6620" y="7987"/>
                  <a:pt x="6620" y="7987"/>
                </a:cubicBezTo>
                <a:cubicBezTo>
                  <a:pt x="6620" y="7987"/>
                  <a:pt x="6620" y="7987"/>
                  <a:pt x="6620" y="8023"/>
                </a:cubicBezTo>
                <a:cubicBezTo>
                  <a:pt x="6601" y="8023"/>
                  <a:pt x="6601" y="8023"/>
                  <a:pt x="6601" y="8023"/>
                </a:cubicBezTo>
                <a:cubicBezTo>
                  <a:pt x="6601" y="8023"/>
                  <a:pt x="6601" y="8023"/>
                  <a:pt x="6601" y="8023"/>
                </a:cubicBezTo>
                <a:cubicBezTo>
                  <a:pt x="6620" y="8023"/>
                  <a:pt x="6639" y="8023"/>
                  <a:pt x="6639" y="8023"/>
                </a:cubicBezTo>
                <a:cubicBezTo>
                  <a:pt x="6639" y="8023"/>
                  <a:pt x="6620" y="8059"/>
                  <a:pt x="6620" y="8059"/>
                </a:cubicBezTo>
                <a:cubicBezTo>
                  <a:pt x="6620" y="8023"/>
                  <a:pt x="6620" y="8023"/>
                  <a:pt x="6620" y="8023"/>
                </a:cubicBezTo>
                <a:cubicBezTo>
                  <a:pt x="6620" y="8059"/>
                  <a:pt x="6601" y="8059"/>
                  <a:pt x="6601" y="8059"/>
                </a:cubicBezTo>
                <a:cubicBezTo>
                  <a:pt x="6601" y="8059"/>
                  <a:pt x="6620" y="8059"/>
                  <a:pt x="6620" y="8059"/>
                </a:cubicBezTo>
                <a:cubicBezTo>
                  <a:pt x="6601" y="8059"/>
                  <a:pt x="6601" y="8059"/>
                  <a:pt x="6582" y="8059"/>
                </a:cubicBezTo>
                <a:cubicBezTo>
                  <a:pt x="6601" y="8059"/>
                  <a:pt x="6601" y="8059"/>
                  <a:pt x="6601" y="8059"/>
                </a:cubicBezTo>
                <a:cubicBezTo>
                  <a:pt x="6563" y="8059"/>
                  <a:pt x="6525" y="8095"/>
                  <a:pt x="6506" y="8132"/>
                </a:cubicBezTo>
                <a:cubicBezTo>
                  <a:pt x="6506" y="8095"/>
                  <a:pt x="6506" y="8095"/>
                  <a:pt x="6506" y="8095"/>
                </a:cubicBezTo>
                <a:cubicBezTo>
                  <a:pt x="6488" y="8095"/>
                  <a:pt x="6488" y="8095"/>
                  <a:pt x="6488" y="8095"/>
                </a:cubicBezTo>
                <a:cubicBezTo>
                  <a:pt x="6488" y="8132"/>
                  <a:pt x="6488" y="8132"/>
                  <a:pt x="6488" y="8132"/>
                </a:cubicBezTo>
                <a:cubicBezTo>
                  <a:pt x="6488" y="8132"/>
                  <a:pt x="6488" y="8132"/>
                  <a:pt x="6488" y="8132"/>
                </a:cubicBezTo>
                <a:cubicBezTo>
                  <a:pt x="6488" y="8132"/>
                  <a:pt x="6488" y="8132"/>
                  <a:pt x="6469" y="8132"/>
                </a:cubicBezTo>
                <a:cubicBezTo>
                  <a:pt x="6469" y="8132"/>
                  <a:pt x="6469" y="8132"/>
                  <a:pt x="6450" y="8132"/>
                </a:cubicBezTo>
                <a:cubicBezTo>
                  <a:pt x="6450" y="8132"/>
                  <a:pt x="6450" y="8132"/>
                  <a:pt x="6450" y="8132"/>
                </a:cubicBezTo>
                <a:cubicBezTo>
                  <a:pt x="6450" y="8132"/>
                  <a:pt x="6450" y="8132"/>
                  <a:pt x="6450" y="8132"/>
                </a:cubicBezTo>
                <a:cubicBezTo>
                  <a:pt x="6450" y="8132"/>
                  <a:pt x="6450" y="8132"/>
                  <a:pt x="6450" y="8132"/>
                </a:cubicBezTo>
                <a:cubicBezTo>
                  <a:pt x="6450" y="8132"/>
                  <a:pt x="6450" y="8132"/>
                  <a:pt x="6450" y="8132"/>
                </a:cubicBezTo>
                <a:cubicBezTo>
                  <a:pt x="6431" y="8132"/>
                  <a:pt x="6431" y="8132"/>
                  <a:pt x="6431" y="8132"/>
                </a:cubicBezTo>
                <a:cubicBezTo>
                  <a:pt x="6431" y="8132"/>
                  <a:pt x="6431" y="8132"/>
                  <a:pt x="6431" y="8132"/>
                </a:cubicBezTo>
                <a:cubicBezTo>
                  <a:pt x="6431" y="8168"/>
                  <a:pt x="6431" y="8168"/>
                  <a:pt x="6431" y="8168"/>
                </a:cubicBezTo>
                <a:cubicBezTo>
                  <a:pt x="6412" y="8168"/>
                  <a:pt x="6393" y="8241"/>
                  <a:pt x="6393" y="8241"/>
                </a:cubicBezTo>
                <a:cubicBezTo>
                  <a:pt x="6393" y="8241"/>
                  <a:pt x="6393" y="8241"/>
                  <a:pt x="6393" y="8241"/>
                </a:cubicBezTo>
                <a:cubicBezTo>
                  <a:pt x="6393" y="8241"/>
                  <a:pt x="6393" y="8241"/>
                  <a:pt x="6393" y="8277"/>
                </a:cubicBezTo>
                <a:cubicBezTo>
                  <a:pt x="6374" y="8277"/>
                  <a:pt x="6374" y="8277"/>
                  <a:pt x="6355" y="8277"/>
                </a:cubicBezTo>
                <a:cubicBezTo>
                  <a:pt x="6355" y="8277"/>
                  <a:pt x="6355" y="8277"/>
                  <a:pt x="6355" y="8277"/>
                </a:cubicBezTo>
                <a:cubicBezTo>
                  <a:pt x="6355" y="8277"/>
                  <a:pt x="6355" y="8277"/>
                  <a:pt x="6336" y="8277"/>
                </a:cubicBezTo>
                <a:cubicBezTo>
                  <a:pt x="6336" y="8277"/>
                  <a:pt x="6336" y="8277"/>
                  <a:pt x="6336" y="8241"/>
                </a:cubicBezTo>
                <a:cubicBezTo>
                  <a:pt x="6317" y="8241"/>
                  <a:pt x="6317" y="8241"/>
                  <a:pt x="6317" y="8241"/>
                </a:cubicBezTo>
                <a:cubicBezTo>
                  <a:pt x="6317" y="8204"/>
                  <a:pt x="6317" y="8168"/>
                  <a:pt x="6317" y="8168"/>
                </a:cubicBezTo>
                <a:cubicBezTo>
                  <a:pt x="6336" y="8132"/>
                  <a:pt x="6336" y="8168"/>
                  <a:pt x="6336" y="8132"/>
                </a:cubicBezTo>
                <a:cubicBezTo>
                  <a:pt x="6336" y="8132"/>
                  <a:pt x="6317" y="8168"/>
                  <a:pt x="6317" y="8168"/>
                </a:cubicBezTo>
                <a:cubicBezTo>
                  <a:pt x="6317" y="8168"/>
                  <a:pt x="6317" y="8168"/>
                  <a:pt x="6317" y="8168"/>
                </a:cubicBezTo>
                <a:cubicBezTo>
                  <a:pt x="6317" y="8168"/>
                  <a:pt x="6317" y="8132"/>
                  <a:pt x="6317" y="8132"/>
                </a:cubicBezTo>
                <a:cubicBezTo>
                  <a:pt x="6317" y="8132"/>
                  <a:pt x="6336" y="8132"/>
                  <a:pt x="6336" y="8132"/>
                </a:cubicBezTo>
                <a:cubicBezTo>
                  <a:pt x="6336" y="8132"/>
                  <a:pt x="6336" y="8132"/>
                  <a:pt x="6355" y="8132"/>
                </a:cubicBezTo>
                <a:cubicBezTo>
                  <a:pt x="6355" y="8132"/>
                  <a:pt x="6355" y="8132"/>
                  <a:pt x="6355" y="8132"/>
                </a:cubicBezTo>
                <a:cubicBezTo>
                  <a:pt x="6336" y="8132"/>
                  <a:pt x="6336" y="8132"/>
                  <a:pt x="6336" y="8132"/>
                </a:cubicBezTo>
                <a:cubicBezTo>
                  <a:pt x="6336" y="8132"/>
                  <a:pt x="6336" y="8132"/>
                  <a:pt x="6336" y="8132"/>
                </a:cubicBezTo>
                <a:cubicBezTo>
                  <a:pt x="6355" y="8095"/>
                  <a:pt x="6412" y="8023"/>
                  <a:pt x="6431" y="8023"/>
                </a:cubicBezTo>
                <a:cubicBezTo>
                  <a:pt x="6431" y="8023"/>
                  <a:pt x="6431" y="8059"/>
                  <a:pt x="6431" y="8059"/>
                </a:cubicBezTo>
                <a:cubicBezTo>
                  <a:pt x="6431" y="8059"/>
                  <a:pt x="6431" y="8059"/>
                  <a:pt x="6431" y="8059"/>
                </a:cubicBezTo>
                <a:cubicBezTo>
                  <a:pt x="6431" y="8059"/>
                  <a:pt x="6431" y="8059"/>
                  <a:pt x="6431" y="8059"/>
                </a:cubicBezTo>
                <a:cubicBezTo>
                  <a:pt x="6450" y="8023"/>
                  <a:pt x="6469" y="8023"/>
                  <a:pt x="6488" y="8023"/>
                </a:cubicBezTo>
                <a:cubicBezTo>
                  <a:pt x="6488" y="8023"/>
                  <a:pt x="6488" y="8023"/>
                  <a:pt x="6488" y="8023"/>
                </a:cubicBezTo>
                <a:cubicBezTo>
                  <a:pt x="6450" y="8023"/>
                  <a:pt x="6412" y="7987"/>
                  <a:pt x="6393" y="8023"/>
                </a:cubicBezTo>
                <a:cubicBezTo>
                  <a:pt x="6393" y="8023"/>
                  <a:pt x="6393" y="8023"/>
                  <a:pt x="6393" y="8023"/>
                </a:cubicBezTo>
                <a:cubicBezTo>
                  <a:pt x="6412" y="7987"/>
                  <a:pt x="6431" y="7987"/>
                  <a:pt x="6431" y="7950"/>
                </a:cubicBezTo>
                <a:cubicBezTo>
                  <a:pt x="6431" y="7950"/>
                  <a:pt x="6431" y="7950"/>
                  <a:pt x="6431" y="7950"/>
                </a:cubicBezTo>
                <a:cubicBezTo>
                  <a:pt x="6431" y="7950"/>
                  <a:pt x="6412" y="7950"/>
                  <a:pt x="6412" y="7950"/>
                </a:cubicBezTo>
                <a:cubicBezTo>
                  <a:pt x="6412" y="7950"/>
                  <a:pt x="6412" y="7950"/>
                  <a:pt x="6412" y="7914"/>
                </a:cubicBezTo>
                <a:cubicBezTo>
                  <a:pt x="6412" y="7950"/>
                  <a:pt x="6412" y="7950"/>
                  <a:pt x="6412" y="7950"/>
                </a:cubicBezTo>
                <a:cubicBezTo>
                  <a:pt x="6412" y="7950"/>
                  <a:pt x="6412" y="7987"/>
                  <a:pt x="6412" y="7987"/>
                </a:cubicBezTo>
                <a:cubicBezTo>
                  <a:pt x="6374" y="7987"/>
                  <a:pt x="6355" y="8023"/>
                  <a:pt x="6336" y="8023"/>
                </a:cubicBezTo>
                <a:cubicBezTo>
                  <a:pt x="6317" y="8023"/>
                  <a:pt x="6317" y="8023"/>
                  <a:pt x="6317" y="8023"/>
                </a:cubicBezTo>
                <a:cubicBezTo>
                  <a:pt x="6317" y="8023"/>
                  <a:pt x="6317" y="8023"/>
                  <a:pt x="6317" y="8023"/>
                </a:cubicBezTo>
                <a:cubicBezTo>
                  <a:pt x="6317" y="8059"/>
                  <a:pt x="6298" y="8059"/>
                  <a:pt x="6298" y="8059"/>
                </a:cubicBezTo>
                <a:cubicBezTo>
                  <a:pt x="6298" y="8059"/>
                  <a:pt x="6280" y="8059"/>
                  <a:pt x="6261" y="8059"/>
                </a:cubicBezTo>
                <a:cubicBezTo>
                  <a:pt x="6261" y="8059"/>
                  <a:pt x="6261" y="8059"/>
                  <a:pt x="6261" y="8059"/>
                </a:cubicBezTo>
                <a:cubicBezTo>
                  <a:pt x="6261" y="8059"/>
                  <a:pt x="6261" y="8059"/>
                  <a:pt x="6261" y="8059"/>
                </a:cubicBezTo>
                <a:cubicBezTo>
                  <a:pt x="6261" y="8095"/>
                  <a:pt x="6261" y="8095"/>
                  <a:pt x="6261" y="8095"/>
                </a:cubicBezTo>
                <a:cubicBezTo>
                  <a:pt x="6261" y="8095"/>
                  <a:pt x="6261" y="8095"/>
                  <a:pt x="6261" y="8095"/>
                </a:cubicBezTo>
                <a:cubicBezTo>
                  <a:pt x="6261" y="8095"/>
                  <a:pt x="6261" y="8095"/>
                  <a:pt x="6261" y="8095"/>
                </a:cubicBezTo>
                <a:cubicBezTo>
                  <a:pt x="6242" y="8132"/>
                  <a:pt x="6242" y="8132"/>
                  <a:pt x="6223" y="8132"/>
                </a:cubicBezTo>
                <a:cubicBezTo>
                  <a:pt x="6223" y="8132"/>
                  <a:pt x="6223" y="8132"/>
                  <a:pt x="6223" y="8132"/>
                </a:cubicBezTo>
                <a:cubicBezTo>
                  <a:pt x="6223" y="8132"/>
                  <a:pt x="6223" y="8132"/>
                  <a:pt x="6223" y="8132"/>
                </a:cubicBezTo>
                <a:cubicBezTo>
                  <a:pt x="6204" y="8132"/>
                  <a:pt x="6204" y="8168"/>
                  <a:pt x="6204" y="8168"/>
                </a:cubicBezTo>
                <a:cubicBezTo>
                  <a:pt x="6204" y="8168"/>
                  <a:pt x="6185" y="8168"/>
                  <a:pt x="6185" y="8132"/>
                </a:cubicBezTo>
                <a:cubicBezTo>
                  <a:pt x="6185" y="8132"/>
                  <a:pt x="6185" y="8168"/>
                  <a:pt x="6166" y="8168"/>
                </a:cubicBezTo>
                <a:cubicBezTo>
                  <a:pt x="6166" y="8168"/>
                  <a:pt x="6166" y="8168"/>
                  <a:pt x="6166" y="8168"/>
                </a:cubicBezTo>
                <a:cubicBezTo>
                  <a:pt x="6166" y="8168"/>
                  <a:pt x="6166" y="8168"/>
                  <a:pt x="6147" y="8168"/>
                </a:cubicBezTo>
                <a:cubicBezTo>
                  <a:pt x="6147" y="8168"/>
                  <a:pt x="6147" y="8168"/>
                  <a:pt x="6147" y="8168"/>
                </a:cubicBezTo>
                <a:cubicBezTo>
                  <a:pt x="6147" y="8168"/>
                  <a:pt x="6147" y="8132"/>
                  <a:pt x="6166" y="8132"/>
                </a:cubicBezTo>
                <a:cubicBezTo>
                  <a:pt x="6147" y="8132"/>
                  <a:pt x="6147" y="8132"/>
                  <a:pt x="6147" y="8132"/>
                </a:cubicBezTo>
                <a:cubicBezTo>
                  <a:pt x="6147" y="8132"/>
                  <a:pt x="6147" y="8132"/>
                  <a:pt x="6147" y="8132"/>
                </a:cubicBezTo>
                <a:cubicBezTo>
                  <a:pt x="6147" y="8168"/>
                  <a:pt x="6128" y="8204"/>
                  <a:pt x="6128" y="8241"/>
                </a:cubicBezTo>
                <a:cubicBezTo>
                  <a:pt x="6128" y="8204"/>
                  <a:pt x="6109" y="8204"/>
                  <a:pt x="6109" y="8204"/>
                </a:cubicBezTo>
                <a:cubicBezTo>
                  <a:pt x="6109" y="8241"/>
                  <a:pt x="6109" y="8241"/>
                  <a:pt x="6109" y="8241"/>
                </a:cubicBezTo>
                <a:cubicBezTo>
                  <a:pt x="6109" y="8241"/>
                  <a:pt x="6109" y="8241"/>
                  <a:pt x="6090" y="8241"/>
                </a:cubicBezTo>
                <a:cubicBezTo>
                  <a:pt x="6090" y="8241"/>
                  <a:pt x="6109" y="8241"/>
                  <a:pt x="6109" y="8204"/>
                </a:cubicBezTo>
                <a:cubicBezTo>
                  <a:pt x="6090" y="8204"/>
                  <a:pt x="6090" y="8241"/>
                  <a:pt x="6090" y="8241"/>
                </a:cubicBezTo>
                <a:cubicBezTo>
                  <a:pt x="6090" y="8241"/>
                  <a:pt x="6090" y="8241"/>
                  <a:pt x="6090" y="8277"/>
                </a:cubicBezTo>
                <a:cubicBezTo>
                  <a:pt x="6090" y="8277"/>
                  <a:pt x="6090" y="8277"/>
                  <a:pt x="6090" y="8277"/>
                </a:cubicBezTo>
                <a:cubicBezTo>
                  <a:pt x="6090" y="8241"/>
                  <a:pt x="6090" y="8241"/>
                  <a:pt x="6071" y="8241"/>
                </a:cubicBezTo>
                <a:cubicBezTo>
                  <a:pt x="6071" y="8241"/>
                  <a:pt x="6090" y="8241"/>
                  <a:pt x="6090" y="8241"/>
                </a:cubicBezTo>
                <a:cubicBezTo>
                  <a:pt x="6071" y="8241"/>
                  <a:pt x="6071" y="8241"/>
                  <a:pt x="6071" y="8241"/>
                </a:cubicBezTo>
                <a:cubicBezTo>
                  <a:pt x="6071" y="8277"/>
                  <a:pt x="6071" y="8277"/>
                  <a:pt x="6071" y="8277"/>
                </a:cubicBezTo>
                <a:cubicBezTo>
                  <a:pt x="6053" y="8277"/>
                  <a:pt x="6034" y="8350"/>
                  <a:pt x="6034" y="8386"/>
                </a:cubicBezTo>
                <a:cubicBezTo>
                  <a:pt x="6034" y="8422"/>
                  <a:pt x="6034" y="8422"/>
                  <a:pt x="6034" y="8422"/>
                </a:cubicBezTo>
                <a:cubicBezTo>
                  <a:pt x="6034" y="8422"/>
                  <a:pt x="6034" y="8422"/>
                  <a:pt x="6034" y="8422"/>
                </a:cubicBezTo>
                <a:cubicBezTo>
                  <a:pt x="6034" y="8422"/>
                  <a:pt x="6015" y="8422"/>
                  <a:pt x="6015" y="8458"/>
                </a:cubicBezTo>
                <a:cubicBezTo>
                  <a:pt x="6034" y="8458"/>
                  <a:pt x="6053" y="8495"/>
                  <a:pt x="6053" y="8531"/>
                </a:cubicBezTo>
                <a:cubicBezTo>
                  <a:pt x="6053" y="8531"/>
                  <a:pt x="6053" y="8531"/>
                  <a:pt x="6053" y="8531"/>
                </a:cubicBezTo>
                <a:cubicBezTo>
                  <a:pt x="6071" y="8531"/>
                  <a:pt x="6071" y="8531"/>
                  <a:pt x="6071" y="8531"/>
                </a:cubicBezTo>
                <a:cubicBezTo>
                  <a:pt x="6071" y="8531"/>
                  <a:pt x="6071" y="8531"/>
                  <a:pt x="6071" y="8531"/>
                </a:cubicBezTo>
                <a:cubicBezTo>
                  <a:pt x="6071" y="8531"/>
                  <a:pt x="6071" y="8531"/>
                  <a:pt x="6071" y="8531"/>
                </a:cubicBezTo>
                <a:cubicBezTo>
                  <a:pt x="6071" y="8495"/>
                  <a:pt x="6071" y="8495"/>
                  <a:pt x="6071" y="8495"/>
                </a:cubicBezTo>
                <a:cubicBezTo>
                  <a:pt x="6071" y="8495"/>
                  <a:pt x="6071" y="8495"/>
                  <a:pt x="6071" y="8495"/>
                </a:cubicBezTo>
                <a:cubicBezTo>
                  <a:pt x="6071" y="8495"/>
                  <a:pt x="6071" y="8495"/>
                  <a:pt x="6071" y="8495"/>
                </a:cubicBezTo>
                <a:cubicBezTo>
                  <a:pt x="6071" y="8531"/>
                  <a:pt x="6090" y="8531"/>
                  <a:pt x="6090" y="8567"/>
                </a:cubicBezTo>
                <a:cubicBezTo>
                  <a:pt x="6071" y="8567"/>
                  <a:pt x="6053" y="8567"/>
                  <a:pt x="6034" y="8567"/>
                </a:cubicBezTo>
                <a:cubicBezTo>
                  <a:pt x="6034" y="8567"/>
                  <a:pt x="6034" y="8531"/>
                  <a:pt x="6034" y="8531"/>
                </a:cubicBezTo>
                <a:cubicBezTo>
                  <a:pt x="6034" y="8531"/>
                  <a:pt x="6034" y="8531"/>
                  <a:pt x="6034" y="8531"/>
                </a:cubicBezTo>
                <a:cubicBezTo>
                  <a:pt x="6034" y="8567"/>
                  <a:pt x="6015" y="8567"/>
                  <a:pt x="6015" y="8567"/>
                </a:cubicBezTo>
                <a:cubicBezTo>
                  <a:pt x="6015" y="8567"/>
                  <a:pt x="6015" y="8567"/>
                  <a:pt x="5996" y="8567"/>
                </a:cubicBezTo>
                <a:cubicBezTo>
                  <a:pt x="5996" y="8567"/>
                  <a:pt x="6015" y="8531"/>
                  <a:pt x="6015" y="8531"/>
                </a:cubicBezTo>
                <a:cubicBezTo>
                  <a:pt x="5996" y="8531"/>
                  <a:pt x="5996" y="8531"/>
                  <a:pt x="5996" y="8531"/>
                </a:cubicBezTo>
                <a:cubicBezTo>
                  <a:pt x="5996" y="8567"/>
                  <a:pt x="5996" y="8567"/>
                  <a:pt x="5996" y="8604"/>
                </a:cubicBezTo>
                <a:cubicBezTo>
                  <a:pt x="5920" y="8604"/>
                  <a:pt x="5863" y="8640"/>
                  <a:pt x="5826" y="8676"/>
                </a:cubicBezTo>
                <a:cubicBezTo>
                  <a:pt x="5826" y="8676"/>
                  <a:pt x="5844" y="8640"/>
                  <a:pt x="5844" y="8640"/>
                </a:cubicBezTo>
                <a:cubicBezTo>
                  <a:pt x="5844" y="8640"/>
                  <a:pt x="5826" y="8676"/>
                  <a:pt x="5826" y="8676"/>
                </a:cubicBezTo>
                <a:cubicBezTo>
                  <a:pt x="5826" y="8676"/>
                  <a:pt x="5826" y="8676"/>
                  <a:pt x="5807" y="8713"/>
                </a:cubicBezTo>
                <a:cubicBezTo>
                  <a:pt x="5807" y="8713"/>
                  <a:pt x="5807" y="8713"/>
                  <a:pt x="5807" y="8713"/>
                </a:cubicBezTo>
                <a:cubicBezTo>
                  <a:pt x="5826" y="8713"/>
                  <a:pt x="5826" y="8713"/>
                  <a:pt x="5826" y="8713"/>
                </a:cubicBezTo>
                <a:cubicBezTo>
                  <a:pt x="5826" y="8785"/>
                  <a:pt x="5826" y="8822"/>
                  <a:pt x="5807" y="8858"/>
                </a:cubicBezTo>
                <a:cubicBezTo>
                  <a:pt x="5807" y="8858"/>
                  <a:pt x="5807" y="8858"/>
                  <a:pt x="5807" y="8858"/>
                </a:cubicBezTo>
                <a:cubicBezTo>
                  <a:pt x="5807" y="8894"/>
                  <a:pt x="5788" y="8930"/>
                  <a:pt x="5769" y="8930"/>
                </a:cubicBezTo>
                <a:cubicBezTo>
                  <a:pt x="5769" y="8930"/>
                  <a:pt x="5769" y="8930"/>
                  <a:pt x="5769" y="8930"/>
                </a:cubicBezTo>
                <a:cubicBezTo>
                  <a:pt x="5769" y="8930"/>
                  <a:pt x="5769" y="8930"/>
                  <a:pt x="5769" y="8930"/>
                </a:cubicBezTo>
                <a:cubicBezTo>
                  <a:pt x="5769" y="8930"/>
                  <a:pt x="5769" y="8930"/>
                  <a:pt x="5769" y="8894"/>
                </a:cubicBezTo>
                <a:cubicBezTo>
                  <a:pt x="5750" y="8894"/>
                  <a:pt x="5750" y="8858"/>
                  <a:pt x="5731" y="8858"/>
                </a:cubicBezTo>
                <a:cubicBezTo>
                  <a:pt x="5731" y="8822"/>
                  <a:pt x="5750" y="8822"/>
                  <a:pt x="5750" y="8822"/>
                </a:cubicBezTo>
                <a:cubicBezTo>
                  <a:pt x="5750" y="8822"/>
                  <a:pt x="5750" y="8822"/>
                  <a:pt x="5750" y="8822"/>
                </a:cubicBezTo>
                <a:cubicBezTo>
                  <a:pt x="5731" y="8822"/>
                  <a:pt x="5731" y="8822"/>
                  <a:pt x="5731" y="8822"/>
                </a:cubicBezTo>
                <a:cubicBezTo>
                  <a:pt x="5731" y="8858"/>
                  <a:pt x="5750" y="8930"/>
                  <a:pt x="5769" y="8967"/>
                </a:cubicBezTo>
                <a:cubicBezTo>
                  <a:pt x="5769" y="8967"/>
                  <a:pt x="5769" y="9003"/>
                  <a:pt x="5769" y="9003"/>
                </a:cubicBezTo>
                <a:cubicBezTo>
                  <a:pt x="5769" y="9039"/>
                  <a:pt x="5750" y="9039"/>
                  <a:pt x="5750" y="9076"/>
                </a:cubicBezTo>
                <a:cubicBezTo>
                  <a:pt x="5750" y="9076"/>
                  <a:pt x="5731" y="9112"/>
                  <a:pt x="5731" y="9112"/>
                </a:cubicBezTo>
                <a:cubicBezTo>
                  <a:pt x="5731" y="9148"/>
                  <a:pt x="5731" y="9112"/>
                  <a:pt x="5731" y="9112"/>
                </a:cubicBezTo>
                <a:cubicBezTo>
                  <a:pt x="5712" y="9148"/>
                  <a:pt x="5712" y="9148"/>
                  <a:pt x="5712" y="9185"/>
                </a:cubicBezTo>
                <a:cubicBezTo>
                  <a:pt x="5712" y="9185"/>
                  <a:pt x="5712" y="9185"/>
                  <a:pt x="5712" y="9185"/>
                </a:cubicBezTo>
                <a:cubicBezTo>
                  <a:pt x="5712" y="9185"/>
                  <a:pt x="5712" y="9185"/>
                  <a:pt x="5712" y="9148"/>
                </a:cubicBezTo>
                <a:cubicBezTo>
                  <a:pt x="5712" y="9112"/>
                  <a:pt x="5712" y="9112"/>
                  <a:pt x="5731" y="9076"/>
                </a:cubicBezTo>
                <a:cubicBezTo>
                  <a:pt x="5731" y="9076"/>
                  <a:pt x="5731" y="9076"/>
                  <a:pt x="5712" y="9076"/>
                </a:cubicBezTo>
                <a:cubicBezTo>
                  <a:pt x="5712" y="9076"/>
                  <a:pt x="5712" y="9076"/>
                  <a:pt x="5712" y="9076"/>
                </a:cubicBezTo>
                <a:cubicBezTo>
                  <a:pt x="5712" y="9076"/>
                  <a:pt x="5712" y="9076"/>
                  <a:pt x="5712" y="9076"/>
                </a:cubicBezTo>
                <a:cubicBezTo>
                  <a:pt x="5712" y="9076"/>
                  <a:pt x="5712" y="9039"/>
                  <a:pt x="5731" y="9039"/>
                </a:cubicBezTo>
                <a:cubicBezTo>
                  <a:pt x="5712" y="9039"/>
                  <a:pt x="5712" y="9039"/>
                  <a:pt x="5712" y="9039"/>
                </a:cubicBezTo>
                <a:cubicBezTo>
                  <a:pt x="5712" y="9039"/>
                  <a:pt x="5712" y="9039"/>
                  <a:pt x="5712" y="9003"/>
                </a:cubicBezTo>
                <a:cubicBezTo>
                  <a:pt x="5712" y="9003"/>
                  <a:pt x="5712" y="9039"/>
                  <a:pt x="5712" y="9039"/>
                </a:cubicBezTo>
                <a:cubicBezTo>
                  <a:pt x="5693" y="9039"/>
                  <a:pt x="5693" y="9003"/>
                  <a:pt x="5693" y="9003"/>
                </a:cubicBezTo>
                <a:cubicBezTo>
                  <a:pt x="5693" y="9003"/>
                  <a:pt x="5693" y="9003"/>
                  <a:pt x="5693" y="9003"/>
                </a:cubicBezTo>
                <a:cubicBezTo>
                  <a:pt x="5693" y="9003"/>
                  <a:pt x="5693" y="9003"/>
                  <a:pt x="5693" y="9003"/>
                </a:cubicBezTo>
                <a:cubicBezTo>
                  <a:pt x="5693" y="9003"/>
                  <a:pt x="5693" y="8967"/>
                  <a:pt x="5712" y="8967"/>
                </a:cubicBezTo>
                <a:cubicBezTo>
                  <a:pt x="5712" y="8967"/>
                  <a:pt x="5712" y="8967"/>
                  <a:pt x="5712" y="8967"/>
                </a:cubicBezTo>
                <a:cubicBezTo>
                  <a:pt x="5693" y="8967"/>
                  <a:pt x="5693" y="8967"/>
                  <a:pt x="5693" y="8967"/>
                </a:cubicBezTo>
                <a:cubicBezTo>
                  <a:pt x="5693" y="8967"/>
                  <a:pt x="5693" y="8967"/>
                  <a:pt x="5693" y="8967"/>
                </a:cubicBezTo>
                <a:cubicBezTo>
                  <a:pt x="5693" y="8967"/>
                  <a:pt x="5693" y="8967"/>
                  <a:pt x="5693" y="8967"/>
                </a:cubicBezTo>
                <a:cubicBezTo>
                  <a:pt x="5693" y="8930"/>
                  <a:pt x="5693" y="8930"/>
                  <a:pt x="5693" y="8930"/>
                </a:cubicBezTo>
                <a:cubicBezTo>
                  <a:pt x="5693" y="8967"/>
                  <a:pt x="5693" y="8967"/>
                  <a:pt x="5693" y="8967"/>
                </a:cubicBezTo>
                <a:cubicBezTo>
                  <a:pt x="5693" y="8967"/>
                  <a:pt x="5693" y="8930"/>
                  <a:pt x="5693" y="8930"/>
                </a:cubicBezTo>
                <a:cubicBezTo>
                  <a:pt x="5693" y="8930"/>
                  <a:pt x="5693" y="8930"/>
                  <a:pt x="5693" y="8930"/>
                </a:cubicBezTo>
                <a:cubicBezTo>
                  <a:pt x="5693" y="8930"/>
                  <a:pt x="5693" y="8930"/>
                  <a:pt x="5693" y="8930"/>
                </a:cubicBezTo>
                <a:cubicBezTo>
                  <a:pt x="5693" y="8930"/>
                  <a:pt x="5693" y="8930"/>
                  <a:pt x="5693" y="8930"/>
                </a:cubicBezTo>
                <a:cubicBezTo>
                  <a:pt x="5693" y="8930"/>
                  <a:pt x="5693" y="8930"/>
                  <a:pt x="5712" y="8894"/>
                </a:cubicBezTo>
                <a:cubicBezTo>
                  <a:pt x="5693" y="8894"/>
                  <a:pt x="5693" y="8894"/>
                  <a:pt x="5693" y="8894"/>
                </a:cubicBezTo>
                <a:cubicBezTo>
                  <a:pt x="5693" y="8894"/>
                  <a:pt x="5693" y="8894"/>
                  <a:pt x="5693" y="8894"/>
                </a:cubicBezTo>
                <a:cubicBezTo>
                  <a:pt x="5693" y="8894"/>
                  <a:pt x="5693" y="8894"/>
                  <a:pt x="5693" y="8894"/>
                </a:cubicBezTo>
                <a:cubicBezTo>
                  <a:pt x="5712" y="8894"/>
                  <a:pt x="5712" y="8858"/>
                  <a:pt x="5712" y="8858"/>
                </a:cubicBezTo>
                <a:cubicBezTo>
                  <a:pt x="5712" y="8858"/>
                  <a:pt x="5712" y="8858"/>
                  <a:pt x="5712" y="8858"/>
                </a:cubicBezTo>
                <a:cubicBezTo>
                  <a:pt x="5712" y="8858"/>
                  <a:pt x="5712" y="8858"/>
                  <a:pt x="5712" y="8858"/>
                </a:cubicBezTo>
                <a:cubicBezTo>
                  <a:pt x="5712" y="8858"/>
                  <a:pt x="5712" y="8858"/>
                  <a:pt x="5693" y="8858"/>
                </a:cubicBezTo>
                <a:cubicBezTo>
                  <a:pt x="5693" y="8858"/>
                  <a:pt x="5693" y="8858"/>
                  <a:pt x="5693" y="8858"/>
                </a:cubicBezTo>
                <a:cubicBezTo>
                  <a:pt x="5693" y="8858"/>
                  <a:pt x="5693" y="8858"/>
                  <a:pt x="5693" y="8858"/>
                </a:cubicBezTo>
                <a:cubicBezTo>
                  <a:pt x="5693" y="8858"/>
                  <a:pt x="5693" y="8858"/>
                  <a:pt x="5693" y="8894"/>
                </a:cubicBezTo>
                <a:cubicBezTo>
                  <a:pt x="5693" y="8894"/>
                  <a:pt x="5693" y="8894"/>
                  <a:pt x="5693" y="8894"/>
                </a:cubicBezTo>
                <a:cubicBezTo>
                  <a:pt x="5693" y="8858"/>
                  <a:pt x="5693" y="8858"/>
                  <a:pt x="5693" y="8858"/>
                </a:cubicBezTo>
                <a:cubicBezTo>
                  <a:pt x="5693" y="8894"/>
                  <a:pt x="5693" y="8894"/>
                  <a:pt x="5693" y="8894"/>
                </a:cubicBezTo>
                <a:cubicBezTo>
                  <a:pt x="5674" y="8894"/>
                  <a:pt x="5674" y="8894"/>
                  <a:pt x="5674" y="8894"/>
                </a:cubicBezTo>
                <a:cubicBezTo>
                  <a:pt x="5693" y="8967"/>
                  <a:pt x="5674" y="8930"/>
                  <a:pt x="5674" y="8967"/>
                </a:cubicBezTo>
                <a:cubicBezTo>
                  <a:pt x="5674" y="8967"/>
                  <a:pt x="5674" y="9003"/>
                  <a:pt x="5693" y="9003"/>
                </a:cubicBezTo>
                <a:cubicBezTo>
                  <a:pt x="5693" y="9003"/>
                  <a:pt x="5674" y="9003"/>
                  <a:pt x="5674" y="9003"/>
                </a:cubicBezTo>
                <a:cubicBezTo>
                  <a:pt x="5674" y="9003"/>
                  <a:pt x="5674" y="9003"/>
                  <a:pt x="5674" y="9003"/>
                </a:cubicBezTo>
                <a:cubicBezTo>
                  <a:pt x="5674" y="9003"/>
                  <a:pt x="5674" y="9003"/>
                  <a:pt x="5674" y="9003"/>
                </a:cubicBezTo>
                <a:cubicBezTo>
                  <a:pt x="5674" y="9003"/>
                  <a:pt x="5674" y="9003"/>
                  <a:pt x="5674" y="9003"/>
                </a:cubicBezTo>
                <a:cubicBezTo>
                  <a:pt x="5674" y="9003"/>
                  <a:pt x="5674" y="9003"/>
                  <a:pt x="5693" y="9039"/>
                </a:cubicBezTo>
                <a:cubicBezTo>
                  <a:pt x="5674" y="9039"/>
                  <a:pt x="5655" y="9039"/>
                  <a:pt x="5655" y="9003"/>
                </a:cubicBezTo>
                <a:cubicBezTo>
                  <a:pt x="5655" y="9003"/>
                  <a:pt x="5655" y="9003"/>
                  <a:pt x="5655" y="9039"/>
                </a:cubicBezTo>
                <a:cubicBezTo>
                  <a:pt x="5636" y="9003"/>
                  <a:pt x="5636" y="9003"/>
                  <a:pt x="5636" y="9003"/>
                </a:cubicBezTo>
                <a:cubicBezTo>
                  <a:pt x="5636" y="9003"/>
                  <a:pt x="5636" y="9003"/>
                  <a:pt x="5636" y="9003"/>
                </a:cubicBezTo>
                <a:cubicBezTo>
                  <a:pt x="5636" y="8967"/>
                  <a:pt x="5636" y="8967"/>
                  <a:pt x="5636" y="8967"/>
                </a:cubicBezTo>
                <a:cubicBezTo>
                  <a:pt x="5636" y="8967"/>
                  <a:pt x="5636" y="8967"/>
                  <a:pt x="5636" y="8967"/>
                </a:cubicBezTo>
                <a:cubicBezTo>
                  <a:pt x="5636" y="9003"/>
                  <a:pt x="5618" y="9003"/>
                  <a:pt x="5636" y="9003"/>
                </a:cubicBezTo>
                <a:cubicBezTo>
                  <a:pt x="5636" y="9039"/>
                  <a:pt x="5693" y="9076"/>
                  <a:pt x="5693" y="9076"/>
                </a:cubicBezTo>
                <a:cubicBezTo>
                  <a:pt x="5693" y="9112"/>
                  <a:pt x="5693" y="9112"/>
                  <a:pt x="5674" y="9112"/>
                </a:cubicBezTo>
                <a:cubicBezTo>
                  <a:pt x="5674" y="9112"/>
                  <a:pt x="5674" y="9112"/>
                  <a:pt x="5674" y="9112"/>
                </a:cubicBezTo>
                <a:cubicBezTo>
                  <a:pt x="5674" y="9076"/>
                  <a:pt x="5655" y="9076"/>
                  <a:pt x="5655" y="9076"/>
                </a:cubicBezTo>
                <a:cubicBezTo>
                  <a:pt x="5674" y="9112"/>
                  <a:pt x="5674" y="9112"/>
                  <a:pt x="5693" y="9112"/>
                </a:cubicBezTo>
                <a:cubicBezTo>
                  <a:pt x="5693" y="9112"/>
                  <a:pt x="5693" y="9112"/>
                  <a:pt x="5693" y="9112"/>
                </a:cubicBezTo>
                <a:cubicBezTo>
                  <a:pt x="5693" y="9148"/>
                  <a:pt x="5693" y="9148"/>
                  <a:pt x="5693" y="9148"/>
                </a:cubicBezTo>
                <a:cubicBezTo>
                  <a:pt x="5693" y="9148"/>
                  <a:pt x="5693" y="9148"/>
                  <a:pt x="5693" y="9148"/>
                </a:cubicBezTo>
                <a:cubicBezTo>
                  <a:pt x="5693" y="9148"/>
                  <a:pt x="5693" y="9148"/>
                  <a:pt x="5674" y="9148"/>
                </a:cubicBezTo>
                <a:cubicBezTo>
                  <a:pt x="5674" y="9148"/>
                  <a:pt x="5674" y="9148"/>
                  <a:pt x="5674" y="9148"/>
                </a:cubicBezTo>
                <a:cubicBezTo>
                  <a:pt x="5674" y="9148"/>
                  <a:pt x="5674" y="9148"/>
                  <a:pt x="5674" y="9148"/>
                </a:cubicBezTo>
                <a:cubicBezTo>
                  <a:pt x="5674" y="9148"/>
                  <a:pt x="5674" y="9148"/>
                  <a:pt x="5655" y="9148"/>
                </a:cubicBezTo>
                <a:cubicBezTo>
                  <a:pt x="5674" y="9148"/>
                  <a:pt x="5674" y="9148"/>
                  <a:pt x="5693" y="9185"/>
                </a:cubicBezTo>
                <a:cubicBezTo>
                  <a:pt x="5693" y="9185"/>
                  <a:pt x="5693" y="9185"/>
                  <a:pt x="5693" y="9185"/>
                </a:cubicBezTo>
                <a:cubicBezTo>
                  <a:pt x="5674" y="9185"/>
                  <a:pt x="5674" y="9185"/>
                  <a:pt x="5674" y="9185"/>
                </a:cubicBezTo>
                <a:cubicBezTo>
                  <a:pt x="5674" y="9185"/>
                  <a:pt x="5674" y="9148"/>
                  <a:pt x="5655" y="9148"/>
                </a:cubicBezTo>
                <a:cubicBezTo>
                  <a:pt x="5655" y="9148"/>
                  <a:pt x="5655" y="9148"/>
                  <a:pt x="5655" y="9148"/>
                </a:cubicBezTo>
                <a:cubicBezTo>
                  <a:pt x="5655" y="9185"/>
                  <a:pt x="5655" y="9185"/>
                  <a:pt x="5655" y="9185"/>
                </a:cubicBezTo>
                <a:cubicBezTo>
                  <a:pt x="5655" y="9185"/>
                  <a:pt x="5674" y="9185"/>
                  <a:pt x="5674" y="9221"/>
                </a:cubicBezTo>
                <a:cubicBezTo>
                  <a:pt x="5693" y="9221"/>
                  <a:pt x="5712" y="9185"/>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93"/>
                  <a:pt x="5712" y="9293"/>
                  <a:pt x="5712" y="9330"/>
                </a:cubicBezTo>
                <a:cubicBezTo>
                  <a:pt x="5712" y="9330"/>
                  <a:pt x="5712" y="9330"/>
                  <a:pt x="5712" y="9330"/>
                </a:cubicBezTo>
                <a:cubicBezTo>
                  <a:pt x="5712" y="9330"/>
                  <a:pt x="5712" y="9293"/>
                  <a:pt x="5712" y="9293"/>
                </a:cubicBezTo>
                <a:cubicBezTo>
                  <a:pt x="5712" y="9293"/>
                  <a:pt x="5693" y="9293"/>
                  <a:pt x="5693" y="9293"/>
                </a:cubicBezTo>
                <a:cubicBezTo>
                  <a:pt x="5693" y="9293"/>
                  <a:pt x="5693" y="9293"/>
                  <a:pt x="5693" y="9330"/>
                </a:cubicBezTo>
                <a:cubicBezTo>
                  <a:pt x="5693" y="9330"/>
                  <a:pt x="5693" y="9330"/>
                  <a:pt x="5693" y="9330"/>
                </a:cubicBezTo>
                <a:cubicBezTo>
                  <a:pt x="5693" y="9330"/>
                  <a:pt x="5693" y="9330"/>
                  <a:pt x="5693" y="9330"/>
                </a:cubicBezTo>
                <a:cubicBezTo>
                  <a:pt x="5693" y="9330"/>
                  <a:pt x="5693" y="9330"/>
                  <a:pt x="5674" y="9293"/>
                </a:cubicBezTo>
                <a:cubicBezTo>
                  <a:pt x="5693" y="9330"/>
                  <a:pt x="5693" y="9330"/>
                  <a:pt x="5693" y="9330"/>
                </a:cubicBezTo>
                <a:cubicBezTo>
                  <a:pt x="5674" y="9330"/>
                  <a:pt x="5674" y="9330"/>
                  <a:pt x="5674" y="9330"/>
                </a:cubicBezTo>
                <a:cubicBezTo>
                  <a:pt x="5674" y="9330"/>
                  <a:pt x="5674" y="9330"/>
                  <a:pt x="5674" y="9330"/>
                </a:cubicBezTo>
                <a:cubicBezTo>
                  <a:pt x="5655" y="9293"/>
                  <a:pt x="5674" y="9293"/>
                  <a:pt x="5655" y="9293"/>
                </a:cubicBezTo>
                <a:cubicBezTo>
                  <a:pt x="5655" y="9293"/>
                  <a:pt x="5655" y="9293"/>
                  <a:pt x="5655" y="9293"/>
                </a:cubicBezTo>
                <a:cubicBezTo>
                  <a:pt x="5655" y="9330"/>
                  <a:pt x="5674" y="9330"/>
                  <a:pt x="5655" y="9330"/>
                </a:cubicBezTo>
                <a:cubicBezTo>
                  <a:pt x="5674" y="9330"/>
                  <a:pt x="5693" y="9330"/>
                  <a:pt x="5712" y="9330"/>
                </a:cubicBezTo>
                <a:cubicBezTo>
                  <a:pt x="5712" y="9330"/>
                  <a:pt x="5712" y="9330"/>
                  <a:pt x="5712" y="9330"/>
                </a:cubicBezTo>
                <a:cubicBezTo>
                  <a:pt x="5712" y="9366"/>
                  <a:pt x="5693" y="9366"/>
                  <a:pt x="5712" y="9366"/>
                </a:cubicBezTo>
                <a:cubicBezTo>
                  <a:pt x="5712" y="9366"/>
                  <a:pt x="5712" y="9366"/>
                  <a:pt x="5712" y="9366"/>
                </a:cubicBezTo>
                <a:cubicBezTo>
                  <a:pt x="5712" y="9366"/>
                  <a:pt x="5712" y="9366"/>
                  <a:pt x="5712" y="9330"/>
                </a:cubicBezTo>
                <a:cubicBezTo>
                  <a:pt x="5712" y="9330"/>
                  <a:pt x="5712" y="9330"/>
                  <a:pt x="5712" y="9330"/>
                </a:cubicBezTo>
                <a:cubicBezTo>
                  <a:pt x="5731" y="9366"/>
                  <a:pt x="5731" y="9366"/>
                  <a:pt x="5731" y="9366"/>
                </a:cubicBezTo>
                <a:cubicBezTo>
                  <a:pt x="5731" y="9366"/>
                  <a:pt x="5731" y="9402"/>
                  <a:pt x="5731" y="9402"/>
                </a:cubicBezTo>
                <a:cubicBezTo>
                  <a:pt x="5712" y="9402"/>
                  <a:pt x="5712" y="9366"/>
                  <a:pt x="5712" y="9402"/>
                </a:cubicBezTo>
                <a:cubicBezTo>
                  <a:pt x="5712" y="9402"/>
                  <a:pt x="5712" y="9402"/>
                  <a:pt x="5693" y="9439"/>
                </a:cubicBezTo>
                <a:cubicBezTo>
                  <a:pt x="5674" y="9439"/>
                  <a:pt x="5674" y="9402"/>
                  <a:pt x="5674" y="9402"/>
                </a:cubicBezTo>
                <a:cubicBezTo>
                  <a:pt x="5674" y="9402"/>
                  <a:pt x="5674" y="9402"/>
                  <a:pt x="5674" y="9402"/>
                </a:cubicBezTo>
                <a:cubicBezTo>
                  <a:pt x="5674" y="9402"/>
                  <a:pt x="5674" y="9402"/>
                  <a:pt x="5674" y="9402"/>
                </a:cubicBezTo>
                <a:cubicBezTo>
                  <a:pt x="5655" y="9402"/>
                  <a:pt x="5655" y="9402"/>
                  <a:pt x="5636" y="9402"/>
                </a:cubicBezTo>
                <a:cubicBezTo>
                  <a:pt x="5636" y="9402"/>
                  <a:pt x="5655" y="9402"/>
                  <a:pt x="5655" y="9402"/>
                </a:cubicBezTo>
                <a:cubicBezTo>
                  <a:pt x="5655" y="9402"/>
                  <a:pt x="5674" y="9439"/>
                  <a:pt x="5674" y="9439"/>
                </a:cubicBezTo>
                <a:cubicBezTo>
                  <a:pt x="5674" y="9439"/>
                  <a:pt x="5674" y="9439"/>
                  <a:pt x="5674" y="9439"/>
                </a:cubicBezTo>
                <a:cubicBezTo>
                  <a:pt x="5674" y="9439"/>
                  <a:pt x="5674" y="9475"/>
                  <a:pt x="5655" y="9475"/>
                </a:cubicBezTo>
                <a:cubicBezTo>
                  <a:pt x="5655" y="9475"/>
                  <a:pt x="5655" y="9475"/>
                  <a:pt x="5636" y="9439"/>
                </a:cubicBezTo>
                <a:cubicBezTo>
                  <a:pt x="5636" y="9475"/>
                  <a:pt x="5655" y="9475"/>
                  <a:pt x="5655" y="9475"/>
                </a:cubicBezTo>
                <a:cubicBezTo>
                  <a:pt x="5655" y="9475"/>
                  <a:pt x="5655" y="9475"/>
                  <a:pt x="5655" y="9475"/>
                </a:cubicBezTo>
                <a:cubicBezTo>
                  <a:pt x="5674" y="9475"/>
                  <a:pt x="5674" y="9475"/>
                  <a:pt x="5674" y="9475"/>
                </a:cubicBezTo>
                <a:cubicBezTo>
                  <a:pt x="5674" y="9475"/>
                  <a:pt x="5693" y="9475"/>
                  <a:pt x="5693" y="9475"/>
                </a:cubicBezTo>
                <a:cubicBezTo>
                  <a:pt x="5693" y="9475"/>
                  <a:pt x="5693" y="9475"/>
                  <a:pt x="5693" y="9475"/>
                </a:cubicBezTo>
                <a:cubicBezTo>
                  <a:pt x="5674" y="9475"/>
                  <a:pt x="5674" y="9511"/>
                  <a:pt x="5674" y="9511"/>
                </a:cubicBezTo>
                <a:cubicBezTo>
                  <a:pt x="5655" y="9511"/>
                  <a:pt x="5636" y="9511"/>
                  <a:pt x="5636" y="9511"/>
                </a:cubicBezTo>
                <a:cubicBezTo>
                  <a:pt x="5618" y="9548"/>
                  <a:pt x="5599" y="9584"/>
                  <a:pt x="5580" y="9620"/>
                </a:cubicBezTo>
                <a:cubicBezTo>
                  <a:pt x="5580" y="9620"/>
                  <a:pt x="5542" y="9620"/>
                  <a:pt x="5523" y="9656"/>
                </a:cubicBezTo>
                <a:cubicBezTo>
                  <a:pt x="5504" y="9656"/>
                  <a:pt x="5504" y="9693"/>
                  <a:pt x="5504" y="9729"/>
                </a:cubicBezTo>
                <a:cubicBezTo>
                  <a:pt x="5485" y="9765"/>
                  <a:pt x="5447" y="9802"/>
                  <a:pt x="5428" y="9802"/>
                </a:cubicBezTo>
                <a:cubicBezTo>
                  <a:pt x="5409" y="9838"/>
                  <a:pt x="5409" y="9874"/>
                  <a:pt x="5391" y="9911"/>
                </a:cubicBezTo>
                <a:cubicBezTo>
                  <a:pt x="5391" y="9947"/>
                  <a:pt x="5372" y="9983"/>
                  <a:pt x="5372" y="10019"/>
                </a:cubicBezTo>
                <a:cubicBezTo>
                  <a:pt x="5353" y="10128"/>
                  <a:pt x="5409" y="10237"/>
                  <a:pt x="5428" y="10310"/>
                </a:cubicBezTo>
                <a:cubicBezTo>
                  <a:pt x="5428" y="10346"/>
                  <a:pt x="5428" y="10383"/>
                  <a:pt x="5428" y="10419"/>
                </a:cubicBezTo>
                <a:cubicBezTo>
                  <a:pt x="5447" y="10455"/>
                  <a:pt x="5447" y="10491"/>
                  <a:pt x="5447" y="10528"/>
                </a:cubicBezTo>
                <a:cubicBezTo>
                  <a:pt x="5466" y="10600"/>
                  <a:pt x="5447" y="10709"/>
                  <a:pt x="5428" y="10782"/>
                </a:cubicBezTo>
                <a:cubicBezTo>
                  <a:pt x="5428" y="10782"/>
                  <a:pt x="5428" y="10782"/>
                  <a:pt x="5428" y="10782"/>
                </a:cubicBezTo>
                <a:cubicBezTo>
                  <a:pt x="5428" y="10782"/>
                  <a:pt x="5428" y="10746"/>
                  <a:pt x="5428" y="10746"/>
                </a:cubicBezTo>
                <a:cubicBezTo>
                  <a:pt x="5428" y="10746"/>
                  <a:pt x="5409" y="10746"/>
                  <a:pt x="5391" y="10746"/>
                </a:cubicBezTo>
                <a:cubicBezTo>
                  <a:pt x="5391" y="10746"/>
                  <a:pt x="5372" y="10673"/>
                  <a:pt x="5372" y="10673"/>
                </a:cubicBezTo>
                <a:cubicBezTo>
                  <a:pt x="5334" y="10673"/>
                  <a:pt x="5353" y="10637"/>
                  <a:pt x="5353" y="10600"/>
                </a:cubicBezTo>
                <a:cubicBezTo>
                  <a:pt x="5334" y="10600"/>
                  <a:pt x="5334" y="10564"/>
                  <a:pt x="5334" y="10564"/>
                </a:cubicBezTo>
                <a:cubicBezTo>
                  <a:pt x="5334" y="10564"/>
                  <a:pt x="5334" y="10564"/>
                  <a:pt x="5334" y="10528"/>
                </a:cubicBezTo>
                <a:cubicBezTo>
                  <a:pt x="5334" y="10528"/>
                  <a:pt x="5315" y="10528"/>
                  <a:pt x="5315" y="10528"/>
                </a:cubicBezTo>
                <a:cubicBezTo>
                  <a:pt x="5315" y="10528"/>
                  <a:pt x="5296" y="10491"/>
                  <a:pt x="5296" y="10455"/>
                </a:cubicBezTo>
                <a:cubicBezTo>
                  <a:pt x="5296" y="10455"/>
                  <a:pt x="5296" y="10455"/>
                  <a:pt x="5315" y="10419"/>
                </a:cubicBezTo>
                <a:cubicBezTo>
                  <a:pt x="5315" y="10419"/>
                  <a:pt x="5315" y="10419"/>
                  <a:pt x="5315" y="10419"/>
                </a:cubicBezTo>
                <a:cubicBezTo>
                  <a:pt x="5296" y="10419"/>
                  <a:pt x="5296" y="10419"/>
                  <a:pt x="5296" y="10419"/>
                </a:cubicBezTo>
                <a:cubicBezTo>
                  <a:pt x="5296" y="10419"/>
                  <a:pt x="5277" y="10419"/>
                  <a:pt x="5277" y="10419"/>
                </a:cubicBezTo>
                <a:cubicBezTo>
                  <a:pt x="5296" y="10383"/>
                  <a:pt x="5296" y="10310"/>
                  <a:pt x="5296" y="10274"/>
                </a:cubicBezTo>
                <a:cubicBezTo>
                  <a:pt x="5296" y="10237"/>
                  <a:pt x="5277" y="10237"/>
                  <a:pt x="5277" y="10237"/>
                </a:cubicBezTo>
                <a:cubicBezTo>
                  <a:pt x="5258" y="10201"/>
                  <a:pt x="5239" y="10092"/>
                  <a:pt x="5201" y="10128"/>
                </a:cubicBezTo>
                <a:cubicBezTo>
                  <a:pt x="5182" y="10128"/>
                  <a:pt x="5182" y="10165"/>
                  <a:pt x="5164" y="10165"/>
                </a:cubicBezTo>
                <a:cubicBezTo>
                  <a:pt x="5164" y="10165"/>
                  <a:pt x="5145" y="10165"/>
                  <a:pt x="5126" y="10165"/>
                </a:cubicBezTo>
                <a:cubicBezTo>
                  <a:pt x="5126" y="10165"/>
                  <a:pt x="5126" y="10128"/>
                  <a:pt x="5107" y="10128"/>
                </a:cubicBezTo>
                <a:cubicBezTo>
                  <a:pt x="5088" y="10092"/>
                  <a:pt x="5088" y="10092"/>
                  <a:pt x="5069" y="10092"/>
                </a:cubicBezTo>
                <a:cubicBezTo>
                  <a:pt x="5050" y="10092"/>
                  <a:pt x="5031" y="10092"/>
                  <a:pt x="5012" y="10092"/>
                </a:cubicBezTo>
                <a:cubicBezTo>
                  <a:pt x="5012" y="10092"/>
                  <a:pt x="5012" y="10092"/>
                  <a:pt x="5012" y="10092"/>
                </a:cubicBezTo>
                <a:cubicBezTo>
                  <a:pt x="4993" y="10092"/>
                  <a:pt x="4993" y="10092"/>
                  <a:pt x="4974" y="10092"/>
                </a:cubicBezTo>
                <a:cubicBezTo>
                  <a:pt x="4974" y="10092"/>
                  <a:pt x="4974" y="10056"/>
                  <a:pt x="4974" y="10056"/>
                </a:cubicBezTo>
                <a:cubicBezTo>
                  <a:pt x="4974" y="10056"/>
                  <a:pt x="4974" y="10056"/>
                  <a:pt x="4956" y="10056"/>
                </a:cubicBezTo>
                <a:cubicBezTo>
                  <a:pt x="4956" y="10056"/>
                  <a:pt x="4956" y="10092"/>
                  <a:pt x="4956" y="10092"/>
                </a:cubicBezTo>
                <a:cubicBezTo>
                  <a:pt x="4937" y="10092"/>
                  <a:pt x="4899" y="10056"/>
                  <a:pt x="4899" y="10092"/>
                </a:cubicBezTo>
                <a:cubicBezTo>
                  <a:pt x="4880" y="10092"/>
                  <a:pt x="4880" y="10092"/>
                  <a:pt x="4861" y="10128"/>
                </a:cubicBezTo>
                <a:cubicBezTo>
                  <a:pt x="4861" y="10128"/>
                  <a:pt x="4842" y="10056"/>
                  <a:pt x="4823" y="10092"/>
                </a:cubicBezTo>
                <a:cubicBezTo>
                  <a:pt x="4823" y="10092"/>
                  <a:pt x="4823" y="10092"/>
                  <a:pt x="4823" y="10128"/>
                </a:cubicBezTo>
                <a:cubicBezTo>
                  <a:pt x="4823" y="10128"/>
                  <a:pt x="4842" y="10128"/>
                  <a:pt x="4861" y="10128"/>
                </a:cubicBezTo>
                <a:cubicBezTo>
                  <a:pt x="4861" y="10128"/>
                  <a:pt x="4880" y="10128"/>
                  <a:pt x="4880" y="10165"/>
                </a:cubicBezTo>
                <a:cubicBezTo>
                  <a:pt x="4880" y="10165"/>
                  <a:pt x="4880" y="10165"/>
                  <a:pt x="4861" y="10165"/>
                </a:cubicBezTo>
                <a:cubicBezTo>
                  <a:pt x="4861" y="10201"/>
                  <a:pt x="4899" y="10201"/>
                  <a:pt x="4899" y="10237"/>
                </a:cubicBezTo>
                <a:cubicBezTo>
                  <a:pt x="4899" y="10237"/>
                  <a:pt x="4880" y="10237"/>
                  <a:pt x="4880" y="10237"/>
                </a:cubicBezTo>
                <a:cubicBezTo>
                  <a:pt x="4861" y="10237"/>
                  <a:pt x="4842" y="10201"/>
                  <a:pt x="4823" y="10201"/>
                </a:cubicBezTo>
                <a:cubicBezTo>
                  <a:pt x="4823" y="10201"/>
                  <a:pt x="4823" y="10201"/>
                  <a:pt x="4823" y="10201"/>
                </a:cubicBezTo>
                <a:cubicBezTo>
                  <a:pt x="4823" y="10201"/>
                  <a:pt x="4823" y="10201"/>
                  <a:pt x="4823" y="10237"/>
                </a:cubicBezTo>
                <a:cubicBezTo>
                  <a:pt x="4823" y="10237"/>
                  <a:pt x="4842" y="10237"/>
                  <a:pt x="4842" y="10237"/>
                </a:cubicBezTo>
                <a:cubicBezTo>
                  <a:pt x="4842" y="10237"/>
                  <a:pt x="4842" y="10237"/>
                  <a:pt x="4842" y="10237"/>
                </a:cubicBezTo>
                <a:cubicBezTo>
                  <a:pt x="4842" y="10237"/>
                  <a:pt x="4823" y="10237"/>
                  <a:pt x="4823" y="10237"/>
                </a:cubicBezTo>
                <a:cubicBezTo>
                  <a:pt x="4823" y="10237"/>
                  <a:pt x="4823" y="10237"/>
                  <a:pt x="4823" y="10237"/>
                </a:cubicBezTo>
                <a:cubicBezTo>
                  <a:pt x="4823" y="10237"/>
                  <a:pt x="4823" y="10237"/>
                  <a:pt x="4823" y="10237"/>
                </a:cubicBezTo>
                <a:cubicBezTo>
                  <a:pt x="4804" y="10237"/>
                  <a:pt x="4804" y="10237"/>
                  <a:pt x="4785" y="10237"/>
                </a:cubicBezTo>
                <a:cubicBezTo>
                  <a:pt x="4785" y="10237"/>
                  <a:pt x="4785" y="10237"/>
                  <a:pt x="4766" y="10237"/>
                </a:cubicBezTo>
                <a:cubicBezTo>
                  <a:pt x="4766" y="10201"/>
                  <a:pt x="4766" y="10201"/>
                  <a:pt x="4747" y="10201"/>
                </a:cubicBezTo>
                <a:cubicBezTo>
                  <a:pt x="4747" y="10165"/>
                  <a:pt x="4729" y="10165"/>
                  <a:pt x="4729" y="10165"/>
                </a:cubicBezTo>
                <a:cubicBezTo>
                  <a:pt x="4729" y="10165"/>
                  <a:pt x="4710" y="10165"/>
                  <a:pt x="4710" y="10165"/>
                </a:cubicBezTo>
                <a:cubicBezTo>
                  <a:pt x="4710" y="10165"/>
                  <a:pt x="4710" y="10165"/>
                  <a:pt x="4710" y="10165"/>
                </a:cubicBezTo>
                <a:cubicBezTo>
                  <a:pt x="4710" y="10165"/>
                  <a:pt x="4710" y="10165"/>
                  <a:pt x="4729" y="10201"/>
                </a:cubicBezTo>
                <a:cubicBezTo>
                  <a:pt x="4729" y="10201"/>
                  <a:pt x="4729" y="10201"/>
                  <a:pt x="4729" y="10201"/>
                </a:cubicBezTo>
                <a:cubicBezTo>
                  <a:pt x="4710" y="10201"/>
                  <a:pt x="4691" y="10201"/>
                  <a:pt x="4672" y="10201"/>
                </a:cubicBezTo>
                <a:cubicBezTo>
                  <a:pt x="4653" y="10165"/>
                  <a:pt x="4615" y="10165"/>
                  <a:pt x="4596" y="10165"/>
                </a:cubicBezTo>
                <a:cubicBezTo>
                  <a:pt x="4577" y="10165"/>
                  <a:pt x="4577" y="10201"/>
                  <a:pt x="4539" y="10201"/>
                </a:cubicBezTo>
                <a:cubicBezTo>
                  <a:pt x="4539" y="10165"/>
                  <a:pt x="4539" y="10165"/>
                  <a:pt x="4539" y="10165"/>
                </a:cubicBezTo>
                <a:cubicBezTo>
                  <a:pt x="4539" y="10165"/>
                  <a:pt x="4539" y="10165"/>
                  <a:pt x="4539" y="10165"/>
                </a:cubicBezTo>
                <a:cubicBezTo>
                  <a:pt x="4539" y="10201"/>
                  <a:pt x="4539" y="10201"/>
                  <a:pt x="4539" y="10237"/>
                </a:cubicBezTo>
                <a:cubicBezTo>
                  <a:pt x="4520" y="10237"/>
                  <a:pt x="4502" y="10310"/>
                  <a:pt x="4483" y="10310"/>
                </a:cubicBezTo>
                <a:cubicBezTo>
                  <a:pt x="4464" y="10310"/>
                  <a:pt x="4445" y="10310"/>
                  <a:pt x="4426" y="10310"/>
                </a:cubicBezTo>
                <a:cubicBezTo>
                  <a:pt x="4426" y="10310"/>
                  <a:pt x="4445" y="10346"/>
                  <a:pt x="4445" y="10346"/>
                </a:cubicBezTo>
                <a:cubicBezTo>
                  <a:pt x="4426" y="10383"/>
                  <a:pt x="4388" y="10383"/>
                  <a:pt x="4388" y="10419"/>
                </a:cubicBezTo>
                <a:cubicBezTo>
                  <a:pt x="4388" y="10419"/>
                  <a:pt x="4388" y="10419"/>
                  <a:pt x="4388" y="10419"/>
                </a:cubicBezTo>
                <a:cubicBezTo>
                  <a:pt x="4388" y="10419"/>
                  <a:pt x="4388" y="10419"/>
                  <a:pt x="4388" y="10419"/>
                </a:cubicBezTo>
                <a:cubicBezTo>
                  <a:pt x="4388" y="10419"/>
                  <a:pt x="4388" y="10419"/>
                  <a:pt x="4388" y="10455"/>
                </a:cubicBezTo>
                <a:cubicBezTo>
                  <a:pt x="4388" y="10455"/>
                  <a:pt x="4388" y="10455"/>
                  <a:pt x="4369" y="10491"/>
                </a:cubicBezTo>
                <a:cubicBezTo>
                  <a:pt x="4369" y="10564"/>
                  <a:pt x="4388" y="10600"/>
                  <a:pt x="4388" y="10673"/>
                </a:cubicBezTo>
                <a:cubicBezTo>
                  <a:pt x="4369" y="10709"/>
                  <a:pt x="4369" y="10746"/>
                  <a:pt x="4350" y="10782"/>
                </a:cubicBezTo>
                <a:cubicBezTo>
                  <a:pt x="4350" y="10782"/>
                  <a:pt x="4350" y="10818"/>
                  <a:pt x="4350" y="10854"/>
                </a:cubicBezTo>
                <a:cubicBezTo>
                  <a:pt x="4331" y="10963"/>
                  <a:pt x="4350" y="11181"/>
                  <a:pt x="4369" y="11254"/>
                </a:cubicBezTo>
                <a:cubicBezTo>
                  <a:pt x="4388" y="11290"/>
                  <a:pt x="4407" y="11363"/>
                  <a:pt x="4426" y="11399"/>
                </a:cubicBezTo>
                <a:cubicBezTo>
                  <a:pt x="4445" y="11435"/>
                  <a:pt x="4445" y="11508"/>
                  <a:pt x="4464" y="11544"/>
                </a:cubicBezTo>
                <a:cubicBezTo>
                  <a:pt x="4483" y="11544"/>
                  <a:pt x="4502" y="11544"/>
                  <a:pt x="4520" y="11544"/>
                </a:cubicBezTo>
                <a:cubicBezTo>
                  <a:pt x="4539" y="11581"/>
                  <a:pt x="4539" y="11617"/>
                  <a:pt x="4558" y="11617"/>
                </a:cubicBezTo>
                <a:cubicBezTo>
                  <a:pt x="4596" y="11617"/>
                  <a:pt x="4672" y="11544"/>
                  <a:pt x="4710" y="11544"/>
                </a:cubicBezTo>
                <a:cubicBezTo>
                  <a:pt x="4710" y="11544"/>
                  <a:pt x="4710" y="11581"/>
                  <a:pt x="4710" y="11581"/>
                </a:cubicBezTo>
                <a:cubicBezTo>
                  <a:pt x="4710" y="11581"/>
                  <a:pt x="4729" y="11581"/>
                  <a:pt x="4729" y="11581"/>
                </a:cubicBezTo>
                <a:cubicBezTo>
                  <a:pt x="4729" y="11581"/>
                  <a:pt x="4729" y="11581"/>
                  <a:pt x="4747" y="11581"/>
                </a:cubicBezTo>
                <a:cubicBezTo>
                  <a:pt x="4729" y="11544"/>
                  <a:pt x="4729" y="11544"/>
                  <a:pt x="4729" y="11544"/>
                </a:cubicBezTo>
                <a:cubicBezTo>
                  <a:pt x="4729" y="11544"/>
                  <a:pt x="4729" y="11544"/>
                  <a:pt x="4729" y="11544"/>
                </a:cubicBezTo>
                <a:cubicBezTo>
                  <a:pt x="4747" y="11508"/>
                  <a:pt x="4766" y="11508"/>
                  <a:pt x="4766" y="11472"/>
                </a:cubicBezTo>
                <a:cubicBezTo>
                  <a:pt x="4785" y="11472"/>
                  <a:pt x="4785" y="11435"/>
                  <a:pt x="4785" y="11435"/>
                </a:cubicBezTo>
                <a:cubicBezTo>
                  <a:pt x="4785" y="11435"/>
                  <a:pt x="4785" y="11399"/>
                  <a:pt x="4785" y="11399"/>
                </a:cubicBezTo>
                <a:cubicBezTo>
                  <a:pt x="4785" y="11363"/>
                  <a:pt x="4785" y="11363"/>
                  <a:pt x="4785" y="11326"/>
                </a:cubicBezTo>
                <a:cubicBezTo>
                  <a:pt x="4785" y="11326"/>
                  <a:pt x="4804" y="11290"/>
                  <a:pt x="4804" y="11290"/>
                </a:cubicBezTo>
                <a:cubicBezTo>
                  <a:pt x="4861" y="11217"/>
                  <a:pt x="4974" y="11145"/>
                  <a:pt x="5031" y="11254"/>
                </a:cubicBezTo>
                <a:cubicBezTo>
                  <a:pt x="5031" y="11254"/>
                  <a:pt x="5031" y="11254"/>
                  <a:pt x="5012" y="11290"/>
                </a:cubicBezTo>
                <a:cubicBezTo>
                  <a:pt x="5012" y="11326"/>
                  <a:pt x="4993" y="11326"/>
                  <a:pt x="4974" y="11363"/>
                </a:cubicBezTo>
                <a:cubicBezTo>
                  <a:pt x="4974" y="11363"/>
                  <a:pt x="4974" y="11435"/>
                  <a:pt x="4956" y="11435"/>
                </a:cubicBezTo>
                <a:cubicBezTo>
                  <a:pt x="4974" y="11435"/>
                  <a:pt x="4974" y="11472"/>
                  <a:pt x="4974" y="11472"/>
                </a:cubicBezTo>
                <a:cubicBezTo>
                  <a:pt x="4974" y="11472"/>
                  <a:pt x="4974" y="11435"/>
                  <a:pt x="4974" y="11435"/>
                </a:cubicBezTo>
                <a:cubicBezTo>
                  <a:pt x="4974" y="11508"/>
                  <a:pt x="4974" y="11544"/>
                  <a:pt x="4956" y="11581"/>
                </a:cubicBezTo>
                <a:cubicBezTo>
                  <a:pt x="4956" y="11581"/>
                  <a:pt x="4956" y="11581"/>
                  <a:pt x="4956" y="11581"/>
                </a:cubicBezTo>
                <a:cubicBezTo>
                  <a:pt x="4956" y="11581"/>
                  <a:pt x="4956" y="11544"/>
                  <a:pt x="4937" y="11544"/>
                </a:cubicBezTo>
                <a:cubicBezTo>
                  <a:pt x="4937" y="11544"/>
                  <a:pt x="4937" y="11544"/>
                  <a:pt x="4937" y="11544"/>
                </a:cubicBezTo>
                <a:cubicBezTo>
                  <a:pt x="4937" y="11544"/>
                  <a:pt x="4937" y="11544"/>
                  <a:pt x="4937" y="11544"/>
                </a:cubicBezTo>
                <a:cubicBezTo>
                  <a:pt x="4937" y="11581"/>
                  <a:pt x="4937" y="11581"/>
                  <a:pt x="4937" y="11617"/>
                </a:cubicBezTo>
                <a:cubicBezTo>
                  <a:pt x="4937" y="11617"/>
                  <a:pt x="4937" y="11581"/>
                  <a:pt x="4956" y="11581"/>
                </a:cubicBezTo>
                <a:cubicBezTo>
                  <a:pt x="4956" y="11617"/>
                  <a:pt x="4956" y="11617"/>
                  <a:pt x="4956" y="11617"/>
                </a:cubicBezTo>
                <a:cubicBezTo>
                  <a:pt x="4937" y="11689"/>
                  <a:pt x="4956" y="11762"/>
                  <a:pt x="4937" y="11835"/>
                </a:cubicBezTo>
                <a:cubicBezTo>
                  <a:pt x="4918" y="11871"/>
                  <a:pt x="4899" y="11871"/>
                  <a:pt x="4899" y="11907"/>
                </a:cubicBezTo>
                <a:cubicBezTo>
                  <a:pt x="4899" y="11907"/>
                  <a:pt x="4918" y="11907"/>
                  <a:pt x="4918" y="11907"/>
                </a:cubicBezTo>
                <a:cubicBezTo>
                  <a:pt x="4918" y="11907"/>
                  <a:pt x="4918" y="11907"/>
                  <a:pt x="4918" y="11907"/>
                </a:cubicBezTo>
                <a:cubicBezTo>
                  <a:pt x="4918" y="11907"/>
                  <a:pt x="4918" y="11907"/>
                  <a:pt x="4918" y="11871"/>
                </a:cubicBezTo>
                <a:cubicBezTo>
                  <a:pt x="4937" y="11907"/>
                  <a:pt x="4937" y="11907"/>
                  <a:pt x="4956" y="11907"/>
                </a:cubicBezTo>
                <a:cubicBezTo>
                  <a:pt x="4974" y="11871"/>
                  <a:pt x="5012" y="11907"/>
                  <a:pt x="5069" y="11907"/>
                </a:cubicBezTo>
                <a:cubicBezTo>
                  <a:pt x="5069" y="11907"/>
                  <a:pt x="5069" y="11907"/>
                  <a:pt x="5088" y="11871"/>
                </a:cubicBezTo>
                <a:cubicBezTo>
                  <a:pt x="5088" y="11907"/>
                  <a:pt x="5088" y="11907"/>
                  <a:pt x="5107" y="11907"/>
                </a:cubicBezTo>
                <a:cubicBezTo>
                  <a:pt x="5126" y="11907"/>
                  <a:pt x="5145" y="11907"/>
                  <a:pt x="5164" y="11907"/>
                </a:cubicBezTo>
                <a:cubicBezTo>
                  <a:pt x="5182" y="11907"/>
                  <a:pt x="5182" y="11907"/>
                  <a:pt x="5182" y="11907"/>
                </a:cubicBezTo>
                <a:cubicBezTo>
                  <a:pt x="5182" y="11944"/>
                  <a:pt x="5182" y="11944"/>
                  <a:pt x="5201" y="11980"/>
                </a:cubicBezTo>
                <a:cubicBezTo>
                  <a:pt x="5201" y="11980"/>
                  <a:pt x="5220" y="11980"/>
                  <a:pt x="5239" y="11980"/>
                </a:cubicBezTo>
                <a:cubicBezTo>
                  <a:pt x="5239" y="12016"/>
                  <a:pt x="5258" y="12089"/>
                  <a:pt x="5239" y="12125"/>
                </a:cubicBezTo>
                <a:cubicBezTo>
                  <a:pt x="5239" y="12125"/>
                  <a:pt x="5220" y="12161"/>
                  <a:pt x="5220" y="12161"/>
                </a:cubicBezTo>
                <a:cubicBezTo>
                  <a:pt x="5220" y="12198"/>
                  <a:pt x="5220" y="12270"/>
                  <a:pt x="5220" y="12307"/>
                </a:cubicBezTo>
                <a:cubicBezTo>
                  <a:pt x="5201" y="12343"/>
                  <a:pt x="5201" y="12415"/>
                  <a:pt x="5201" y="12452"/>
                </a:cubicBezTo>
                <a:cubicBezTo>
                  <a:pt x="5220" y="12524"/>
                  <a:pt x="5277" y="12633"/>
                  <a:pt x="5296" y="12670"/>
                </a:cubicBezTo>
                <a:cubicBezTo>
                  <a:pt x="5315" y="12670"/>
                  <a:pt x="5315" y="12706"/>
                  <a:pt x="5315" y="12706"/>
                </a:cubicBezTo>
                <a:cubicBezTo>
                  <a:pt x="5334" y="12742"/>
                  <a:pt x="5334" y="12706"/>
                  <a:pt x="5353" y="12742"/>
                </a:cubicBezTo>
                <a:cubicBezTo>
                  <a:pt x="5391" y="12742"/>
                  <a:pt x="5409" y="12706"/>
                  <a:pt x="5428" y="12706"/>
                </a:cubicBezTo>
                <a:cubicBezTo>
                  <a:pt x="5428" y="12706"/>
                  <a:pt x="5447" y="12706"/>
                  <a:pt x="5447" y="12706"/>
                </a:cubicBezTo>
                <a:cubicBezTo>
                  <a:pt x="5466" y="12670"/>
                  <a:pt x="5466" y="12670"/>
                  <a:pt x="5485" y="12670"/>
                </a:cubicBezTo>
                <a:cubicBezTo>
                  <a:pt x="5485" y="12633"/>
                  <a:pt x="5504" y="12670"/>
                  <a:pt x="5504" y="12670"/>
                </a:cubicBezTo>
                <a:cubicBezTo>
                  <a:pt x="5523" y="12670"/>
                  <a:pt x="5542" y="12670"/>
                  <a:pt x="5561" y="12670"/>
                </a:cubicBezTo>
                <a:cubicBezTo>
                  <a:pt x="5599" y="12706"/>
                  <a:pt x="5618" y="12778"/>
                  <a:pt x="5618" y="12851"/>
                </a:cubicBezTo>
                <a:cubicBezTo>
                  <a:pt x="5618" y="12851"/>
                  <a:pt x="5618" y="12887"/>
                  <a:pt x="5599" y="12887"/>
                </a:cubicBezTo>
                <a:cubicBezTo>
                  <a:pt x="5599" y="12887"/>
                  <a:pt x="5599" y="12887"/>
                  <a:pt x="5599" y="12887"/>
                </a:cubicBezTo>
                <a:cubicBezTo>
                  <a:pt x="5599" y="12887"/>
                  <a:pt x="5599" y="12887"/>
                  <a:pt x="5599" y="12887"/>
                </a:cubicBezTo>
                <a:cubicBezTo>
                  <a:pt x="5599" y="12887"/>
                  <a:pt x="5580" y="12887"/>
                  <a:pt x="5580" y="12924"/>
                </a:cubicBezTo>
                <a:cubicBezTo>
                  <a:pt x="5599" y="12924"/>
                  <a:pt x="5599" y="12924"/>
                  <a:pt x="5618" y="12887"/>
                </a:cubicBezTo>
                <a:cubicBezTo>
                  <a:pt x="5618" y="12887"/>
                  <a:pt x="5636" y="12815"/>
                  <a:pt x="5674" y="12815"/>
                </a:cubicBezTo>
                <a:cubicBezTo>
                  <a:pt x="5674" y="12851"/>
                  <a:pt x="5693" y="12851"/>
                  <a:pt x="5693" y="12887"/>
                </a:cubicBezTo>
                <a:cubicBezTo>
                  <a:pt x="5693" y="12887"/>
                  <a:pt x="5693" y="12887"/>
                  <a:pt x="5693" y="12887"/>
                </a:cubicBezTo>
                <a:cubicBezTo>
                  <a:pt x="5655" y="12887"/>
                  <a:pt x="5636" y="12887"/>
                  <a:pt x="5636" y="12924"/>
                </a:cubicBezTo>
                <a:cubicBezTo>
                  <a:pt x="5636" y="12960"/>
                  <a:pt x="5655" y="12996"/>
                  <a:pt x="5655" y="13033"/>
                </a:cubicBezTo>
                <a:cubicBezTo>
                  <a:pt x="5636" y="13069"/>
                  <a:pt x="5636" y="13105"/>
                  <a:pt x="5618" y="13142"/>
                </a:cubicBezTo>
                <a:cubicBezTo>
                  <a:pt x="5636" y="13178"/>
                  <a:pt x="5636" y="13214"/>
                  <a:pt x="5655" y="13214"/>
                </a:cubicBezTo>
                <a:cubicBezTo>
                  <a:pt x="5674" y="13214"/>
                  <a:pt x="5693" y="13214"/>
                  <a:pt x="5693" y="13178"/>
                </a:cubicBezTo>
                <a:cubicBezTo>
                  <a:pt x="5693" y="13142"/>
                  <a:pt x="5674" y="13033"/>
                  <a:pt x="5655" y="13033"/>
                </a:cubicBezTo>
                <a:cubicBezTo>
                  <a:pt x="5655" y="13033"/>
                  <a:pt x="5655" y="13033"/>
                  <a:pt x="5674" y="12996"/>
                </a:cubicBezTo>
                <a:cubicBezTo>
                  <a:pt x="5655" y="12996"/>
                  <a:pt x="5655" y="12996"/>
                  <a:pt x="5655" y="12996"/>
                </a:cubicBezTo>
                <a:cubicBezTo>
                  <a:pt x="5674" y="12996"/>
                  <a:pt x="5769" y="12960"/>
                  <a:pt x="5769" y="12924"/>
                </a:cubicBezTo>
                <a:cubicBezTo>
                  <a:pt x="5769" y="12924"/>
                  <a:pt x="5769" y="12924"/>
                  <a:pt x="5769" y="12924"/>
                </a:cubicBezTo>
                <a:cubicBezTo>
                  <a:pt x="5750" y="12924"/>
                  <a:pt x="5750" y="12924"/>
                  <a:pt x="5750" y="12924"/>
                </a:cubicBezTo>
                <a:cubicBezTo>
                  <a:pt x="5750" y="12887"/>
                  <a:pt x="5731" y="12887"/>
                  <a:pt x="5731" y="12887"/>
                </a:cubicBezTo>
                <a:cubicBezTo>
                  <a:pt x="5731" y="12851"/>
                  <a:pt x="5750" y="12851"/>
                  <a:pt x="5750" y="12851"/>
                </a:cubicBezTo>
                <a:cubicBezTo>
                  <a:pt x="5769" y="12887"/>
                  <a:pt x="5769" y="12924"/>
                  <a:pt x="5769" y="12924"/>
                </a:cubicBezTo>
                <a:cubicBezTo>
                  <a:pt x="5807" y="12924"/>
                  <a:pt x="5844" y="12960"/>
                  <a:pt x="5863" y="12996"/>
                </a:cubicBezTo>
                <a:cubicBezTo>
                  <a:pt x="5863" y="13033"/>
                  <a:pt x="5863" y="13033"/>
                  <a:pt x="5863" y="13033"/>
                </a:cubicBezTo>
                <a:cubicBezTo>
                  <a:pt x="5901" y="13069"/>
                  <a:pt x="5939" y="13033"/>
                  <a:pt x="5977" y="13033"/>
                </a:cubicBezTo>
                <a:cubicBezTo>
                  <a:pt x="6015" y="13033"/>
                  <a:pt x="6015" y="13142"/>
                  <a:pt x="6071" y="13105"/>
                </a:cubicBezTo>
                <a:cubicBezTo>
                  <a:pt x="6090" y="13105"/>
                  <a:pt x="6109" y="13069"/>
                  <a:pt x="6128" y="13033"/>
                </a:cubicBezTo>
                <a:cubicBezTo>
                  <a:pt x="6147" y="13033"/>
                  <a:pt x="6204" y="13033"/>
                  <a:pt x="6242" y="13033"/>
                </a:cubicBezTo>
                <a:cubicBezTo>
                  <a:pt x="6242" y="13033"/>
                  <a:pt x="6242" y="13033"/>
                  <a:pt x="6242" y="13033"/>
                </a:cubicBezTo>
                <a:cubicBezTo>
                  <a:pt x="6242" y="13033"/>
                  <a:pt x="6242" y="13033"/>
                  <a:pt x="6242" y="13033"/>
                </a:cubicBezTo>
                <a:cubicBezTo>
                  <a:pt x="6242" y="13069"/>
                  <a:pt x="6223" y="13069"/>
                  <a:pt x="6223" y="13069"/>
                </a:cubicBezTo>
                <a:cubicBezTo>
                  <a:pt x="6223" y="13069"/>
                  <a:pt x="6204" y="13069"/>
                  <a:pt x="6185" y="13069"/>
                </a:cubicBezTo>
                <a:cubicBezTo>
                  <a:pt x="6185" y="13069"/>
                  <a:pt x="6185" y="13069"/>
                  <a:pt x="6185" y="13069"/>
                </a:cubicBezTo>
                <a:cubicBezTo>
                  <a:pt x="6204" y="13105"/>
                  <a:pt x="6223" y="13105"/>
                  <a:pt x="6223" y="13142"/>
                </a:cubicBezTo>
                <a:cubicBezTo>
                  <a:pt x="6223" y="13142"/>
                  <a:pt x="6242" y="13142"/>
                  <a:pt x="6242" y="13142"/>
                </a:cubicBezTo>
                <a:cubicBezTo>
                  <a:pt x="6242" y="13142"/>
                  <a:pt x="6242" y="13142"/>
                  <a:pt x="6242" y="13105"/>
                </a:cubicBezTo>
                <a:cubicBezTo>
                  <a:pt x="6242" y="13142"/>
                  <a:pt x="6261" y="13105"/>
                  <a:pt x="6280" y="13142"/>
                </a:cubicBezTo>
                <a:cubicBezTo>
                  <a:pt x="6280" y="13142"/>
                  <a:pt x="6280" y="13142"/>
                  <a:pt x="6280" y="13142"/>
                </a:cubicBezTo>
                <a:cubicBezTo>
                  <a:pt x="6298" y="13178"/>
                  <a:pt x="6317" y="13178"/>
                  <a:pt x="6317" y="13178"/>
                </a:cubicBezTo>
                <a:cubicBezTo>
                  <a:pt x="6317" y="13178"/>
                  <a:pt x="6317" y="13178"/>
                  <a:pt x="6317" y="13214"/>
                </a:cubicBezTo>
                <a:cubicBezTo>
                  <a:pt x="6298" y="13214"/>
                  <a:pt x="6298" y="13250"/>
                  <a:pt x="6261" y="13287"/>
                </a:cubicBezTo>
                <a:cubicBezTo>
                  <a:pt x="6261" y="13287"/>
                  <a:pt x="6261" y="13287"/>
                  <a:pt x="6261" y="13287"/>
                </a:cubicBezTo>
                <a:cubicBezTo>
                  <a:pt x="6280" y="13287"/>
                  <a:pt x="6298" y="13287"/>
                  <a:pt x="6298" y="13287"/>
                </a:cubicBezTo>
                <a:cubicBezTo>
                  <a:pt x="6317" y="13287"/>
                  <a:pt x="6336" y="13287"/>
                  <a:pt x="6355" y="13287"/>
                </a:cubicBezTo>
                <a:cubicBezTo>
                  <a:pt x="6393" y="13287"/>
                  <a:pt x="6450" y="13359"/>
                  <a:pt x="6450" y="13432"/>
                </a:cubicBezTo>
                <a:cubicBezTo>
                  <a:pt x="6469" y="13468"/>
                  <a:pt x="6469" y="13505"/>
                  <a:pt x="6469" y="13541"/>
                </a:cubicBezTo>
                <a:cubicBezTo>
                  <a:pt x="6469" y="13541"/>
                  <a:pt x="6469" y="13505"/>
                  <a:pt x="6469" y="13505"/>
                </a:cubicBezTo>
                <a:cubicBezTo>
                  <a:pt x="6469" y="13505"/>
                  <a:pt x="6469" y="13505"/>
                  <a:pt x="6469" y="13505"/>
                </a:cubicBezTo>
                <a:cubicBezTo>
                  <a:pt x="6506" y="13468"/>
                  <a:pt x="6544" y="13577"/>
                  <a:pt x="6563" y="13613"/>
                </a:cubicBezTo>
                <a:cubicBezTo>
                  <a:pt x="6563" y="13613"/>
                  <a:pt x="6563" y="13613"/>
                  <a:pt x="6563" y="13613"/>
                </a:cubicBezTo>
                <a:cubicBezTo>
                  <a:pt x="6563" y="13613"/>
                  <a:pt x="6563" y="13613"/>
                  <a:pt x="6563" y="13613"/>
                </a:cubicBezTo>
                <a:cubicBezTo>
                  <a:pt x="6582" y="13613"/>
                  <a:pt x="6601" y="13613"/>
                  <a:pt x="6620" y="13613"/>
                </a:cubicBezTo>
                <a:cubicBezTo>
                  <a:pt x="6620" y="13613"/>
                  <a:pt x="6620" y="13613"/>
                  <a:pt x="6620" y="13613"/>
                </a:cubicBezTo>
                <a:cubicBezTo>
                  <a:pt x="6658" y="13577"/>
                  <a:pt x="6715" y="13613"/>
                  <a:pt x="6733" y="13613"/>
                </a:cubicBezTo>
                <a:cubicBezTo>
                  <a:pt x="6752" y="13650"/>
                  <a:pt x="6771" y="13650"/>
                  <a:pt x="6809" y="13650"/>
                </a:cubicBezTo>
                <a:cubicBezTo>
                  <a:pt x="6828" y="13686"/>
                  <a:pt x="6885" y="13795"/>
                  <a:pt x="6885" y="13795"/>
                </a:cubicBezTo>
                <a:cubicBezTo>
                  <a:pt x="6885" y="13795"/>
                  <a:pt x="6904" y="13795"/>
                  <a:pt x="6904" y="13795"/>
                </a:cubicBezTo>
                <a:cubicBezTo>
                  <a:pt x="6923" y="13795"/>
                  <a:pt x="6923" y="13831"/>
                  <a:pt x="6923" y="13868"/>
                </a:cubicBezTo>
                <a:cubicBezTo>
                  <a:pt x="6942" y="13940"/>
                  <a:pt x="6942" y="14085"/>
                  <a:pt x="6998" y="14085"/>
                </a:cubicBezTo>
                <a:cubicBezTo>
                  <a:pt x="6998" y="14122"/>
                  <a:pt x="6998" y="14158"/>
                  <a:pt x="6998" y="14158"/>
                </a:cubicBezTo>
                <a:cubicBezTo>
                  <a:pt x="6979" y="14194"/>
                  <a:pt x="6960" y="14231"/>
                  <a:pt x="6960" y="14267"/>
                </a:cubicBezTo>
                <a:cubicBezTo>
                  <a:pt x="6942" y="14303"/>
                  <a:pt x="6904" y="14303"/>
                  <a:pt x="6885" y="14376"/>
                </a:cubicBezTo>
                <a:cubicBezTo>
                  <a:pt x="6885" y="14412"/>
                  <a:pt x="6885" y="14448"/>
                  <a:pt x="6866" y="14485"/>
                </a:cubicBezTo>
                <a:cubicBezTo>
                  <a:pt x="6866" y="14485"/>
                  <a:pt x="6866" y="14485"/>
                  <a:pt x="6866" y="14485"/>
                </a:cubicBezTo>
                <a:cubicBezTo>
                  <a:pt x="6885" y="14521"/>
                  <a:pt x="6904" y="14448"/>
                  <a:pt x="6923" y="14448"/>
                </a:cubicBezTo>
                <a:cubicBezTo>
                  <a:pt x="6942" y="14485"/>
                  <a:pt x="6942" y="14485"/>
                  <a:pt x="6942" y="14521"/>
                </a:cubicBezTo>
                <a:cubicBezTo>
                  <a:pt x="6979" y="14557"/>
                  <a:pt x="7017" y="14521"/>
                  <a:pt x="7036" y="14521"/>
                </a:cubicBezTo>
                <a:cubicBezTo>
                  <a:pt x="7036" y="14521"/>
                  <a:pt x="7017" y="14557"/>
                  <a:pt x="7017" y="14594"/>
                </a:cubicBezTo>
                <a:cubicBezTo>
                  <a:pt x="7036" y="14594"/>
                  <a:pt x="7036" y="14594"/>
                  <a:pt x="7036" y="14594"/>
                </a:cubicBezTo>
                <a:cubicBezTo>
                  <a:pt x="7036" y="14521"/>
                  <a:pt x="7074" y="14521"/>
                  <a:pt x="7093" y="14485"/>
                </a:cubicBezTo>
                <a:cubicBezTo>
                  <a:pt x="7093" y="14448"/>
                  <a:pt x="7093" y="14412"/>
                  <a:pt x="7112" y="14412"/>
                </a:cubicBezTo>
                <a:cubicBezTo>
                  <a:pt x="7131" y="14376"/>
                  <a:pt x="7150" y="14376"/>
                  <a:pt x="7168" y="14376"/>
                </a:cubicBezTo>
                <a:cubicBezTo>
                  <a:pt x="7168" y="14412"/>
                  <a:pt x="7187" y="14412"/>
                  <a:pt x="7187" y="14412"/>
                </a:cubicBezTo>
                <a:cubicBezTo>
                  <a:pt x="7225" y="14448"/>
                  <a:pt x="7263" y="14448"/>
                  <a:pt x="7282" y="14521"/>
                </a:cubicBezTo>
                <a:cubicBezTo>
                  <a:pt x="7282" y="14521"/>
                  <a:pt x="7282" y="14521"/>
                  <a:pt x="7282" y="14521"/>
                </a:cubicBezTo>
                <a:cubicBezTo>
                  <a:pt x="7282" y="14521"/>
                  <a:pt x="7282" y="14485"/>
                  <a:pt x="7301" y="14485"/>
                </a:cubicBezTo>
                <a:cubicBezTo>
                  <a:pt x="7301" y="14485"/>
                  <a:pt x="7339" y="14557"/>
                  <a:pt x="7339" y="14594"/>
                </a:cubicBezTo>
                <a:cubicBezTo>
                  <a:pt x="7320" y="14630"/>
                  <a:pt x="7320" y="14594"/>
                  <a:pt x="7320" y="14666"/>
                </a:cubicBezTo>
                <a:cubicBezTo>
                  <a:pt x="7339" y="14630"/>
                  <a:pt x="7377" y="14594"/>
                  <a:pt x="7395" y="14594"/>
                </a:cubicBezTo>
                <a:cubicBezTo>
                  <a:pt x="7433" y="14594"/>
                  <a:pt x="7452" y="14630"/>
                  <a:pt x="7471" y="14630"/>
                </a:cubicBezTo>
                <a:cubicBezTo>
                  <a:pt x="7490" y="14630"/>
                  <a:pt x="7509" y="14666"/>
                  <a:pt x="7528" y="14666"/>
                </a:cubicBezTo>
                <a:cubicBezTo>
                  <a:pt x="7566" y="14666"/>
                  <a:pt x="7585" y="14630"/>
                  <a:pt x="7622" y="14666"/>
                </a:cubicBezTo>
                <a:cubicBezTo>
                  <a:pt x="7679" y="14703"/>
                  <a:pt x="7717" y="14811"/>
                  <a:pt x="7774" y="14884"/>
                </a:cubicBezTo>
                <a:cubicBezTo>
                  <a:pt x="7812" y="14920"/>
                  <a:pt x="7849" y="14884"/>
                  <a:pt x="7868" y="14920"/>
                </a:cubicBezTo>
                <a:cubicBezTo>
                  <a:pt x="7887" y="14920"/>
                  <a:pt x="7925" y="15174"/>
                  <a:pt x="7925" y="15211"/>
                </a:cubicBezTo>
                <a:cubicBezTo>
                  <a:pt x="7906" y="15392"/>
                  <a:pt x="7868" y="15501"/>
                  <a:pt x="7812" y="15574"/>
                </a:cubicBezTo>
                <a:cubicBezTo>
                  <a:pt x="7793" y="15574"/>
                  <a:pt x="7793" y="15574"/>
                  <a:pt x="7774" y="15610"/>
                </a:cubicBezTo>
                <a:cubicBezTo>
                  <a:pt x="7774" y="15610"/>
                  <a:pt x="7774" y="15646"/>
                  <a:pt x="7774" y="15683"/>
                </a:cubicBezTo>
                <a:cubicBezTo>
                  <a:pt x="7755" y="15719"/>
                  <a:pt x="7736" y="15828"/>
                  <a:pt x="7698" y="15864"/>
                </a:cubicBezTo>
                <a:cubicBezTo>
                  <a:pt x="7698" y="15864"/>
                  <a:pt x="7698" y="15864"/>
                  <a:pt x="7698" y="15864"/>
                </a:cubicBezTo>
                <a:cubicBezTo>
                  <a:pt x="7698" y="15828"/>
                  <a:pt x="7698" y="15828"/>
                  <a:pt x="7698" y="15828"/>
                </a:cubicBezTo>
                <a:cubicBezTo>
                  <a:pt x="7679" y="15792"/>
                  <a:pt x="7679" y="15792"/>
                  <a:pt x="7679" y="15792"/>
                </a:cubicBezTo>
                <a:cubicBezTo>
                  <a:pt x="7679" y="15864"/>
                  <a:pt x="7660" y="15937"/>
                  <a:pt x="7660" y="16009"/>
                </a:cubicBezTo>
                <a:cubicBezTo>
                  <a:pt x="7660" y="16046"/>
                  <a:pt x="7660" y="16118"/>
                  <a:pt x="7679" y="16191"/>
                </a:cubicBezTo>
                <a:cubicBezTo>
                  <a:pt x="7679" y="16264"/>
                  <a:pt x="7660" y="16300"/>
                  <a:pt x="7660" y="16336"/>
                </a:cubicBezTo>
                <a:cubicBezTo>
                  <a:pt x="7660" y="16372"/>
                  <a:pt x="7660" y="16409"/>
                  <a:pt x="7660" y="16445"/>
                </a:cubicBezTo>
                <a:cubicBezTo>
                  <a:pt x="7641" y="16445"/>
                  <a:pt x="7622" y="16518"/>
                  <a:pt x="7622" y="16554"/>
                </a:cubicBezTo>
                <a:cubicBezTo>
                  <a:pt x="7622" y="16590"/>
                  <a:pt x="7622" y="16627"/>
                  <a:pt x="7622" y="16663"/>
                </a:cubicBezTo>
                <a:cubicBezTo>
                  <a:pt x="7622" y="16663"/>
                  <a:pt x="7604" y="16663"/>
                  <a:pt x="7604" y="16699"/>
                </a:cubicBezTo>
                <a:cubicBezTo>
                  <a:pt x="7585" y="16735"/>
                  <a:pt x="7585" y="16772"/>
                  <a:pt x="7585" y="16772"/>
                </a:cubicBezTo>
                <a:cubicBezTo>
                  <a:pt x="7566" y="16808"/>
                  <a:pt x="7547" y="16844"/>
                  <a:pt x="7547" y="16917"/>
                </a:cubicBezTo>
                <a:cubicBezTo>
                  <a:pt x="7547" y="16917"/>
                  <a:pt x="7547" y="16953"/>
                  <a:pt x="7547" y="16953"/>
                </a:cubicBezTo>
                <a:cubicBezTo>
                  <a:pt x="7509" y="16953"/>
                  <a:pt x="7490" y="16990"/>
                  <a:pt x="7490" y="17062"/>
                </a:cubicBezTo>
                <a:cubicBezTo>
                  <a:pt x="7452" y="17062"/>
                  <a:pt x="7414" y="17098"/>
                  <a:pt x="7377" y="17062"/>
                </a:cubicBezTo>
                <a:cubicBezTo>
                  <a:pt x="7358" y="17062"/>
                  <a:pt x="7339" y="17062"/>
                  <a:pt x="7320" y="17062"/>
                </a:cubicBezTo>
                <a:cubicBezTo>
                  <a:pt x="7320" y="17135"/>
                  <a:pt x="7301" y="17098"/>
                  <a:pt x="7282" y="17135"/>
                </a:cubicBezTo>
                <a:cubicBezTo>
                  <a:pt x="7282" y="17135"/>
                  <a:pt x="7282" y="17171"/>
                  <a:pt x="7263" y="17171"/>
                </a:cubicBezTo>
                <a:cubicBezTo>
                  <a:pt x="7263" y="17171"/>
                  <a:pt x="7244" y="17171"/>
                  <a:pt x="7244" y="17171"/>
                </a:cubicBezTo>
                <a:cubicBezTo>
                  <a:pt x="7225" y="17171"/>
                  <a:pt x="7131" y="17280"/>
                  <a:pt x="7112" y="17316"/>
                </a:cubicBezTo>
                <a:cubicBezTo>
                  <a:pt x="7112" y="17353"/>
                  <a:pt x="7093" y="17389"/>
                  <a:pt x="7074" y="17389"/>
                </a:cubicBezTo>
                <a:cubicBezTo>
                  <a:pt x="7074" y="17389"/>
                  <a:pt x="7074" y="17389"/>
                  <a:pt x="7074" y="17389"/>
                </a:cubicBezTo>
                <a:cubicBezTo>
                  <a:pt x="7093" y="17425"/>
                  <a:pt x="7074" y="17462"/>
                  <a:pt x="7074" y="17498"/>
                </a:cubicBezTo>
                <a:cubicBezTo>
                  <a:pt x="7074" y="17534"/>
                  <a:pt x="7074" y="17534"/>
                  <a:pt x="7074" y="17570"/>
                </a:cubicBezTo>
                <a:cubicBezTo>
                  <a:pt x="7093" y="17788"/>
                  <a:pt x="7036" y="17788"/>
                  <a:pt x="6998" y="17897"/>
                </a:cubicBezTo>
                <a:cubicBezTo>
                  <a:pt x="6979" y="17970"/>
                  <a:pt x="6979" y="18006"/>
                  <a:pt x="6960" y="18042"/>
                </a:cubicBezTo>
                <a:cubicBezTo>
                  <a:pt x="6942" y="18115"/>
                  <a:pt x="6923" y="18151"/>
                  <a:pt x="6904" y="18188"/>
                </a:cubicBezTo>
                <a:cubicBezTo>
                  <a:pt x="6904" y="18115"/>
                  <a:pt x="6960" y="18079"/>
                  <a:pt x="6960" y="18006"/>
                </a:cubicBezTo>
                <a:cubicBezTo>
                  <a:pt x="6942" y="18006"/>
                  <a:pt x="6942" y="18006"/>
                  <a:pt x="6942" y="18006"/>
                </a:cubicBezTo>
                <a:cubicBezTo>
                  <a:pt x="6942" y="18006"/>
                  <a:pt x="6923" y="18006"/>
                  <a:pt x="6923" y="18006"/>
                </a:cubicBezTo>
                <a:cubicBezTo>
                  <a:pt x="6923" y="18006"/>
                  <a:pt x="6923" y="18006"/>
                  <a:pt x="6923" y="18006"/>
                </a:cubicBezTo>
                <a:cubicBezTo>
                  <a:pt x="6904" y="18042"/>
                  <a:pt x="6904" y="18079"/>
                  <a:pt x="6904" y="18115"/>
                </a:cubicBezTo>
                <a:cubicBezTo>
                  <a:pt x="6885" y="18115"/>
                  <a:pt x="6866" y="18151"/>
                  <a:pt x="6866" y="18188"/>
                </a:cubicBezTo>
                <a:cubicBezTo>
                  <a:pt x="6847" y="18224"/>
                  <a:pt x="6847" y="18260"/>
                  <a:pt x="6847" y="18296"/>
                </a:cubicBezTo>
                <a:cubicBezTo>
                  <a:pt x="6828" y="18369"/>
                  <a:pt x="6790" y="18405"/>
                  <a:pt x="6771" y="18478"/>
                </a:cubicBezTo>
                <a:cubicBezTo>
                  <a:pt x="6752" y="18514"/>
                  <a:pt x="6733" y="18587"/>
                  <a:pt x="6715" y="18623"/>
                </a:cubicBezTo>
                <a:cubicBezTo>
                  <a:pt x="6677" y="18623"/>
                  <a:pt x="6677" y="18587"/>
                  <a:pt x="6658" y="18587"/>
                </a:cubicBezTo>
                <a:cubicBezTo>
                  <a:pt x="6639" y="18587"/>
                  <a:pt x="6620" y="18623"/>
                  <a:pt x="6601" y="18623"/>
                </a:cubicBezTo>
                <a:cubicBezTo>
                  <a:pt x="6582" y="18551"/>
                  <a:pt x="6544" y="18551"/>
                  <a:pt x="6506" y="18587"/>
                </a:cubicBezTo>
                <a:cubicBezTo>
                  <a:pt x="6488" y="18551"/>
                  <a:pt x="6488" y="18514"/>
                  <a:pt x="6469" y="18514"/>
                </a:cubicBezTo>
                <a:cubicBezTo>
                  <a:pt x="6469" y="18514"/>
                  <a:pt x="6469" y="18551"/>
                  <a:pt x="6469" y="18551"/>
                </a:cubicBezTo>
                <a:cubicBezTo>
                  <a:pt x="6469" y="18551"/>
                  <a:pt x="6469" y="18551"/>
                  <a:pt x="6469" y="18551"/>
                </a:cubicBezTo>
                <a:cubicBezTo>
                  <a:pt x="6488" y="18623"/>
                  <a:pt x="6525" y="18623"/>
                  <a:pt x="6544" y="18696"/>
                </a:cubicBezTo>
                <a:cubicBezTo>
                  <a:pt x="6544" y="18696"/>
                  <a:pt x="6544" y="18696"/>
                  <a:pt x="6525" y="18732"/>
                </a:cubicBezTo>
                <a:cubicBezTo>
                  <a:pt x="6525" y="18805"/>
                  <a:pt x="6563" y="18805"/>
                  <a:pt x="6563" y="18841"/>
                </a:cubicBezTo>
                <a:cubicBezTo>
                  <a:pt x="6582" y="18841"/>
                  <a:pt x="6582" y="18877"/>
                  <a:pt x="6582" y="18877"/>
                </a:cubicBezTo>
                <a:cubicBezTo>
                  <a:pt x="6563" y="18914"/>
                  <a:pt x="6544" y="18950"/>
                  <a:pt x="6544" y="18986"/>
                </a:cubicBezTo>
                <a:cubicBezTo>
                  <a:pt x="6525" y="19023"/>
                  <a:pt x="6525" y="19059"/>
                  <a:pt x="6525" y="19059"/>
                </a:cubicBezTo>
                <a:cubicBezTo>
                  <a:pt x="6506" y="19131"/>
                  <a:pt x="6412" y="19131"/>
                  <a:pt x="6374" y="19168"/>
                </a:cubicBezTo>
                <a:cubicBezTo>
                  <a:pt x="6336" y="19168"/>
                  <a:pt x="6298" y="19168"/>
                  <a:pt x="6261" y="19168"/>
                </a:cubicBezTo>
                <a:cubicBezTo>
                  <a:pt x="6261" y="19168"/>
                  <a:pt x="6242" y="19131"/>
                  <a:pt x="6223" y="19168"/>
                </a:cubicBezTo>
                <a:cubicBezTo>
                  <a:pt x="6223" y="19204"/>
                  <a:pt x="6242" y="19240"/>
                  <a:pt x="6242" y="19240"/>
                </a:cubicBezTo>
                <a:cubicBezTo>
                  <a:pt x="6242" y="19277"/>
                  <a:pt x="6223" y="19313"/>
                  <a:pt x="6223" y="19349"/>
                </a:cubicBezTo>
                <a:cubicBezTo>
                  <a:pt x="6223" y="19386"/>
                  <a:pt x="6242" y="19386"/>
                  <a:pt x="6223" y="19422"/>
                </a:cubicBezTo>
                <a:cubicBezTo>
                  <a:pt x="6223" y="19422"/>
                  <a:pt x="6223" y="19422"/>
                  <a:pt x="6204" y="19458"/>
                </a:cubicBezTo>
                <a:cubicBezTo>
                  <a:pt x="6185" y="19458"/>
                  <a:pt x="6166" y="19494"/>
                  <a:pt x="6128" y="19458"/>
                </a:cubicBezTo>
                <a:cubicBezTo>
                  <a:pt x="6109" y="19458"/>
                  <a:pt x="6090" y="19422"/>
                  <a:pt x="6053" y="19422"/>
                </a:cubicBezTo>
                <a:cubicBezTo>
                  <a:pt x="6053" y="19422"/>
                  <a:pt x="6053" y="19422"/>
                  <a:pt x="6053" y="19458"/>
                </a:cubicBezTo>
                <a:cubicBezTo>
                  <a:pt x="6053" y="19494"/>
                  <a:pt x="6071" y="19494"/>
                  <a:pt x="6071" y="19531"/>
                </a:cubicBezTo>
                <a:cubicBezTo>
                  <a:pt x="6071" y="19567"/>
                  <a:pt x="6071" y="19567"/>
                  <a:pt x="6071" y="19603"/>
                </a:cubicBezTo>
                <a:cubicBezTo>
                  <a:pt x="6071" y="19640"/>
                  <a:pt x="6090" y="19676"/>
                  <a:pt x="6109" y="19640"/>
                </a:cubicBezTo>
                <a:cubicBezTo>
                  <a:pt x="6109" y="19640"/>
                  <a:pt x="6109" y="19640"/>
                  <a:pt x="6109" y="19640"/>
                </a:cubicBezTo>
                <a:cubicBezTo>
                  <a:pt x="6109" y="19640"/>
                  <a:pt x="6109" y="19640"/>
                  <a:pt x="6109" y="19603"/>
                </a:cubicBezTo>
                <a:cubicBezTo>
                  <a:pt x="6128" y="19603"/>
                  <a:pt x="6128" y="19603"/>
                  <a:pt x="6147" y="19603"/>
                </a:cubicBezTo>
                <a:cubicBezTo>
                  <a:pt x="6147" y="19603"/>
                  <a:pt x="6147" y="19603"/>
                  <a:pt x="6147" y="19603"/>
                </a:cubicBezTo>
                <a:cubicBezTo>
                  <a:pt x="6147" y="19640"/>
                  <a:pt x="6147" y="19676"/>
                  <a:pt x="6147" y="19676"/>
                </a:cubicBezTo>
                <a:cubicBezTo>
                  <a:pt x="6147" y="19676"/>
                  <a:pt x="6147" y="19676"/>
                  <a:pt x="6147" y="19712"/>
                </a:cubicBezTo>
                <a:cubicBezTo>
                  <a:pt x="6147" y="19712"/>
                  <a:pt x="6128" y="19712"/>
                  <a:pt x="6128" y="19712"/>
                </a:cubicBezTo>
                <a:cubicBezTo>
                  <a:pt x="6109" y="19712"/>
                  <a:pt x="6109" y="19676"/>
                  <a:pt x="6109" y="19676"/>
                </a:cubicBezTo>
                <a:cubicBezTo>
                  <a:pt x="6090" y="19676"/>
                  <a:pt x="6071" y="19676"/>
                  <a:pt x="6053" y="19712"/>
                </a:cubicBezTo>
                <a:cubicBezTo>
                  <a:pt x="6071" y="19712"/>
                  <a:pt x="6071" y="19712"/>
                  <a:pt x="6071" y="19712"/>
                </a:cubicBezTo>
                <a:cubicBezTo>
                  <a:pt x="6071" y="19712"/>
                  <a:pt x="6090" y="19712"/>
                  <a:pt x="6109" y="19749"/>
                </a:cubicBezTo>
                <a:cubicBezTo>
                  <a:pt x="6109" y="19749"/>
                  <a:pt x="6109" y="19749"/>
                  <a:pt x="6109" y="19749"/>
                </a:cubicBezTo>
                <a:cubicBezTo>
                  <a:pt x="6090" y="19749"/>
                  <a:pt x="6053" y="19785"/>
                  <a:pt x="6053" y="19821"/>
                </a:cubicBezTo>
                <a:cubicBezTo>
                  <a:pt x="6053" y="19894"/>
                  <a:pt x="6053" y="19930"/>
                  <a:pt x="6034" y="19966"/>
                </a:cubicBezTo>
                <a:cubicBezTo>
                  <a:pt x="6034" y="19966"/>
                  <a:pt x="6034" y="20003"/>
                  <a:pt x="6034" y="20003"/>
                </a:cubicBezTo>
                <a:cubicBezTo>
                  <a:pt x="6015" y="20003"/>
                  <a:pt x="5996" y="20003"/>
                  <a:pt x="5977" y="20039"/>
                </a:cubicBezTo>
                <a:cubicBezTo>
                  <a:pt x="5939" y="20039"/>
                  <a:pt x="5901" y="20148"/>
                  <a:pt x="5920" y="20257"/>
                </a:cubicBezTo>
                <a:cubicBezTo>
                  <a:pt x="5920" y="20293"/>
                  <a:pt x="5958" y="20329"/>
                  <a:pt x="5977" y="20329"/>
                </a:cubicBezTo>
                <a:cubicBezTo>
                  <a:pt x="5996" y="20329"/>
                  <a:pt x="6015" y="20329"/>
                  <a:pt x="6015" y="20366"/>
                </a:cubicBezTo>
                <a:cubicBezTo>
                  <a:pt x="6034" y="20511"/>
                  <a:pt x="5958" y="20511"/>
                  <a:pt x="5920" y="20584"/>
                </a:cubicBezTo>
                <a:cubicBezTo>
                  <a:pt x="5920" y="20620"/>
                  <a:pt x="5901" y="20620"/>
                  <a:pt x="5901" y="20656"/>
                </a:cubicBezTo>
                <a:cubicBezTo>
                  <a:pt x="5901" y="20692"/>
                  <a:pt x="5901" y="20729"/>
                  <a:pt x="5882" y="20765"/>
                </a:cubicBezTo>
                <a:cubicBezTo>
                  <a:pt x="5882" y="20801"/>
                  <a:pt x="5844" y="20801"/>
                  <a:pt x="5826" y="20838"/>
                </a:cubicBezTo>
                <a:cubicBezTo>
                  <a:pt x="5769" y="20947"/>
                  <a:pt x="5844" y="21055"/>
                  <a:pt x="5863" y="21164"/>
                </a:cubicBezTo>
                <a:cubicBezTo>
                  <a:pt x="5826" y="21164"/>
                  <a:pt x="5826" y="21164"/>
                  <a:pt x="5807" y="21128"/>
                </a:cubicBezTo>
                <a:cubicBezTo>
                  <a:pt x="5807" y="21128"/>
                  <a:pt x="5788" y="21128"/>
                  <a:pt x="5788" y="21128"/>
                </a:cubicBezTo>
                <a:cubicBezTo>
                  <a:pt x="5788" y="21128"/>
                  <a:pt x="5769" y="21164"/>
                  <a:pt x="5769" y="21164"/>
                </a:cubicBezTo>
                <a:cubicBezTo>
                  <a:pt x="5750" y="21201"/>
                  <a:pt x="5731" y="21164"/>
                  <a:pt x="5712" y="21201"/>
                </a:cubicBezTo>
                <a:cubicBezTo>
                  <a:pt x="5712" y="21201"/>
                  <a:pt x="5712" y="21201"/>
                  <a:pt x="5712" y="21201"/>
                </a:cubicBezTo>
                <a:cubicBezTo>
                  <a:pt x="5693" y="21273"/>
                  <a:pt x="5712" y="21310"/>
                  <a:pt x="5693" y="21382"/>
                </a:cubicBezTo>
                <a:cubicBezTo>
                  <a:pt x="5693" y="21382"/>
                  <a:pt x="5674" y="21382"/>
                  <a:pt x="5674" y="21382"/>
                </a:cubicBezTo>
                <a:cubicBezTo>
                  <a:pt x="5655" y="21382"/>
                  <a:pt x="5655" y="21346"/>
                  <a:pt x="5636" y="21346"/>
                </a:cubicBezTo>
                <a:cubicBezTo>
                  <a:pt x="5655" y="21310"/>
                  <a:pt x="5674" y="21273"/>
                  <a:pt x="5693" y="21237"/>
                </a:cubicBezTo>
                <a:cubicBezTo>
                  <a:pt x="5693" y="21237"/>
                  <a:pt x="5693" y="21237"/>
                  <a:pt x="5693" y="21237"/>
                </a:cubicBezTo>
                <a:cubicBezTo>
                  <a:pt x="5674" y="21237"/>
                  <a:pt x="5674" y="21237"/>
                  <a:pt x="5674" y="21201"/>
                </a:cubicBezTo>
                <a:cubicBezTo>
                  <a:pt x="5636" y="21237"/>
                  <a:pt x="5618" y="21273"/>
                  <a:pt x="5580" y="21273"/>
                </a:cubicBezTo>
                <a:cubicBezTo>
                  <a:pt x="5580" y="21237"/>
                  <a:pt x="5580" y="21237"/>
                  <a:pt x="5580" y="21237"/>
                </a:cubicBezTo>
                <a:cubicBezTo>
                  <a:pt x="5618" y="21201"/>
                  <a:pt x="5618" y="21201"/>
                  <a:pt x="5655" y="21201"/>
                </a:cubicBezTo>
                <a:cubicBezTo>
                  <a:pt x="5636" y="21164"/>
                  <a:pt x="5618" y="21164"/>
                  <a:pt x="5599" y="21164"/>
                </a:cubicBezTo>
                <a:cubicBezTo>
                  <a:pt x="5599" y="21128"/>
                  <a:pt x="5599" y="21128"/>
                  <a:pt x="5599" y="21092"/>
                </a:cubicBezTo>
                <a:cubicBezTo>
                  <a:pt x="5599" y="21092"/>
                  <a:pt x="5580" y="21092"/>
                  <a:pt x="5580" y="21055"/>
                </a:cubicBezTo>
                <a:cubicBezTo>
                  <a:pt x="5580" y="21092"/>
                  <a:pt x="5561" y="21092"/>
                  <a:pt x="5561" y="21092"/>
                </a:cubicBezTo>
                <a:cubicBezTo>
                  <a:pt x="5561" y="21092"/>
                  <a:pt x="5561" y="21092"/>
                  <a:pt x="5542" y="21092"/>
                </a:cubicBezTo>
                <a:cubicBezTo>
                  <a:pt x="5542" y="21055"/>
                  <a:pt x="5561" y="21055"/>
                  <a:pt x="5561" y="21019"/>
                </a:cubicBezTo>
                <a:cubicBezTo>
                  <a:pt x="5561" y="21019"/>
                  <a:pt x="5561" y="21019"/>
                  <a:pt x="5561" y="21019"/>
                </a:cubicBezTo>
                <a:cubicBezTo>
                  <a:pt x="5542" y="21055"/>
                  <a:pt x="5542" y="21055"/>
                  <a:pt x="5542" y="21055"/>
                </a:cubicBezTo>
                <a:cubicBezTo>
                  <a:pt x="5523" y="21019"/>
                  <a:pt x="5523" y="21019"/>
                  <a:pt x="5523" y="21019"/>
                </a:cubicBezTo>
                <a:cubicBezTo>
                  <a:pt x="5523" y="21019"/>
                  <a:pt x="5523" y="21019"/>
                  <a:pt x="5523" y="20983"/>
                </a:cubicBezTo>
                <a:cubicBezTo>
                  <a:pt x="5523" y="20983"/>
                  <a:pt x="5523" y="20983"/>
                  <a:pt x="5523" y="20983"/>
                </a:cubicBezTo>
                <a:cubicBezTo>
                  <a:pt x="5523" y="20983"/>
                  <a:pt x="5523" y="20983"/>
                  <a:pt x="5523" y="20947"/>
                </a:cubicBezTo>
                <a:cubicBezTo>
                  <a:pt x="5523" y="20947"/>
                  <a:pt x="5504" y="20947"/>
                  <a:pt x="5485" y="20910"/>
                </a:cubicBezTo>
                <a:cubicBezTo>
                  <a:pt x="5523" y="20910"/>
                  <a:pt x="5523" y="20874"/>
                  <a:pt x="5542" y="20838"/>
                </a:cubicBezTo>
                <a:cubicBezTo>
                  <a:pt x="5523" y="20838"/>
                  <a:pt x="5504" y="20838"/>
                  <a:pt x="5504" y="20838"/>
                </a:cubicBezTo>
                <a:cubicBezTo>
                  <a:pt x="5504" y="20838"/>
                  <a:pt x="5504" y="20801"/>
                  <a:pt x="5504" y="20801"/>
                </a:cubicBezTo>
                <a:cubicBezTo>
                  <a:pt x="5504" y="20801"/>
                  <a:pt x="5504" y="20765"/>
                  <a:pt x="5504" y="20765"/>
                </a:cubicBezTo>
                <a:cubicBezTo>
                  <a:pt x="5504" y="20765"/>
                  <a:pt x="5504" y="20729"/>
                  <a:pt x="5504" y="20692"/>
                </a:cubicBezTo>
                <a:cubicBezTo>
                  <a:pt x="5504" y="20692"/>
                  <a:pt x="5504" y="20692"/>
                  <a:pt x="5523" y="20692"/>
                </a:cubicBezTo>
                <a:cubicBezTo>
                  <a:pt x="5523" y="20656"/>
                  <a:pt x="5504" y="20656"/>
                  <a:pt x="5504" y="20656"/>
                </a:cubicBezTo>
                <a:cubicBezTo>
                  <a:pt x="5504" y="20656"/>
                  <a:pt x="5504" y="20656"/>
                  <a:pt x="5485" y="20692"/>
                </a:cubicBezTo>
                <a:cubicBezTo>
                  <a:pt x="5485" y="20656"/>
                  <a:pt x="5485" y="20620"/>
                  <a:pt x="5485" y="20584"/>
                </a:cubicBezTo>
                <a:cubicBezTo>
                  <a:pt x="5485" y="20547"/>
                  <a:pt x="5504" y="20547"/>
                  <a:pt x="5504" y="20547"/>
                </a:cubicBezTo>
                <a:cubicBezTo>
                  <a:pt x="5504" y="20511"/>
                  <a:pt x="5504" y="20475"/>
                  <a:pt x="5504" y="20475"/>
                </a:cubicBezTo>
                <a:cubicBezTo>
                  <a:pt x="5523" y="20475"/>
                  <a:pt x="5523" y="20475"/>
                  <a:pt x="5542" y="20475"/>
                </a:cubicBezTo>
                <a:cubicBezTo>
                  <a:pt x="5542" y="20475"/>
                  <a:pt x="5542" y="20475"/>
                  <a:pt x="5542" y="20475"/>
                </a:cubicBezTo>
                <a:cubicBezTo>
                  <a:pt x="5542" y="20475"/>
                  <a:pt x="5542" y="20475"/>
                  <a:pt x="5542" y="20475"/>
                </a:cubicBezTo>
                <a:cubicBezTo>
                  <a:pt x="5542" y="20438"/>
                  <a:pt x="5542" y="20438"/>
                  <a:pt x="5523" y="20438"/>
                </a:cubicBezTo>
                <a:cubicBezTo>
                  <a:pt x="5485" y="20438"/>
                  <a:pt x="5485" y="20438"/>
                  <a:pt x="5485" y="20438"/>
                </a:cubicBezTo>
                <a:cubicBezTo>
                  <a:pt x="5485" y="20438"/>
                  <a:pt x="5485" y="20438"/>
                  <a:pt x="5485" y="20402"/>
                </a:cubicBezTo>
                <a:cubicBezTo>
                  <a:pt x="5485" y="20402"/>
                  <a:pt x="5485" y="20366"/>
                  <a:pt x="5485" y="20366"/>
                </a:cubicBezTo>
                <a:cubicBezTo>
                  <a:pt x="5504" y="20366"/>
                  <a:pt x="5504" y="20366"/>
                  <a:pt x="5504" y="20366"/>
                </a:cubicBezTo>
                <a:cubicBezTo>
                  <a:pt x="5504" y="20329"/>
                  <a:pt x="5504" y="20329"/>
                  <a:pt x="5504" y="20329"/>
                </a:cubicBezTo>
                <a:cubicBezTo>
                  <a:pt x="5485" y="20293"/>
                  <a:pt x="5466" y="20293"/>
                  <a:pt x="5447" y="20293"/>
                </a:cubicBezTo>
                <a:cubicBezTo>
                  <a:pt x="5447" y="20257"/>
                  <a:pt x="5447" y="20257"/>
                  <a:pt x="5447" y="20257"/>
                </a:cubicBezTo>
                <a:cubicBezTo>
                  <a:pt x="5428" y="20257"/>
                  <a:pt x="5428" y="20257"/>
                  <a:pt x="5409" y="20257"/>
                </a:cubicBezTo>
                <a:cubicBezTo>
                  <a:pt x="5409" y="20257"/>
                  <a:pt x="5428" y="20257"/>
                  <a:pt x="5428" y="20220"/>
                </a:cubicBezTo>
                <a:cubicBezTo>
                  <a:pt x="5447" y="20220"/>
                  <a:pt x="5466" y="20184"/>
                  <a:pt x="5466" y="20148"/>
                </a:cubicBezTo>
                <a:cubicBezTo>
                  <a:pt x="5485" y="20148"/>
                  <a:pt x="5504" y="20148"/>
                  <a:pt x="5504" y="20148"/>
                </a:cubicBezTo>
                <a:cubicBezTo>
                  <a:pt x="5504" y="20148"/>
                  <a:pt x="5504" y="20184"/>
                  <a:pt x="5504" y="20184"/>
                </a:cubicBezTo>
                <a:cubicBezTo>
                  <a:pt x="5485" y="20184"/>
                  <a:pt x="5485" y="20184"/>
                  <a:pt x="5485" y="20220"/>
                </a:cubicBezTo>
                <a:cubicBezTo>
                  <a:pt x="5485" y="20220"/>
                  <a:pt x="5485" y="20220"/>
                  <a:pt x="5485" y="20257"/>
                </a:cubicBezTo>
                <a:cubicBezTo>
                  <a:pt x="5485" y="20257"/>
                  <a:pt x="5485" y="20257"/>
                  <a:pt x="5485" y="20257"/>
                </a:cubicBezTo>
                <a:cubicBezTo>
                  <a:pt x="5485" y="20220"/>
                  <a:pt x="5504" y="20220"/>
                  <a:pt x="5504" y="20220"/>
                </a:cubicBezTo>
                <a:cubicBezTo>
                  <a:pt x="5504" y="20220"/>
                  <a:pt x="5504" y="20220"/>
                  <a:pt x="5504" y="20220"/>
                </a:cubicBezTo>
                <a:cubicBezTo>
                  <a:pt x="5504" y="20220"/>
                  <a:pt x="5504" y="20257"/>
                  <a:pt x="5504" y="20257"/>
                </a:cubicBezTo>
                <a:cubicBezTo>
                  <a:pt x="5504" y="20257"/>
                  <a:pt x="5523" y="20257"/>
                  <a:pt x="5523" y="20257"/>
                </a:cubicBezTo>
                <a:cubicBezTo>
                  <a:pt x="5523" y="20257"/>
                  <a:pt x="5523" y="20220"/>
                  <a:pt x="5542" y="20184"/>
                </a:cubicBezTo>
                <a:cubicBezTo>
                  <a:pt x="5561" y="20112"/>
                  <a:pt x="5523" y="20148"/>
                  <a:pt x="5561" y="20075"/>
                </a:cubicBezTo>
                <a:cubicBezTo>
                  <a:pt x="5561" y="20075"/>
                  <a:pt x="5542" y="20075"/>
                  <a:pt x="5561" y="20039"/>
                </a:cubicBezTo>
                <a:cubicBezTo>
                  <a:pt x="5561" y="20039"/>
                  <a:pt x="5561" y="20003"/>
                  <a:pt x="5580" y="20003"/>
                </a:cubicBezTo>
                <a:cubicBezTo>
                  <a:pt x="5580" y="20003"/>
                  <a:pt x="5599" y="19966"/>
                  <a:pt x="5599" y="19966"/>
                </a:cubicBezTo>
                <a:cubicBezTo>
                  <a:pt x="5599" y="19930"/>
                  <a:pt x="5599" y="19930"/>
                  <a:pt x="5599" y="19930"/>
                </a:cubicBezTo>
                <a:cubicBezTo>
                  <a:pt x="5580" y="19930"/>
                  <a:pt x="5580" y="19930"/>
                  <a:pt x="5561" y="19894"/>
                </a:cubicBezTo>
                <a:cubicBezTo>
                  <a:pt x="5561" y="19857"/>
                  <a:pt x="5580" y="19857"/>
                  <a:pt x="5580" y="19821"/>
                </a:cubicBezTo>
                <a:cubicBezTo>
                  <a:pt x="5580" y="19785"/>
                  <a:pt x="5561" y="19749"/>
                  <a:pt x="5599" y="19749"/>
                </a:cubicBezTo>
                <a:cubicBezTo>
                  <a:pt x="5599" y="19712"/>
                  <a:pt x="5580" y="19676"/>
                  <a:pt x="5580" y="19640"/>
                </a:cubicBezTo>
                <a:cubicBezTo>
                  <a:pt x="5599" y="19640"/>
                  <a:pt x="5599" y="19640"/>
                  <a:pt x="5599" y="19640"/>
                </a:cubicBezTo>
                <a:cubicBezTo>
                  <a:pt x="5599" y="19603"/>
                  <a:pt x="5599" y="19603"/>
                  <a:pt x="5599" y="19603"/>
                </a:cubicBezTo>
                <a:cubicBezTo>
                  <a:pt x="5599" y="19603"/>
                  <a:pt x="5599" y="19603"/>
                  <a:pt x="5580" y="19567"/>
                </a:cubicBezTo>
                <a:cubicBezTo>
                  <a:pt x="5599" y="19567"/>
                  <a:pt x="5599" y="19531"/>
                  <a:pt x="5599" y="19531"/>
                </a:cubicBezTo>
                <a:cubicBezTo>
                  <a:pt x="5580" y="19531"/>
                  <a:pt x="5580" y="19531"/>
                  <a:pt x="5580" y="19531"/>
                </a:cubicBezTo>
                <a:cubicBezTo>
                  <a:pt x="5561" y="19567"/>
                  <a:pt x="5542" y="19567"/>
                  <a:pt x="5542" y="19531"/>
                </a:cubicBezTo>
                <a:cubicBezTo>
                  <a:pt x="5523" y="19494"/>
                  <a:pt x="5523" y="19494"/>
                  <a:pt x="5523" y="19458"/>
                </a:cubicBezTo>
                <a:cubicBezTo>
                  <a:pt x="5504" y="19349"/>
                  <a:pt x="5542" y="19313"/>
                  <a:pt x="5561" y="19240"/>
                </a:cubicBezTo>
                <a:cubicBezTo>
                  <a:pt x="5561" y="19240"/>
                  <a:pt x="5561" y="19240"/>
                  <a:pt x="5561" y="19240"/>
                </a:cubicBezTo>
                <a:cubicBezTo>
                  <a:pt x="5561" y="19204"/>
                  <a:pt x="5542" y="19168"/>
                  <a:pt x="5542" y="19131"/>
                </a:cubicBezTo>
                <a:cubicBezTo>
                  <a:pt x="5542" y="19095"/>
                  <a:pt x="5542" y="19059"/>
                  <a:pt x="5542" y="19023"/>
                </a:cubicBezTo>
                <a:cubicBezTo>
                  <a:pt x="5542" y="18986"/>
                  <a:pt x="5542" y="18950"/>
                  <a:pt x="5523" y="18950"/>
                </a:cubicBezTo>
                <a:cubicBezTo>
                  <a:pt x="5523" y="18950"/>
                  <a:pt x="5523" y="18950"/>
                  <a:pt x="5523" y="18950"/>
                </a:cubicBezTo>
                <a:cubicBezTo>
                  <a:pt x="5542" y="18914"/>
                  <a:pt x="5561" y="18950"/>
                  <a:pt x="5561" y="18914"/>
                </a:cubicBezTo>
                <a:cubicBezTo>
                  <a:pt x="5580" y="18768"/>
                  <a:pt x="5618" y="18659"/>
                  <a:pt x="5636" y="18514"/>
                </a:cubicBezTo>
                <a:cubicBezTo>
                  <a:pt x="5636" y="18478"/>
                  <a:pt x="5655" y="18478"/>
                  <a:pt x="5655" y="18442"/>
                </a:cubicBezTo>
                <a:cubicBezTo>
                  <a:pt x="5655" y="18405"/>
                  <a:pt x="5655" y="18405"/>
                  <a:pt x="5655" y="18369"/>
                </a:cubicBezTo>
                <a:cubicBezTo>
                  <a:pt x="5655" y="18369"/>
                  <a:pt x="5655" y="18333"/>
                  <a:pt x="5674" y="18333"/>
                </a:cubicBezTo>
                <a:cubicBezTo>
                  <a:pt x="5674" y="18296"/>
                  <a:pt x="5674" y="18296"/>
                  <a:pt x="5655" y="18260"/>
                </a:cubicBezTo>
                <a:cubicBezTo>
                  <a:pt x="5655" y="18224"/>
                  <a:pt x="5655" y="18079"/>
                  <a:pt x="5655" y="18042"/>
                </a:cubicBezTo>
                <a:cubicBezTo>
                  <a:pt x="5655" y="18006"/>
                  <a:pt x="5674" y="17970"/>
                  <a:pt x="5674" y="17933"/>
                </a:cubicBezTo>
                <a:cubicBezTo>
                  <a:pt x="5693" y="17897"/>
                  <a:pt x="5655" y="17897"/>
                  <a:pt x="5674" y="17825"/>
                </a:cubicBezTo>
                <a:cubicBezTo>
                  <a:pt x="5674" y="17788"/>
                  <a:pt x="5674" y="17752"/>
                  <a:pt x="5693" y="17716"/>
                </a:cubicBezTo>
                <a:cubicBezTo>
                  <a:pt x="5693" y="17679"/>
                  <a:pt x="5693" y="17679"/>
                  <a:pt x="5693" y="17679"/>
                </a:cubicBezTo>
                <a:cubicBezTo>
                  <a:pt x="5712" y="17607"/>
                  <a:pt x="5712" y="17462"/>
                  <a:pt x="5712" y="17425"/>
                </a:cubicBezTo>
                <a:cubicBezTo>
                  <a:pt x="5712" y="17389"/>
                  <a:pt x="5731" y="17389"/>
                  <a:pt x="5731" y="17353"/>
                </a:cubicBezTo>
                <a:cubicBezTo>
                  <a:pt x="5731" y="17353"/>
                  <a:pt x="5731" y="17316"/>
                  <a:pt x="5731" y="17316"/>
                </a:cubicBezTo>
                <a:cubicBezTo>
                  <a:pt x="5712" y="17280"/>
                  <a:pt x="5731" y="17207"/>
                  <a:pt x="5731" y="17171"/>
                </a:cubicBezTo>
                <a:cubicBezTo>
                  <a:pt x="5731" y="17135"/>
                  <a:pt x="5731" y="17135"/>
                  <a:pt x="5712" y="17135"/>
                </a:cubicBezTo>
                <a:cubicBezTo>
                  <a:pt x="5712" y="17135"/>
                  <a:pt x="5712" y="17098"/>
                  <a:pt x="5712" y="17098"/>
                </a:cubicBezTo>
                <a:cubicBezTo>
                  <a:pt x="5731" y="17098"/>
                  <a:pt x="5731" y="17062"/>
                  <a:pt x="5731" y="17062"/>
                </a:cubicBezTo>
                <a:cubicBezTo>
                  <a:pt x="5750" y="16953"/>
                  <a:pt x="5750" y="16590"/>
                  <a:pt x="5731" y="16481"/>
                </a:cubicBezTo>
                <a:cubicBezTo>
                  <a:pt x="5712" y="16445"/>
                  <a:pt x="5693" y="16445"/>
                  <a:pt x="5674" y="16409"/>
                </a:cubicBezTo>
                <a:cubicBezTo>
                  <a:pt x="5674" y="16409"/>
                  <a:pt x="5655" y="16372"/>
                  <a:pt x="5655" y="16372"/>
                </a:cubicBezTo>
                <a:cubicBezTo>
                  <a:pt x="5636" y="16336"/>
                  <a:pt x="5618" y="16336"/>
                  <a:pt x="5599" y="16300"/>
                </a:cubicBezTo>
                <a:cubicBezTo>
                  <a:pt x="5523" y="16227"/>
                  <a:pt x="5447" y="16155"/>
                  <a:pt x="5391" y="16046"/>
                </a:cubicBezTo>
                <a:cubicBezTo>
                  <a:pt x="5391" y="16046"/>
                  <a:pt x="5372" y="16009"/>
                  <a:pt x="5372" y="15973"/>
                </a:cubicBezTo>
                <a:cubicBezTo>
                  <a:pt x="5372" y="15973"/>
                  <a:pt x="5372" y="15937"/>
                  <a:pt x="5372" y="15901"/>
                </a:cubicBezTo>
                <a:cubicBezTo>
                  <a:pt x="5372" y="15864"/>
                  <a:pt x="5353" y="15864"/>
                  <a:pt x="5334" y="15828"/>
                </a:cubicBezTo>
                <a:cubicBezTo>
                  <a:pt x="5315" y="15755"/>
                  <a:pt x="5315" y="15683"/>
                  <a:pt x="5277" y="15646"/>
                </a:cubicBezTo>
                <a:cubicBezTo>
                  <a:pt x="5277" y="15537"/>
                  <a:pt x="5201" y="15320"/>
                  <a:pt x="5164" y="15211"/>
                </a:cubicBezTo>
                <a:cubicBezTo>
                  <a:pt x="5164" y="15174"/>
                  <a:pt x="5145" y="15138"/>
                  <a:pt x="5126" y="15102"/>
                </a:cubicBezTo>
                <a:cubicBezTo>
                  <a:pt x="5107" y="15066"/>
                  <a:pt x="5088" y="15066"/>
                  <a:pt x="5050" y="15029"/>
                </a:cubicBezTo>
                <a:cubicBezTo>
                  <a:pt x="5069" y="15029"/>
                  <a:pt x="5069" y="15029"/>
                  <a:pt x="5069" y="15029"/>
                </a:cubicBezTo>
                <a:cubicBezTo>
                  <a:pt x="5069" y="14993"/>
                  <a:pt x="5069" y="14993"/>
                  <a:pt x="5088" y="14993"/>
                </a:cubicBezTo>
                <a:cubicBezTo>
                  <a:pt x="5088" y="14920"/>
                  <a:pt x="5050" y="14920"/>
                  <a:pt x="5050" y="14848"/>
                </a:cubicBezTo>
                <a:cubicBezTo>
                  <a:pt x="5069" y="14775"/>
                  <a:pt x="5145" y="14739"/>
                  <a:pt x="5145" y="14630"/>
                </a:cubicBezTo>
                <a:cubicBezTo>
                  <a:pt x="5164" y="14630"/>
                  <a:pt x="5145" y="14594"/>
                  <a:pt x="5145" y="14557"/>
                </a:cubicBezTo>
                <a:cubicBezTo>
                  <a:pt x="5126" y="14594"/>
                  <a:pt x="5107" y="14666"/>
                  <a:pt x="5088" y="14594"/>
                </a:cubicBezTo>
                <a:cubicBezTo>
                  <a:pt x="5088" y="14594"/>
                  <a:pt x="5088" y="14594"/>
                  <a:pt x="5088" y="14594"/>
                </a:cubicBezTo>
                <a:cubicBezTo>
                  <a:pt x="5088" y="14557"/>
                  <a:pt x="5088" y="14557"/>
                  <a:pt x="5088" y="14557"/>
                </a:cubicBezTo>
                <a:cubicBezTo>
                  <a:pt x="5088" y="14521"/>
                  <a:pt x="5088" y="14485"/>
                  <a:pt x="5088" y="14412"/>
                </a:cubicBezTo>
                <a:cubicBezTo>
                  <a:pt x="5088" y="14412"/>
                  <a:pt x="5107" y="14412"/>
                  <a:pt x="5126" y="14376"/>
                </a:cubicBezTo>
                <a:cubicBezTo>
                  <a:pt x="5107" y="14376"/>
                  <a:pt x="5107" y="14376"/>
                  <a:pt x="5107" y="14376"/>
                </a:cubicBezTo>
                <a:cubicBezTo>
                  <a:pt x="5107" y="14339"/>
                  <a:pt x="5126" y="14339"/>
                  <a:pt x="5126" y="14303"/>
                </a:cubicBezTo>
                <a:cubicBezTo>
                  <a:pt x="5145" y="14267"/>
                  <a:pt x="5126" y="14231"/>
                  <a:pt x="5145" y="14194"/>
                </a:cubicBezTo>
                <a:cubicBezTo>
                  <a:pt x="5164" y="14194"/>
                  <a:pt x="5182" y="14194"/>
                  <a:pt x="5201" y="14158"/>
                </a:cubicBezTo>
                <a:cubicBezTo>
                  <a:pt x="5201" y="14122"/>
                  <a:pt x="5201" y="14122"/>
                  <a:pt x="5201" y="14122"/>
                </a:cubicBezTo>
                <a:cubicBezTo>
                  <a:pt x="5201" y="14122"/>
                  <a:pt x="5201" y="14085"/>
                  <a:pt x="5201" y="14085"/>
                </a:cubicBezTo>
                <a:cubicBezTo>
                  <a:pt x="5220" y="14085"/>
                  <a:pt x="5220" y="14085"/>
                  <a:pt x="5220" y="14085"/>
                </a:cubicBezTo>
                <a:cubicBezTo>
                  <a:pt x="5239" y="14085"/>
                  <a:pt x="5220" y="14049"/>
                  <a:pt x="5220" y="14013"/>
                </a:cubicBezTo>
                <a:cubicBezTo>
                  <a:pt x="5239" y="14013"/>
                  <a:pt x="5258" y="14013"/>
                  <a:pt x="5277" y="14013"/>
                </a:cubicBezTo>
                <a:cubicBezTo>
                  <a:pt x="5296" y="13940"/>
                  <a:pt x="5296" y="13904"/>
                  <a:pt x="5315" y="13868"/>
                </a:cubicBezTo>
                <a:cubicBezTo>
                  <a:pt x="5315" y="13831"/>
                  <a:pt x="5296" y="13831"/>
                  <a:pt x="5296" y="13831"/>
                </a:cubicBezTo>
                <a:cubicBezTo>
                  <a:pt x="5296" y="13795"/>
                  <a:pt x="5296" y="13759"/>
                  <a:pt x="5315" y="13722"/>
                </a:cubicBezTo>
                <a:cubicBezTo>
                  <a:pt x="5315" y="13686"/>
                  <a:pt x="5296" y="13686"/>
                  <a:pt x="5296" y="13650"/>
                </a:cubicBezTo>
                <a:cubicBezTo>
                  <a:pt x="5296" y="13650"/>
                  <a:pt x="5315" y="13650"/>
                  <a:pt x="5315" y="13613"/>
                </a:cubicBezTo>
                <a:cubicBezTo>
                  <a:pt x="5315" y="13613"/>
                  <a:pt x="5296" y="13613"/>
                  <a:pt x="5296" y="13577"/>
                </a:cubicBezTo>
                <a:cubicBezTo>
                  <a:pt x="5296" y="13541"/>
                  <a:pt x="5296" y="13541"/>
                  <a:pt x="5296" y="13541"/>
                </a:cubicBezTo>
                <a:cubicBezTo>
                  <a:pt x="5296" y="13505"/>
                  <a:pt x="5277" y="13468"/>
                  <a:pt x="5277" y="13468"/>
                </a:cubicBezTo>
                <a:cubicBezTo>
                  <a:pt x="5277" y="13432"/>
                  <a:pt x="5277" y="13396"/>
                  <a:pt x="5277" y="13396"/>
                </a:cubicBezTo>
                <a:cubicBezTo>
                  <a:pt x="5277" y="13396"/>
                  <a:pt x="5296" y="13396"/>
                  <a:pt x="5296" y="13396"/>
                </a:cubicBezTo>
                <a:cubicBezTo>
                  <a:pt x="5296" y="13396"/>
                  <a:pt x="5315" y="13359"/>
                  <a:pt x="5315" y="13359"/>
                </a:cubicBezTo>
                <a:cubicBezTo>
                  <a:pt x="5315" y="13323"/>
                  <a:pt x="5296" y="13323"/>
                  <a:pt x="5296" y="13287"/>
                </a:cubicBezTo>
                <a:cubicBezTo>
                  <a:pt x="5296" y="13287"/>
                  <a:pt x="5296" y="13287"/>
                  <a:pt x="5296" y="13287"/>
                </a:cubicBezTo>
                <a:cubicBezTo>
                  <a:pt x="5315" y="13287"/>
                  <a:pt x="5315" y="13323"/>
                  <a:pt x="5334" y="13359"/>
                </a:cubicBezTo>
                <a:cubicBezTo>
                  <a:pt x="5334" y="13359"/>
                  <a:pt x="5334" y="13359"/>
                  <a:pt x="5334" y="13359"/>
                </a:cubicBezTo>
                <a:cubicBezTo>
                  <a:pt x="5334" y="13359"/>
                  <a:pt x="5334" y="13359"/>
                  <a:pt x="5334" y="13359"/>
                </a:cubicBezTo>
                <a:cubicBezTo>
                  <a:pt x="5334" y="13323"/>
                  <a:pt x="5334" y="13323"/>
                  <a:pt x="5334" y="13287"/>
                </a:cubicBezTo>
                <a:cubicBezTo>
                  <a:pt x="5372" y="13214"/>
                  <a:pt x="5372" y="13214"/>
                  <a:pt x="5372" y="13214"/>
                </a:cubicBezTo>
                <a:cubicBezTo>
                  <a:pt x="5391" y="13178"/>
                  <a:pt x="5391" y="13178"/>
                  <a:pt x="5409" y="13178"/>
                </a:cubicBezTo>
                <a:cubicBezTo>
                  <a:pt x="5428" y="13105"/>
                  <a:pt x="5409" y="13069"/>
                  <a:pt x="5447" y="12996"/>
                </a:cubicBezTo>
                <a:cubicBezTo>
                  <a:pt x="5447" y="12996"/>
                  <a:pt x="5466" y="12996"/>
                  <a:pt x="5466" y="12996"/>
                </a:cubicBezTo>
                <a:cubicBezTo>
                  <a:pt x="5485" y="12996"/>
                  <a:pt x="5485" y="12996"/>
                  <a:pt x="5485" y="13033"/>
                </a:cubicBezTo>
                <a:cubicBezTo>
                  <a:pt x="5485" y="13033"/>
                  <a:pt x="5485" y="13033"/>
                  <a:pt x="5485" y="12996"/>
                </a:cubicBezTo>
                <a:cubicBezTo>
                  <a:pt x="5485" y="12960"/>
                  <a:pt x="5485" y="12960"/>
                  <a:pt x="5504" y="12960"/>
                </a:cubicBezTo>
                <a:cubicBezTo>
                  <a:pt x="5523" y="12960"/>
                  <a:pt x="5561" y="12960"/>
                  <a:pt x="5580" y="12924"/>
                </a:cubicBezTo>
                <a:cubicBezTo>
                  <a:pt x="5561" y="12924"/>
                  <a:pt x="5542" y="12851"/>
                  <a:pt x="5561" y="12851"/>
                </a:cubicBezTo>
                <a:cubicBezTo>
                  <a:pt x="5561" y="12815"/>
                  <a:pt x="5561" y="12815"/>
                  <a:pt x="5580" y="12815"/>
                </a:cubicBezTo>
                <a:cubicBezTo>
                  <a:pt x="5580" y="12815"/>
                  <a:pt x="5580" y="12815"/>
                  <a:pt x="5580" y="12815"/>
                </a:cubicBezTo>
                <a:cubicBezTo>
                  <a:pt x="5580" y="12815"/>
                  <a:pt x="5561" y="12815"/>
                  <a:pt x="5561" y="12778"/>
                </a:cubicBezTo>
                <a:cubicBezTo>
                  <a:pt x="5561" y="12778"/>
                  <a:pt x="5561" y="12815"/>
                  <a:pt x="5542" y="12815"/>
                </a:cubicBezTo>
                <a:cubicBezTo>
                  <a:pt x="5542" y="12742"/>
                  <a:pt x="5504" y="12706"/>
                  <a:pt x="5466" y="12742"/>
                </a:cubicBezTo>
                <a:cubicBezTo>
                  <a:pt x="5466" y="12742"/>
                  <a:pt x="5466" y="12778"/>
                  <a:pt x="5466" y="12778"/>
                </a:cubicBezTo>
                <a:cubicBezTo>
                  <a:pt x="5447" y="12778"/>
                  <a:pt x="5428" y="12815"/>
                  <a:pt x="5428" y="12815"/>
                </a:cubicBezTo>
                <a:cubicBezTo>
                  <a:pt x="5428" y="12851"/>
                  <a:pt x="5447" y="12851"/>
                  <a:pt x="5447" y="12924"/>
                </a:cubicBezTo>
                <a:cubicBezTo>
                  <a:pt x="5428" y="12924"/>
                  <a:pt x="5428" y="12924"/>
                  <a:pt x="5391" y="12924"/>
                </a:cubicBezTo>
                <a:cubicBezTo>
                  <a:pt x="5391" y="12924"/>
                  <a:pt x="5391" y="12924"/>
                  <a:pt x="5391" y="12924"/>
                </a:cubicBezTo>
                <a:cubicBezTo>
                  <a:pt x="5391" y="12887"/>
                  <a:pt x="5391" y="12887"/>
                  <a:pt x="5372" y="12851"/>
                </a:cubicBezTo>
                <a:cubicBezTo>
                  <a:pt x="5372" y="12851"/>
                  <a:pt x="5372" y="12851"/>
                  <a:pt x="5372" y="12851"/>
                </a:cubicBezTo>
                <a:cubicBezTo>
                  <a:pt x="5372" y="12851"/>
                  <a:pt x="5372" y="12887"/>
                  <a:pt x="5372" y="12887"/>
                </a:cubicBezTo>
                <a:cubicBezTo>
                  <a:pt x="5353" y="12887"/>
                  <a:pt x="5353" y="12851"/>
                  <a:pt x="5353" y="12815"/>
                </a:cubicBezTo>
                <a:cubicBezTo>
                  <a:pt x="5315" y="12815"/>
                  <a:pt x="5296" y="12815"/>
                  <a:pt x="5277" y="12815"/>
                </a:cubicBezTo>
                <a:cubicBezTo>
                  <a:pt x="5277" y="12815"/>
                  <a:pt x="5277" y="12815"/>
                  <a:pt x="5258" y="12851"/>
                </a:cubicBezTo>
                <a:cubicBezTo>
                  <a:pt x="5258" y="12815"/>
                  <a:pt x="5258" y="12778"/>
                  <a:pt x="5239" y="12742"/>
                </a:cubicBezTo>
                <a:cubicBezTo>
                  <a:pt x="5239" y="12742"/>
                  <a:pt x="5239" y="12742"/>
                  <a:pt x="5239" y="12742"/>
                </a:cubicBezTo>
                <a:cubicBezTo>
                  <a:pt x="5239" y="12778"/>
                  <a:pt x="5239" y="12778"/>
                  <a:pt x="5258" y="12778"/>
                </a:cubicBezTo>
                <a:cubicBezTo>
                  <a:pt x="5258" y="12778"/>
                  <a:pt x="5258" y="12778"/>
                  <a:pt x="5258" y="12778"/>
                </a:cubicBezTo>
                <a:cubicBezTo>
                  <a:pt x="5239" y="12778"/>
                  <a:pt x="5220" y="12778"/>
                  <a:pt x="5220" y="12778"/>
                </a:cubicBezTo>
                <a:cubicBezTo>
                  <a:pt x="5239" y="12706"/>
                  <a:pt x="5201" y="12706"/>
                  <a:pt x="5164" y="12670"/>
                </a:cubicBezTo>
                <a:cubicBezTo>
                  <a:pt x="5164" y="12670"/>
                  <a:pt x="5164" y="12633"/>
                  <a:pt x="5164" y="12597"/>
                </a:cubicBezTo>
                <a:cubicBezTo>
                  <a:pt x="5145" y="12597"/>
                  <a:pt x="5145" y="12597"/>
                  <a:pt x="5126" y="12561"/>
                </a:cubicBezTo>
                <a:cubicBezTo>
                  <a:pt x="5126" y="12561"/>
                  <a:pt x="5126" y="12561"/>
                  <a:pt x="5126" y="12561"/>
                </a:cubicBezTo>
                <a:cubicBezTo>
                  <a:pt x="5126" y="12597"/>
                  <a:pt x="5126" y="12597"/>
                  <a:pt x="5126" y="12597"/>
                </a:cubicBezTo>
                <a:cubicBezTo>
                  <a:pt x="5145" y="12597"/>
                  <a:pt x="5145" y="12597"/>
                  <a:pt x="5145" y="12633"/>
                </a:cubicBezTo>
                <a:cubicBezTo>
                  <a:pt x="5145" y="12633"/>
                  <a:pt x="5145" y="12633"/>
                  <a:pt x="5145" y="12670"/>
                </a:cubicBezTo>
                <a:cubicBezTo>
                  <a:pt x="5145" y="12670"/>
                  <a:pt x="5126" y="12670"/>
                  <a:pt x="5126" y="12670"/>
                </a:cubicBezTo>
                <a:cubicBezTo>
                  <a:pt x="5126" y="12597"/>
                  <a:pt x="5107" y="12633"/>
                  <a:pt x="5088" y="12561"/>
                </a:cubicBezTo>
                <a:cubicBezTo>
                  <a:pt x="5088" y="12561"/>
                  <a:pt x="5107" y="12524"/>
                  <a:pt x="5107" y="12524"/>
                </a:cubicBezTo>
                <a:cubicBezTo>
                  <a:pt x="5107" y="12524"/>
                  <a:pt x="5107" y="12524"/>
                  <a:pt x="5107" y="12524"/>
                </a:cubicBezTo>
                <a:cubicBezTo>
                  <a:pt x="5088" y="12488"/>
                  <a:pt x="5088" y="12488"/>
                  <a:pt x="5088" y="12488"/>
                </a:cubicBezTo>
                <a:cubicBezTo>
                  <a:pt x="5088" y="12488"/>
                  <a:pt x="5088" y="12488"/>
                  <a:pt x="5107" y="12488"/>
                </a:cubicBezTo>
                <a:cubicBezTo>
                  <a:pt x="5088" y="12488"/>
                  <a:pt x="5088" y="12488"/>
                  <a:pt x="5088" y="12488"/>
                </a:cubicBezTo>
                <a:cubicBezTo>
                  <a:pt x="5088" y="12488"/>
                  <a:pt x="5069" y="12415"/>
                  <a:pt x="5069" y="12415"/>
                </a:cubicBezTo>
                <a:cubicBezTo>
                  <a:pt x="5031" y="12343"/>
                  <a:pt x="4993" y="12307"/>
                  <a:pt x="4974" y="12270"/>
                </a:cubicBezTo>
                <a:cubicBezTo>
                  <a:pt x="4974" y="12234"/>
                  <a:pt x="4974" y="12234"/>
                  <a:pt x="4974" y="12234"/>
                </a:cubicBezTo>
                <a:cubicBezTo>
                  <a:pt x="4974" y="12234"/>
                  <a:pt x="4993" y="12234"/>
                  <a:pt x="4993" y="12234"/>
                </a:cubicBezTo>
                <a:cubicBezTo>
                  <a:pt x="4993" y="12234"/>
                  <a:pt x="4974" y="12198"/>
                  <a:pt x="4974" y="12198"/>
                </a:cubicBezTo>
                <a:cubicBezTo>
                  <a:pt x="4974" y="12198"/>
                  <a:pt x="4956" y="12198"/>
                  <a:pt x="4956" y="12234"/>
                </a:cubicBezTo>
                <a:cubicBezTo>
                  <a:pt x="4899" y="12234"/>
                  <a:pt x="4842" y="12161"/>
                  <a:pt x="4785" y="12125"/>
                </a:cubicBezTo>
                <a:cubicBezTo>
                  <a:pt x="4766" y="12125"/>
                  <a:pt x="4747" y="12125"/>
                  <a:pt x="4729" y="12125"/>
                </a:cubicBezTo>
                <a:cubicBezTo>
                  <a:pt x="4691" y="12052"/>
                  <a:pt x="4615" y="11907"/>
                  <a:pt x="4558" y="11871"/>
                </a:cubicBezTo>
                <a:cubicBezTo>
                  <a:pt x="4502" y="11835"/>
                  <a:pt x="4483" y="11907"/>
                  <a:pt x="4445" y="11907"/>
                </a:cubicBezTo>
                <a:cubicBezTo>
                  <a:pt x="4426" y="11907"/>
                  <a:pt x="4350" y="11871"/>
                  <a:pt x="4331" y="11871"/>
                </a:cubicBezTo>
                <a:cubicBezTo>
                  <a:pt x="4312" y="11835"/>
                  <a:pt x="4294" y="11835"/>
                  <a:pt x="4275" y="11798"/>
                </a:cubicBezTo>
                <a:cubicBezTo>
                  <a:pt x="4256" y="11798"/>
                  <a:pt x="4237" y="11798"/>
                  <a:pt x="4218" y="11762"/>
                </a:cubicBezTo>
                <a:cubicBezTo>
                  <a:pt x="4199" y="11762"/>
                  <a:pt x="4180" y="11726"/>
                  <a:pt x="4142" y="11726"/>
                </a:cubicBezTo>
                <a:cubicBezTo>
                  <a:pt x="4123" y="11689"/>
                  <a:pt x="4104" y="11653"/>
                  <a:pt x="4067" y="11653"/>
                </a:cubicBezTo>
                <a:cubicBezTo>
                  <a:pt x="4048" y="11617"/>
                  <a:pt x="4029" y="11617"/>
                  <a:pt x="3991" y="11617"/>
                </a:cubicBezTo>
                <a:cubicBezTo>
                  <a:pt x="3991" y="11581"/>
                  <a:pt x="3972" y="11544"/>
                  <a:pt x="3953" y="11508"/>
                </a:cubicBezTo>
                <a:cubicBezTo>
                  <a:pt x="3934" y="11508"/>
                  <a:pt x="3934" y="11472"/>
                  <a:pt x="3915" y="11472"/>
                </a:cubicBezTo>
                <a:cubicBezTo>
                  <a:pt x="3896" y="11435"/>
                  <a:pt x="3896" y="11399"/>
                  <a:pt x="3877" y="11399"/>
                </a:cubicBezTo>
                <a:cubicBezTo>
                  <a:pt x="3877" y="11363"/>
                  <a:pt x="3877" y="11363"/>
                  <a:pt x="3858" y="11363"/>
                </a:cubicBezTo>
                <a:cubicBezTo>
                  <a:pt x="3858" y="11326"/>
                  <a:pt x="3877" y="11326"/>
                  <a:pt x="3896" y="11326"/>
                </a:cubicBezTo>
                <a:cubicBezTo>
                  <a:pt x="3877" y="11290"/>
                  <a:pt x="3877" y="11290"/>
                  <a:pt x="3877" y="11290"/>
                </a:cubicBezTo>
                <a:cubicBezTo>
                  <a:pt x="3896" y="11254"/>
                  <a:pt x="3877" y="11181"/>
                  <a:pt x="3877" y="11145"/>
                </a:cubicBezTo>
                <a:cubicBezTo>
                  <a:pt x="3877" y="11145"/>
                  <a:pt x="3877" y="11145"/>
                  <a:pt x="3877" y="11109"/>
                </a:cubicBezTo>
                <a:cubicBezTo>
                  <a:pt x="3840" y="11036"/>
                  <a:pt x="3802" y="10963"/>
                  <a:pt x="3764" y="10854"/>
                </a:cubicBezTo>
                <a:cubicBezTo>
                  <a:pt x="3745" y="10854"/>
                  <a:pt x="3745" y="10854"/>
                  <a:pt x="3726" y="10818"/>
                </a:cubicBezTo>
                <a:cubicBezTo>
                  <a:pt x="3726" y="10818"/>
                  <a:pt x="3726" y="10782"/>
                  <a:pt x="3726" y="10782"/>
                </a:cubicBezTo>
                <a:cubicBezTo>
                  <a:pt x="3707" y="10746"/>
                  <a:pt x="3707" y="10746"/>
                  <a:pt x="3688" y="10746"/>
                </a:cubicBezTo>
                <a:cubicBezTo>
                  <a:pt x="3688" y="10709"/>
                  <a:pt x="3669" y="10709"/>
                  <a:pt x="3669" y="10709"/>
                </a:cubicBezTo>
                <a:cubicBezTo>
                  <a:pt x="3669" y="10673"/>
                  <a:pt x="3650" y="10709"/>
                  <a:pt x="3650" y="10709"/>
                </a:cubicBezTo>
                <a:cubicBezTo>
                  <a:pt x="3650" y="10709"/>
                  <a:pt x="3650" y="10709"/>
                  <a:pt x="3650" y="10673"/>
                </a:cubicBezTo>
                <a:cubicBezTo>
                  <a:pt x="3632" y="10673"/>
                  <a:pt x="3650" y="10637"/>
                  <a:pt x="3650" y="10600"/>
                </a:cubicBezTo>
                <a:cubicBezTo>
                  <a:pt x="3650" y="10564"/>
                  <a:pt x="3632" y="10564"/>
                  <a:pt x="3613" y="10564"/>
                </a:cubicBezTo>
                <a:cubicBezTo>
                  <a:pt x="3594" y="10491"/>
                  <a:pt x="3575" y="10528"/>
                  <a:pt x="3556" y="10455"/>
                </a:cubicBezTo>
                <a:cubicBezTo>
                  <a:pt x="3575" y="10455"/>
                  <a:pt x="3575" y="10419"/>
                  <a:pt x="3556" y="10419"/>
                </a:cubicBezTo>
                <a:cubicBezTo>
                  <a:pt x="3556" y="10419"/>
                  <a:pt x="3537" y="10383"/>
                  <a:pt x="3518" y="10383"/>
                </a:cubicBezTo>
                <a:cubicBezTo>
                  <a:pt x="3480" y="10346"/>
                  <a:pt x="3405" y="10092"/>
                  <a:pt x="3405" y="9983"/>
                </a:cubicBezTo>
                <a:cubicBezTo>
                  <a:pt x="3405" y="9983"/>
                  <a:pt x="3386" y="9983"/>
                  <a:pt x="3367" y="9947"/>
                </a:cubicBezTo>
                <a:cubicBezTo>
                  <a:pt x="3367" y="9947"/>
                  <a:pt x="3367" y="9947"/>
                  <a:pt x="3367" y="9911"/>
                </a:cubicBezTo>
                <a:cubicBezTo>
                  <a:pt x="3367" y="9911"/>
                  <a:pt x="3367" y="9911"/>
                  <a:pt x="3348" y="9911"/>
                </a:cubicBezTo>
                <a:cubicBezTo>
                  <a:pt x="3348" y="9911"/>
                  <a:pt x="3348" y="9947"/>
                  <a:pt x="3348" y="9947"/>
                </a:cubicBezTo>
                <a:cubicBezTo>
                  <a:pt x="3329" y="9947"/>
                  <a:pt x="3310" y="9911"/>
                  <a:pt x="3310" y="9911"/>
                </a:cubicBezTo>
                <a:cubicBezTo>
                  <a:pt x="3291" y="9911"/>
                  <a:pt x="3291" y="9947"/>
                  <a:pt x="3291" y="9983"/>
                </a:cubicBezTo>
                <a:cubicBezTo>
                  <a:pt x="3291" y="9983"/>
                  <a:pt x="3310" y="10019"/>
                  <a:pt x="3310" y="10019"/>
                </a:cubicBezTo>
                <a:cubicBezTo>
                  <a:pt x="3310" y="10056"/>
                  <a:pt x="3310" y="10092"/>
                  <a:pt x="3310" y="10128"/>
                </a:cubicBezTo>
                <a:cubicBezTo>
                  <a:pt x="3329" y="10165"/>
                  <a:pt x="3348" y="10165"/>
                  <a:pt x="3367" y="10201"/>
                </a:cubicBezTo>
                <a:cubicBezTo>
                  <a:pt x="3386" y="10237"/>
                  <a:pt x="3386" y="10310"/>
                  <a:pt x="3386" y="10310"/>
                </a:cubicBezTo>
                <a:cubicBezTo>
                  <a:pt x="3405" y="10346"/>
                  <a:pt x="3405" y="10346"/>
                  <a:pt x="3423" y="10346"/>
                </a:cubicBezTo>
                <a:cubicBezTo>
                  <a:pt x="3423" y="10383"/>
                  <a:pt x="3423" y="10419"/>
                  <a:pt x="3442" y="10455"/>
                </a:cubicBezTo>
                <a:cubicBezTo>
                  <a:pt x="3442" y="10455"/>
                  <a:pt x="3442" y="10455"/>
                  <a:pt x="3461" y="10455"/>
                </a:cubicBezTo>
                <a:cubicBezTo>
                  <a:pt x="3480" y="10528"/>
                  <a:pt x="3461" y="10564"/>
                  <a:pt x="3499" y="10564"/>
                </a:cubicBezTo>
                <a:cubicBezTo>
                  <a:pt x="3499" y="10600"/>
                  <a:pt x="3518" y="10637"/>
                  <a:pt x="3518" y="10673"/>
                </a:cubicBezTo>
                <a:cubicBezTo>
                  <a:pt x="3537" y="10709"/>
                  <a:pt x="3537" y="10746"/>
                  <a:pt x="3556" y="10782"/>
                </a:cubicBezTo>
                <a:cubicBezTo>
                  <a:pt x="3556" y="10854"/>
                  <a:pt x="3556" y="10854"/>
                  <a:pt x="3575" y="10891"/>
                </a:cubicBezTo>
                <a:cubicBezTo>
                  <a:pt x="3575" y="10891"/>
                  <a:pt x="3575" y="10854"/>
                  <a:pt x="3594" y="10854"/>
                </a:cubicBezTo>
                <a:cubicBezTo>
                  <a:pt x="3594" y="10891"/>
                  <a:pt x="3613" y="10927"/>
                  <a:pt x="3613" y="10927"/>
                </a:cubicBezTo>
                <a:cubicBezTo>
                  <a:pt x="3632" y="10963"/>
                  <a:pt x="3632" y="10963"/>
                  <a:pt x="3632" y="10963"/>
                </a:cubicBezTo>
                <a:cubicBezTo>
                  <a:pt x="3632" y="11000"/>
                  <a:pt x="3613" y="11036"/>
                  <a:pt x="3613" y="11036"/>
                </a:cubicBezTo>
                <a:cubicBezTo>
                  <a:pt x="3613" y="11036"/>
                  <a:pt x="3594" y="11036"/>
                  <a:pt x="3594" y="11036"/>
                </a:cubicBezTo>
                <a:cubicBezTo>
                  <a:pt x="3594" y="11036"/>
                  <a:pt x="3594" y="11000"/>
                  <a:pt x="3594" y="10963"/>
                </a:cubicBezTo>
                <a:cubicBezTo>
                  <a:pt x="3575" y="10963"/>
                  <a:pt x="3556" y="10927"/>
                  <a:pt x="3556" y="10927"/>
                </a:cubicBezTo>
                <a:cubicBezTo>
                  <a:pt x="3537" y="10891"/>
                  <a:pt x="3480" y="10818"/>
                  <a:pt x="3461" y="10782"/>
                </a:cubicBezTo>
                <a:cubicBezTo>
                  <a:pt x="3461" y="10746"/>
                  <a:pt x="3480" y="10709"/>
                  <a:pt x="3461" y="10709"/>
                </a:cubicBezTo>
                <a:cubicBezTo>
                  <a:pt x="3461" y="10673"/>
                  <a:pt x="3461" y="10637"/>
                  <a:pt x="3442" y="10600"/>
                </a:cubicBezTo>
                <a:cubicBezTo>
                  <a:pt x="3442" y="10600"/>
                  <a:pt x="3423" y="10600"/>
                  <a:pt x="3423" y="10600"/>
                </a:cubicBezTo>
                <a:cubicBezTo>
                  <a:pt x="3405" y="10564"/>
                  <a:pt x="3405" y="10564"/>
                  <a:pt x="3405" y="10564"/>
                </a:cubicBezTo>
                <a:cubicBezTo>
                  <a:pt x="3367" y="10564"/>
                  <a:pt x="3310" y="10455"/>
                  <a:pt x="3291" y="10419"/>
                </a:cubicBezTo>
                <a:cubicBezTo>
                  <a:pt x="3310" y="10419"/>
                  <a:pt x="3329" y="10419"/>
                  <a:pt x="3348" y="10383"/>
                </a:cubicBezTo>
                <a:cubicBezTo>
                  <a:pt x="3367" y="10346"/>
                  <a:pt x="3329" y="10274"/>
                  <a:pt x="3310" y="10274"/>
                </a:cubicBezTo>
                <a:cubicBezTo>
                  <a:pt x="3310" y="10237"/>
                  <a:pt x="3253" y="10201"/>
                  <a:pt x="3253" y="10165"/>
                </a:cubicBezTo>
                <a:cubicBezTo>
                  <a:pt x="3253" y="10165"/>
                  <a:pt x="3253" y="10128"/>
                  <a:pt x="3234" y="10092"/>
                </a:cubicBezTo>
                <a:cubicBezTo>
                  <a:pt x="3234" y="10092"/>
                  <a:pt x="3234" y="10092"/>
                  <a:pt x="3215" y="10092"/>
                </a:cubicBezTo>
                <a:cubicBezTo>
                  <a:pt x="3215" y="10056"/>
                  <a:pt x="3215" y="10019"/>
                  <a:pt x="3215" y="10019"/>
                </a:cubicBezTo>
                <a:cubicBezTo>
                  <a:pt x="3196" y="9983"/>
                  <a:pt x="3178" y="9947"/>
                  <a:pt x="3196" y="9874"/>
                </a:cubicBezTo>
                <a:cubicBezTo>
                  <a:pt x="3178" y="9874"/>
                  <a:pt x="3178" y="9874"/>
                  <a:pt x="3178" y="9838"/>
                </a:cubicBezTo>
                <a:cubicBezTo>
                  <a:pt x="3178" y="9838"/>
                  <a:pt x="3178" y="9838"/>
                  <a:pt x="3178" y="9802"/>
                </a:cubicBezTo>
                <a:cubicBezTo>
                  <a:pt x="3159" y="9765"/>
                  <a:pt x="3121" y="9584"/>
                  <a:pt x="3102" y="9656"/>
                </a:cubicBezTo>
                <a:cubicBezTo>
                  <a:pt x="3083" y="9620"/>
                  <a:pt x="3083" y="9620"/>
                  <a:pt x="3083" y="9620"/>
                </a:cubicBezTo>
                <a:cubicBezTo>
                  <a:pt x="3083" y="9620"/>
                  <a:pt x="3083" y="9620"/>
                  <a:pt x="3083" y="9584"/>
                </a:cubicBezTo>
                <a:cubicBezTo>
                  <a:pt x="3045" y="9584"/>
                  <a:pt x="3045" y="9548"/>
                  <a:pt x="3026" y="9548"/>
                </a:cubicBezTo>
                <a:cubicBezTo>
                  <a:pt x="3007" y="9548"/>
                  <a:pt x="2988" y="9548"/>
                  <a:pt x="2970" y="9548"/>
                </a:cubicBezTo>
                <a:cubicBezTo>
                  <a:pt x="2951" y="9511"/>
                  <a:pt x="2951" y="9511"/>
                  <a:pt x="2951" y="9511"/>
                </a:cubicBezTo>
                <a:cubicBezTo>
                  <a:pt x="2951" y="9475"/>
                  <a:pt x="2951" y="9475"/>
                  <a:pt x="2951" y="9439"/>
                </a:cubicBezTo>
                <a:cubicBezTo>
                  <a:pt x="2951" y="9439"/>
                  <a:pt x="2951" y="9439"/>
                  <a:pt x="2932" y="9439"/>
                </a:cubicBezTo>
                <a:cubicBezTo>
                  <a:pt x="2951" y="9402"/>
                  <a:pt x="2875" y="9330"/>
                  <a:pt x="2875" y="9257"/>
                </a:cubicBezTo>
                <a:cubicBezTo>
                  <a:pt x="2894" y="9257"/>
                  <a:pt x="2875" y="9221"/>
                  <a:pt x="2875" y="9221"/>
                </a:cubicBezTo>
                <a:cubicBezTo>
                  <a:pt x="2856" y="9185"/>
                  <a:pt x="2856" y="9185"/>
                  <a:pt x="2837" y="9148"/>
                </a:cubicBezTo>
                <a:cubicBezTo>
                  <a:pt x="2837" y="9148"/>
                  <a:pt x="2837" y="9112"/>
                  <a:pt x="2837" y="9112"/>
                </a:cubicBezTo>
                <a:cubicBezTo>
                  <a:pt x="2837" y="9112"/>
                  <a:pt x="2837" y="9076"/>
                  <a:pt x="2837" y="9076"/>
                </a:cubicBezTo>
                <a:cubicBezTo>
                  <a:pt x="2837" y="9076"/>
                  <a:pt x="2837" y="9076"/>
                  <a:pt x="2837" y="9076"/>
                </a:cubicBezTo>
                <a:cubicBezTo>
                  <a:pt x="2856" y="9112"/>
                  <a:pt x="2856" y="9112"/>
                  <a:pt x="2856" y="9148"/>
                </a:cubicBezTo>
                <a:cubicBezTo>
                  <a:pt x="2856" y="9112"/>
                  <a:pt x="2856" y="9112"/>
                  <a:pt x="2856" y="9112"/>
                </a:cubicBezTo>
                <a:cubicBezTo>
                  <a:pt x="2856" y="9112"/>
                  <a:pt x="2837" y="9076"/>
                  <a:pt x="2837" y="9039"/>
                </a:cubicBezTo>
                <a:cubicBezTo>
                  <a:pt x="2837" y="9039"/>
                  <a:pt x="2837" y="9039"/>
                  <a:pt x="2837" y="9039"/>
                </a:cubicBezTo>
                <a:cubicBezTo>
                  <a:pt x="2837" y="9076"/>
                  <a:pt x="2837" y="9076"/>
                  <a:pt x="2837" y="9076"/>
                </a:cubicBezTo>
                <a:cubicBezTo>
                  <a:pt x="2837" y="9076"/>
                  <a:pt x="2837" y="9076"/>
                  <a:pt x="2818" y="9076"/>
                </a:cubicBezTo>
                <a:cubicBezTo>
                  <a:pt x="2761" y="8930"/>
                  <a:pt x="2761" y="8930"/>
                  <a:pt x="2761" y="8930"/>
                </a:cubicBezTo>
                <a:cubicBezTo>
                  <a:pt x="2761" y="8930"/>
                  <a:pt x="2761" y="8930"/>
                  <a:pt x="2761" y="8930"/>
                </a:cubicBezTo>
                <a:cubicBezTo>
                  <a:pt x="2761" y="8930"/>
                  <a:pt x="2761" y="8894"/>
                  <a:pt x="2761" y="8858"/>
                </a:cubicBezTo>
                <a:cubicBezTo>
                  <a:pt x="2761" y="8858"/>
                  <a:pt x="2761" y="8858"/>
                  <a:pt x="2761" y="8858"/>
                </a:cubicBezTo>
                <a:cubicBezTo>
                  <a:pt x="2761" y="8785"/>
                  <a:pt x="2724" y="8785"/>
                  <a:pt x="2724" y="8749"/>
                </a:cubicBezTo>
                <a:cubicBezTo>
                  <a:pt x="2724" y="8676"/>
                  <a:pt x="2743" y="8640"/>
                  <a:pt x="2743" y="8567"/>
                </a:cubicBezTo>
                <a:cubicBezTo>
                  <a:pt x="2743" y="8531"/>
                  <a:pt x="2705" y="8386"/>
                  <a:pt x="2705" y="8350"/>
                </a:cubicBezTo>
                <a:cubicBezTo>
                  <a:pt x="2724" y="8350"/>
                  <a:pt x="2724" y="8313"/>
                  <a:pt x="2724" y="8313"/>
                </a:cubicBezTo>
                <a:cubicBezTo>
                  <a:pt x="2724" y="8313"/>
                  <a:pt x="2743" y="8277"/>
                  <a:pt x="2743" y="8277"/>
                </a:cubicBezTo>
                <a:cubicBezTo>
                  <a:pt x="2743" y="8277"/>
                  <a:pt x="2724" y="8241"/>
                  <a:pt x="2724" y="8241"/>
                </a:cubicBezTo>
                <a:cubicBezTo>
                  <a:pt x="2724" y="8204"/>
                  <a:pt x="2743" y="8132"/>
                  <a:pt x="2743" y="8095"/>
                </a:cubicBezTo>
                <a:cubicBezTo>
                  <a:pt x="2743" y="8023"/>
                  <a:pt x="2743" y="7950"/>
                  <a:pt x="2743" y="7878"/>
                </a:cubicBezTo>
                <a:cubicBezTo>
                  <a:pt x="2743" y="7878"/>
                  <a:pt x="2761" y="7878"/>
                  <a:pt x="2761" y="7878"/>
                </a:cubicBezTo>
                <a:cubicBezTo>
                  <a:pt x="2761" y="7878"/>
                  <a:pt x="2743" y="7878"/>
                  <a:pt x="2743" y="7878"/>
                </a:cubicBezTo>
                <a:cubicBezTo>
                  <a:pt x="2743" y="7841"/>
                  <a:pt x="2743" y="7805"/>
                  <a:pt x="2743" y="7805"/>
                </a:cubicBezTo>
                <a:cubicBezTo>
                  <a:pt x="2743" y="7769"/>
                  <a:pt x="2743" y="7769"/>
                  <a:pt x="2743" y="7769"/>
                </a:cubicBezTo>
                <a:cubicBezTo>
                  <a:pt x="2743" y="7769"/>
                  <a:pt x="2743" y="7769"/>
                  <a:pt x="2743" y="7769"/>
                </a:cubicBezTo>
                <a:cubicBezTo>
                  <a:pt x="2743" y="7769"/>
                  <a:pt x="2743" y="7769"/>
                  <a:pt x="2724" y="7769"/>
                </a:cubicBezTo>
                <a:cubicBezTo>
                  <a:pt x="2724" y="7769"/>
                  <a:pt x="2724" y="7769"/>
                  <a:pt x="2724" y="7769"/>
                </a:cubicBezTo>
                <a:cubicBezTo>
                  <a:pt x="2724" y="7696"/>
                  <a:pt x="2705" y="7660"/>
                  <a:pt x="2705" y="7587"/>
                </a:cubicBezTo>
                <a:cubicBezTo>
                  <a:pt x="2724" y="7551"/>
                  <a:pt x="2743" y="7587"/>
                  <a:pt x="2761" y="7587"/>
                </a:cubicBezTo>
                <a:cubicBezTo>
                  <a:pt x="2799" y="7624"/>
                  <a:pt x="2818" y="7587"/>
                  <a:pt x="2818" y="7660"/>
                </a:cubicBezTo>
                <a:cubicBezTo>
                  <a:pt x="2818" y="7660"/>
                  <a:pt x="2799" y="7696"/>
                  <a:pt x="2799" y="7696"/>
                </a:cubicBezTo>
                <a:cubicBezTo>
                  <a:pt x="2799" y="7696"/>
                  <a:pt x="2799" y="7696"/>
                  <a:pt x="2799" y="7696"/>
                </a:cubicBezTo>
                <a:cubicBezTo>
                  <a:pt x="2818" y="7732"/>
                  <a:pt x="2818" y="7732"/>
                  <a:pt x="2818" y="7732"/>
                </a:cubicBezTo>
                <a:cubicBezTo>
                  <a:pt x="2837" y="7696"/>
                  <a:pt x="2856" y="7660"/>
                  <a:pt x="2856" y="7587"/>
                </a:cubicBezTo>
                <a:cubicBezTo>
                  <a:pt x="2837" y="7551"/>
                  <a:pt x="2837" y="7551"/>
                  <a:pt x="2837" y="7515"/>
                </a:cubicBezTo>
                <a:cubicBezTo>
                  <a:pt x="2818" y="7478"/>
                  <a:pt x="2780" y="7442"/>
                  <a:pt x="2799" y="7406"/>
                </a:cubicBezTo>
                <a:cubicBezTo>
                  <a:pt x="2780" y="7406"/>
                  <a:pt x="2780" y="7406"/>
                  <a:pt x="2761" y="7406"/>
                </a:cubicBezTo>
                <a:cubicBezTo>
                  <a:pt x="2761" y="7369"/>
                  <a:pt x="2761" y="7369"/>
                  <a:pt x="2743" y="7333"/>
                </a:cubicBezTo>
                <a:cubicBezTo>
                  <a:pt x="2743" y="7333"/>
                  <a:pt x="2743" y="7369"/>
                  <a:pt x="2724" y="7369"/>
                </a:cubicBezTo>
                <a:cubicBezTo>
                  <a:pt x="2705" y="7333"/>
                  <a:pt x="2705" y="7297"/>
                  <a:pt x="2686" y="7224"/>
                </a:cubicBezTo>
                <a:cubicBezTo>
                  <a:pt x="2667" y="7261"/>
                  <a:pt x="2629" y="7224"/>
                  <a:pt x="2610" y="7224"/>
                </a:cubicBezTo>
                <a:cubicBezTo>
                  <a:pt x="2610" y="7188"/>
                  <a:pt x="2610" y="7188"/>
                  <a:pt x="2591" y="7152"/>
                </a:cubicBezTo>
                <a:cubicBezTo>
                  <a:pt x="2572" y="7188"/>
                  <a:pt x="2534" y="7188"/>
                  <a:pt x="2516" y="7152"/>
                </a:cubicBezTo>
                <a:cubicBezTo>
                  <a:pt x="2516" y="7115"/>
                  <a:pt x="2534" y="7079"/>
                  <a:pt x="2534" y="7079"/>
                </a:cubicBezTo>
                <a:cubicBezTo>
                  <a:pt x="2534" y="7043"/>
                  <a:pt x="2516" y="7043"/>
                  <a:pt x="2497" y="7043"/>
                </a:cubicBezTo>
                <a:cubicBezTo>
                  <a:pt x="2497" y="7043"/>
                  <a:pt x="2497" y="7043"/>
                  <a:pt x="2497" y="7043"/>
                </a:cubicBezTo>
                <a:cubicBezTo>
                  <a:pt x="2516" y="7006"/>
                  <a:pt x="2516" y="7006"/>
                  <a:pt x="2534" y="6970"/>
                </a:cubicBezTo>
                <a:cubicBezTo>
                  <a:pt x="2553" y="6970"/>
                  <a:pt x="2553" y="6970"/>
                  <a:pt x="2553" y="6934"/>
                </a:cubicBezTo>
                <a:cubicBezTo>
                  <a:pt x="2534" y="6934"/>
                  <a:pt x="2516" y="6970"/>
                  <a:pt x="2497" y="6934"/>
                </a:cubicBezTo>
                <a:cubicBezTo>
                  <a:pt x="2497" y="6897"/>
                  <a:pt x="2497" y="6897"/>
                  <a:pt x="2497" y="6861"/>
                </a:cubicBezTo>
                <a:cubicBezTo>
                  <a:pt x="2497" y="6861"/>
                  <a:pt x="2478" y="6861"/>
                  <a:pt x="2478" y="6861"/>
                </a:cubicBezTo>
                <a:cubicBezTo>
                  <a:pt x="2459" y="6825"/>
                  <a:pt x="2440" y="6789"/>
                  <a:pt x="2459" y="6716"/>
                </a:cubicBezTo>
                <a:cubicBezTo>
                  <a:pt x="2440" y="6752"/>
                  <a:pt x="2421" y="6752"/>
                  <a:pt x="2421" y="6752"/>
                </a:cubicBezTo>
                <a:cubicBezTo>
                  <a:pt x="2383" y="6752"/>
                  <a:pt x="2364" y="6680"/>
                  <a:pt x="2364" y="6607"/>
                </a:cubicBezTo>
                <a:cubicBezTo>
                  <a:pt x="2364" y="6571"/>
                  <a:pt x="2383" y="6571"/>
                  <a:pt x="2383" y="6534"/>
                </a:cubicBezTo>
                <a:cubicBezTo>
                  <a:pt x="2383" y="6534"/>
                  <a:pt x="2383" y="6498"/>
                  <a:pt x="2383" y="6498"/>
                </a:cubicBezTo>
                <a:cubicBezTo>
                  <a:pt x="2383" y="6498"/>
                  <a:pt x="2383" y="6498"/>
                  <a:pt x="2383" y="6498"/>
                </a:cubicBezTo>
                <a:cubicBezTo>
                  <a:pt x="2383" y="6498"/>
                  <a:pt x="2383" y="6498"/>
                  <a:pt x="2383" y="6498"/>
                </a:cubicBezTo>
                <a:cubicBezTo>
                  <a:pt x="2364" y="6534"/>
                  <a:pt x="2345" y="6534"/>
                  <a:pt x="2345" y="6534"/>
                </a:cubicBezTo>
                <a:cubicBezTo>
                  <a:pt x="2345" y="6534"/>
                  <a:pt x="2345" y="6534"/>
                  <a:pt x="2326" y="6534"/>
                </a:cubicBezTo>
                <a:cubicBezTo>
                  <a:pt x="2326" y="6498"/>
                  <a:pt x="2345" y="6462"/>
                  <a:pt x="2326" y="6462"/>
                </a:cubicBezTo>
                <a:cubicBezTo>
                  <a:pt x="2326" y="6426"/>
                  <a:pt x="2308" y="6389"/>
                  <a:pt x="2308" y="6353"/>
                </a:cubicBezTo>
                <a:cubicBezTo>
                  <a:pt x="2270" y="6353"/>
                  <a:pt x="2270" y="6389"/>
                  <a:pt x="2232" y="6389"/>
                </a:cubicBezTo>
                <a:cubicBezTo>
                  <a:pt x="2232" y="6353"/>
                  <a:pt x="2251" y="6317"/>
                  <a:pt x="2251" y="6280"/>
                </a:cubicBezTo>
                <a:cubicBezTo>
                  <a:pt x="2232" y="6244"/>
                  <a:pt x="2194" y="6208"/>
                  <a:pt x="2175" y="6171"/>
                </a:cubicBezTo>
                <a:cubicBezTo>
                  <a:pt x="2175" y="6135"/>
                  <a:pt x="2156" y="6099"/>
                  <a:pt x="2156" y="6063"/>
                </a:cubicBezTo>
                <a:cubicBezTo>
                  <a:pt x="2156" y="6063"/>
                  <a:pt x="2156" y="6063"/>
                  <a:pt x="2156" y="6063"/>
                </a:cubicBezTo>
                <a:cubicBezTo>
                  <a:pt x="2156" y="6063"/>
                  <a:pt x="2156" y="6063"/>
                  <a:pt x="2156" y="6026"/>
                </a:cubicBezTo>
                <a:cubicBezTo>
                  <a:pt x="2137" y="6026"/>
                  <a:pt x="2137" y="6026"/>
                  <a:pt x="2118" y="5990"/>
                </a:cubicBezTo>
                <a:cubicBezTo>
                  <a:pt x="2118" y="5954"/>
                  <a:pt x="2099" y="5954"/>
                  <a:pt x="2081" y="5954"/>
                </a:cubicBezTo>
                <a:cubicBezTo>
                  <a:pt x="2062" y="5917"/>
                  <a:pt x="2062" y="5845"/>
                  <a:pt x="2062" y="5808"/>
                </a:cubicBezTo>
                <a:cubicBezTo>
                  <a:pt x="2043" y="5808"/>
                  <a:pt x="2043" y="5808"/>
                  <a:pt x="2043" y="5808"/>
                </a:cubicBezTo>
                <a:cubicBezTo>
                  <a:pt x="2043" y="5808"/>
                  <a:pt x="2043" y="5808"/>
                  <a:pt x="2043" y="5808"/>
                </a:cubicBezTo>
                <a:cubicBezTo>
                  <a:pt x="2024" y="5881"/>
                  <a:pt x="2062" y="5917"/>
                  <a:pt x="2062" y="5954"/>
                </a:cubicBezTo>
                <a:cubicBezTo>
                  <a:pt x="2043" y="5954"/>
                  <a:pt x="2043" y="5954"/>
                  <a:pt x="2043" y="5954"/>
                </a:cubicBezTo>
                <a:cubicBezTo>
                  <a:pt x="2024" y="5954"/>
                  <a:pt x="2024" y="5917"/>
                  <a:pt x="2005" y="5881"/>
                </a:cubicBezTo>
                <a:cubicBezTo>
                  <a:pt x="1986" y="5881"/>
                  <a:pt x="1967" y="5881"/>
                  <a:pt x="1948" y="5881"/>
                </a:cubicBezTo>
                <a:cubicBezTo>
                  <a:pt x="1948" y="5881"/>
                  <a:pt x="1948" y="5881"/>
                  <a:pt x="1948" y="5881"/>
                </a:cubicBezTo>
                <a:cubicBezTo>
                  <a:pt x="1948" y="5881"/>
                  <a:pt x="1948" y="5881"/>
                  <a:pt x="1948" y="5881"/>
                </a:cubicBezTo>
                <a:cubicBezTo>
                  <a:pt x="1967" y="5881"/>
                  <a:pt x="1986" y="5917"/>
                  <a:pt x="1986" y="5954"/>
                </a:cubicBezTo>
                <a:cubicBezTo>
                  <a:pt x="1967" y="5954"/>
                  <a:pt x="1948" y="5954"/>
                  <a:pt x="1948" y="5954"/>
                </a:cubicBezTo>
                <a:cubicBezTo>
                  <a:pt x="1910" y="5917"/>
                  <a:pt x="1891" y="5845"/>
                  <a:pt x="1854" y="5845"/>
                </a:cubicBezTo>
                <a:cubicBezTo>
                  <a:pt x="1854" y="5845"/>
                  <a:pt x="1835" y="5808"/>
                  <a:pt x="1835" y="5808"/>
                </a:cubicBezTo>
                <a:cubicBezTo>
                  <a:pt x="1816" y="5808"/>
                  <a:pt x="1797" y="5772"/>
                  <a:pt x="1778" y="5772"/>
                </a:cubicBezTo>
                <a:cubicBezTo>
                  <a:pt x="1797" y="5772"/>
                  <a:pt x="1797" y="5736"/>
                  <a:pt x="1797" y="5736"/>
                </a:cubicBezTo>
                <a:cubicBezTo>
                  <a:pt x="1797" y="5699"/>
                  <a:pt x="1797" y="5699"/>
                  <a:pt x="1797" y="5699"/>
                </a:cubicBezTo>
                <a:cubicBezTo>
                  <a:pt x="1778" y="5699"/>
                  <a:pt x="1759" y="5699"/>
                  <a:pt x="1740" y="5736"/>
                </a:cubicBezTo>
                <a:cubicBezTo>
                  <a:pt x="1721" y="5736"/>
                  <a:pt x="1702" y="5699"/>
                  <a:pt x="1683" y="5699"/>
                </a:cubicBezTo>
                <a:cubicBezTo>
                  <a:pt x="1683" y="5699"/>
                  <a:pt x="1683" y="5663"/>
                  <a:pt x="1664" y="5663"/>
                </a:cubicBezTo>
                <a:cubicBezTo>
                  <a:pt x="1646" y="5663"/>
                  <a:pt x="1646" y="5663"/>
                  <a:pt x="1627" y="5663"/>
                </a:cubicBezTo>
                <a:cubicBezTo>
                  <a:pt x="1608" y="5699"/>
                  <a:pt x="1589" y="5663"/>
                  <a:pt x="1570" y="5663"/>
                </a:cubicBezTo>
                <a:cubicBezTo>
                  <a:pt x="1551" y="5663"/>
                  <a:pt x="1513" y="5663"/>
                  <a:pt x="1494" y="5663"/>
                </a:cubicBezTo>
                <a:cubicBezTo>
                  <a:pt x="1475" y="5663"/>
                  <a:pt x="1456" y="5627"/>
                  <a:pt x="1456" y="5591"/>
                </a:cubicBezTo>
                <a:cubicBezTo>
                  <a:pt x="1437" y="5591"/>
                  <a:pt x="1437" y="5591"/>
                  <a:pt x="1419" y="5627"/>
                </a:cubicBezTo>
                <a:cubicBezTo>
                  <a:pt x="1400" y="5591"/>
                  <a:pt x="1381" y="5554"/>
                  <a:pt x="1362" y="5518"/>
                </a:cubicBezTo>
                <a:cubicBezTo>
                  <a:pt x="1324" y="5518"/>
                  <a:pt x="1305" y="5518"/>
                  <a:pt x="1267" y="5482"/>
                </a:cubicBezTo>
                <a:cubicBezTo>
                  <a:pt x="1267" y="5482"/>
                  <a:pt x="1248" y="5482"/>
                  <a:pt x="1248" y="5482"/>
                </a:cubicBezTo>
                <a:cubicBezTo>
                  <a:pt x="1248" y="5518"/>
                  <a:pt x="1248" y="5518"/>
                  <a:pt x="1248" y="5518"/>
                </a:cubicBezTo>
                <a:cubicBezTo>
                  <a:pt x="1229" y="5518"/>
                  <a:pt x="1229" y="5554"/>
                  <a:pt x="1211" y="5591"/>
                </a:cubicBezTo>
                <a:cubicBezTo>
                  <a:pt x="1248" y="5627"/>
                  <a:pt x="1267" y="5591"/>
                  <a:pt x="1248" y="5699"/>
                </a:cubicBezTo>
                <a:cubicBezTo>
                  <a:pt x="1211" y="5699"/>
                  <a:pt x="1211" y="5663"/>
                  <a:pt x="1192" y="5663"/>
                </a:cubicBezTo>
                <a:cubicBezTo>
                  <a:pt x="1173" y="5663"/>
                  <a:pt x="1154" y="5699"/>
                  <a:pt x="1135" y="5736"/>
                </a:cubicBezTo>
                <a:cubicBezTo>
                  <a:pt x="1135" y="5736"/>
                  <a:pt x="1116" y="5736"/>
                  <a:pt x="1116" y="5736"/>
                </a:cubicBezTo>
                <a:cubicBezTo>
                  <a:pt x="1078" y="5772"/>
                  <a:pt x="1078" y="5808"/>
                  <a:pt x="1040" y="5845"/>
                </a:cubicBezTo>
                <a:cubicBezTo>
                  <a:pt x="1040" y="5772"/>
                  <a:pt x="1040" y="5772"/>
                  <a:pt x="1059" y="5772"/>
                </a:cubicBezTo>
                <a:cubicBezTo>
                  <a:pt x="1059" y="5736"/>
                  <a:pt x="1040" y="5699"/>
                  <a:pt x="1040" y="5699"/>
                </a:cubicBezTo>
                <a:cubicBezTo>
                  <a:pt x="1040" y="5663"/>
                  <a:pt x="1059" y="5663"/>
                  <a:pt x="1059" y="5627"/>
                </a:cubicBezTo>
                <a:cubicBezTo>
                  <a:pt x="1078" y="5591"/>
                  <a:pt x="1078" y="5554"/>
                  <a:pt x="1116" y="5518"/>
                </a:cubicBezTo>
                <a:cubicBezTo>
                  <a:pt x="1135" y="5518"/>
                  <a:pt x="1173" y="5518"/>
                  <a:pt x="1192" y="5518"/>
                </a:cubicBezTo>
                <a:cubicBezTo>
                  <a:pt x="1192" y="5518"/>
                  <a:pt x="1192" y="5518"/>
                  <a:pt x="1192" y="5518"/>
                </a:cubicBezTo>
                <a:cubicBezTo>
                  <a:pt x="1192" y="5518"/>
                  <a:pt x="1192" y="5518"/>
                  <a:pt x="1192" y="5518"/>
                </a:cubicBezTo>
                <a:cubicBezTo>
                  <a:pt x="1154" y="5482"/>
                  <a:pt x="1135" y="5409"/>
                  <a:pt x="1097" y="5445"/>
                </a:cubicBezTo>
                <a:cubicBezTo>
                  <a:pt x="1078" y="5482"/>
                  <a:pt x="1059" y="5518"/>
                  <a:pt x="1040" y="5554"/>
                </a:cubicBezTo>
                <a:cubicBezTo>
                  <a:pt x="1040" y="5554"/>
                  <a:pt x="1021" y="5554"/>
                  <a:pt x="1002" y="5554"/>
                </a:cubicBezTo>
                <a:cubicBezTo>
                  <a:pt x="1002" y="5591"/>
                  <a:pt x="1002" y="5591"/>
                  <a:pt x="984" y="5627"/>
                </a:cubicBezTo>
                <a:cubicBezTo>
                  <a:pt x="984" y="5627"/>
                  <a:pt x="984" y="5627"/>
                  <a:pt x="965" y="5627"/>
                </a:cubicBezTo>
                <a:cubicBezTo>
                  <a:pt x="984" y="5772"/>
                  <a:pt x="889" y="5699"/>
                  <a:pt x="889" y="5845"/>
                </a:cubicBezTo>
                <a:cubicBezTo>
                  <a:pt x="889" y="5845"/>
                  <a:pt x="889" y="5845"/>
                  <a:pt x="889" y="5845"/>
                </a:cubicBezTo>
                <a:cubicBezTo>
                  <a:pt x="908" y="5845"/>
                  <a:pt x="927" y="5845"/>
                  <a:pt x="927" y="5881"/>
                </a:cubicBezTo>
                <a:cubicBezTo>
                  <a:pt x="927" y="5917"/>
                  <a:pt x="908" y="5917"/>
                  <a:pt x="889" y="5954"/>
                </a:cubicBezTo>
                <a:cubicBezTo>
                  <a:pt x="889" y="5954"/>
                  <a:pt x="870" y="5990"/>
                  <a:pt x="851" y="6026"/>
                </a:cubicBezTo>
                <a:cubicBezTo>
                  <a:pt x="832" y="6026"/>
                  <a:pt x="813" y="6026"/>
                  <a:pt x="794" y="6026"/>
                </a:cubicBezTo>
                <a:cubicBezTo>
                  <a:pt x="775" y="6063"/>
                  <a:pt x="757" y="6099"/>
                  <a:pt x="738" y="6135"/>
                </a:cubicBezTo>
                <a:cubicBezTo>
                  <a:pt x="738" y="6135"/>
                  <a:pt x="738" y="6171"/>
                  <a:pt x="757" y="6171"/>
                </a:cubicBezTo>
                <a:cubicBezTo>
                  <a:pt x="738" y="6208"/>
                  <a:pt x="700" y="6208"/>
                  <a:pt x="662" y="6244"/>
                </a:cubicBezTo>
                <a:cubicBezTo>
                  <a:pt x="662" y="6244"/>
                  <a:pt x="624" y="6280"/>
                  <a:pt x="624" y="6280"/>
                </a:cubicBezTo>
                <a:cubicBezTo>
                  <a:pt x="624" y="6317"/>
                  <a:pt x="605" y="6317"/>
                  <a:pt x="605" y="6353"/>
                </a:cubicBezTo>
                <a:cubicBezTo>
                  <a:pt x="586" y="6389"/>
                  <a:pt x="511" y="6426"/>
                  <a:pt x="492" y="6353"/>
                </a:cubicBezTo>
                <a:cubicBezTo>
                  <a:pt x="492" y="6353"/>
                  <a:pt x="492" y="6353"/>
                  <a:pt x="492" y="6353"/>
                </a:cubicBezTo>
                <a:cubicBezTo>
                  <a:pt x="511" y="6317"/>
                  <a:pt x="549" y="6244"/>
                  <a:pt x="567" y="6244"/>
                </a:cubicBezTo>
                <a:cubicBezTo>
                  <a:pt x="586" y="6244"/>
                  <a:pt x="605" y="6244"/>
                  <a:pt x="605" y="6244"/>
                </a:cubicBezTo>
                <a:cubicBezTo>
                  <a:pt x="605" y="6244"/>
                  <a:pt x="605" y="6244"/>
                  <a:pt x="605" y="6244"/>
                </a:cubicBezTo>
                <a:cubicBezTo>
                  <a:pt x="605" y="6208"/>
                  <a:pt x="605" y="6171"/>
                  <a:pt x="624" y="6171"/>
                </a:cubicBezTo>
                <a:cubicBezTo>
                  <a:pt x="624" y="6171"/>
                  <a:pt x="662" y="6135"/>
                  <a:pt x="681" y="6099"/>
                </a:cubicBezTo>
                <a:cubicBezTo>
                  <a:pt x="681" y="6063"/>
                  <a:pt x="662" y="6026"/>
                  <a:pt x="681" y="5990"/>
                </a:cubicBezTo>
                <a:cubicBezTo>
                  <a:pt x="681" y="5954"/>
                  <a:pt x="700" y="5954"/>
                  <a:pt x="700" y="5954"/>
                </a:cubicBezTo>
                <a:cubicBezTo>
                  <a:pt x="700" y="5917"/>
                  <a:pt x="700" y="5917"/>
                  <a:pt x="700" y="5881"/>
                </a:cubicBezTo>
                <a:cubicBezTo>
                  <a:pt x="700" y="5881"/>
                  <a:pt x="700" y="5881"/>
                  <a:pt x="700" y="5881"/>
                </a:cubicBezTo>
                <a:cubicBezTo>
                  <a:pt x="681" y="5881"/>
                  <a:pt x="662" y="5917"/>
                  <a:pt x="643" y="5917"/>
                </a:cubicBezTo>
                <a:cubicBezTo>
                  <a:pt x="624" y="5881"/>
                  <a:pt x="624" y="5881"/>
                  <a:pt x="624" y="5845"/>
                </a:cubicBezTo>
                <a:cubicBezTo>
                  <a:pt x="605" y="5845"/>
                  <a:pt x="605" y="5881"/>
                  <a:pt x="605" y="5881"/>
                </a:cubicBezTo>
                <a:cubicBezTo>
                  <a:pt x="586" y="5917"/>
                  <a:pt x="605" y="5917"/>
                  <a:pt x="605" y="5954"/>
                </a:cubicBezTo>
                <a:cubicBezTo>
                  <a:pt x="567" y="5954"/>
                  <a:pt x="549" y="5881"/>
                  <a:pt x="530" y="5881"/>
                </a:cubicBezTo>
                <a:cubicBezTo>
                  <a:pt x="492" y="5845"/>
                  <a:pt x="492" y="5881"/>
                  <a:pt x="454" y="5917"/>
                </a:cubicBezTo>
                <a:cubicBezTo>
                  <a:pt x="454" y="5917"/>
                  <a:pt x="416" y="5917"/>
                  <a:pt x="416" y="5881"/>
                </a:cubicBezTo>
                <a:cubicBezTo>
                  <a:pt x="397" y="5845"/>
                  <a:pt x="397" y="5808"/>
                  <a:pt x="416" y="5772"/>
                </a:cubicBezTo>
                <a:cubicBezTo>
                  <a:pt x="416" y="5736"/>
                  <a:pt x="397" y="5663"/>
                  <a:pt x="378" y="5663"/>
                </a:cubicBezTo>
                <a:cubicBezTo>
                  <a:pt x="359" y="5663"/>
                  <a:pt x="284" y="5736"/>
                  <a:pt x="284" y="5699"/>
                </a:cubicBezTo>
                <a:cubicBezTo>
                  <a:pt x="265" y="5699"/>
                  <a:pt x="227" y="5591"/>
                  <a:pt x="208" y="5591"/>
                </a:cubicBezTo>
                <a:cubicBezTo>
                  <a:pt x="208" y="5591"/>
                  <a:pt x="208" y="5591"/>
                  <a:pt x="208" y="5591"/>
                </a:cubicBezTo>
                <a:cubicBezTo>
                  <a:pt x="227" y="5554"/>
                  <a:pt x="227" y="5554"/>
                  <a:pt x="227" y="5518"/>
                </a:cubicBezTo>
                <a:cubicBezTo>
                  <a:pt x="265" y="5554"/>
                  <a:pt x="284" y="5591"/>
                  <a:pt x="303" y="5554"/>
                </a:cubicBezTo>
                <a:cubicBezTo>
                  <a:pt x="303" y="5554"/>
                  <a:pt x="303" y="5554"/>
                  <a:pt x="303" y="5554"/>
                </a:cubicBezTo>
                <a:cubicBezTo>
                  <a:pt x="303" y="5518"/>
                  <a:pt x="303" y="5518"/>
                  <a:pt x="284" y="5482"/>
                </a:cubicBezTo>
                <a:cubicBezTo>
                  <a:pt x="265" y="5482"/>
                  <a:pt x="265" y="5518"/>
                  <a:pt x="246" y="5518"/>
                </a:cubicBezTo>
                <a:cubicBezTo>
                  <a:pt x="227" y="5482"/>
                  <a:pt x="208" y="5445"/>
                  <a:pt x="170" y="5445"/>
                </a:cubicBezTo>
                <a:cubicBezTo>
                  <a:pt x="151" y="5409"/>
                  <a:pt x="151" y="5409"/>
                  <a:pt x="151" y="5373"/>
                </a:cubicBezTo>
                <a:cubicBezTo>
                  <a:pt x="151" y="5373"/>
                  <a:pt x="170" y="5373"/>
                  <a:pt x="170" y="5336"/>
                </a:cubicBezTo>
                <a:cubicBezTo>
                  <a:pt x="170" y="5336"/>
                  <a:pt x="170" y="5300"/>
                  <a:pt x="170" y="5300"/>
                </a:cubicBezTo>
                <a:cubicBezTo>
                  <a:pt x="170" y="5300"/>
                  <a:pt x="189" y="5300"/>
                  <a:pt x="189" y="5300"/>
                </a:cubicBezTo>
                <a:cubicBezTo>
                  <a:pt x="189" y="5264"/>
                  <a:pt x="189" y="5264"/>
                  <a:pt x="189" y="5228"/>
                </a:cubicBezTo>
                <a:cubicBezTo>
                  <a:pt x="208" y="5228"/>
                  <a:pt x="208" y="5228"/>
                  <a:pt x="227" y="5191"/>
                </a:cubicBezTo>
                <a:cubicBezTo>
                  <a:pt x="227" y="5155"/>
                  <a:pt x="246" y="5119"/>
                  <a:pt x="265" y="5082"/>
                </a:cubicBezTo>
                <a:cubicBezTo>
                  <a:pt x="284" y="5082"/>
                  <a:pt x="322" y="5119"/>
                  <a:pt x="322" y="5119"/>
                </a:cubicBezTo>
                <a:cubicBezTo>
                  <a:pt x="359" y="5119"/>
                  <a:pt x="359" y="5082"/>
                  <a:pt x="378" y="5046"/>
                </a:cubicBezTo>
                <a:cubicBezTo>
                  <a:pt x="397" y="5046"/>
                  <a:pt x="435" y="5046"/>
                  <a:pt x="454" y="5046"/>
                </a:cubicBezTo>
                <a:cubicBezTo>
                  <a:pt x="473" y="5010"/>
                  <a:pt x="473" y="5010"/>
                  <a:pt x="473" y="5010"/>
                </a:cubicBezTo>
                <a:cubicBezTo>
                  <a:pt x="473" y="4937"/>
                  <a:pt x="454" y="4901"/>
                  <a:pt x="454" y="4865"/>
                </a:cubicBezTo>
                <a:cubicBezTo>
                  <a:pt x="454" y="4865"/>
                  <a:pt x="454" y="4865"/>
                  <a:pt x="454" y="4865"/>
                </a:cubicBezTo>
                <a:cubicBezTo>
                  <a:pt x="454" y="4865"/>
                  <a:pt x="473" y="4865"/>
                  <a:pt x="473" y="4828"/>
                </a:cubicBezTo>
                <a:cubicBezTo>
                  <a:pt x="473" y="4828"/>
                  <a:pt x="473" y="4828"/>
                  <a:pt x="473" y="4828"/>
                </a:cubicBezTo>
                <a:cubicBezTo>
                  <a:pt x="473" y="4792"/>
                  <a:pt x="473" y="4792"/>
                  <a:pt x="454" y="4756"/>
                </a:cubicBezTo>
                <a:cubicBezTo>
                  <a:pt x="435" y="4792"/>
                  <a:pt x="416" y="4792"/>
                  <a:pt x="397" y="4792"/>
                </a:cubicBezTo>
                <a:cubicBezTo>
                  <a:pt x="378" y="4828"/>
                  <a:pt x="359" y="4828"/>
                  <a:pt x="359" y="4865"/>
                </a:cubicBezTo>
                <a:cubicBezTo>
                  <a:pt x="340" y="4865"/>
                  <a:pt x="303" y="4828"/>
                  <a:pt x="284" y="4828"/>
                </a:cubicBezTo>
                <a:cubicBezTo>
                  <a:pt x="265" y="4828"/>
                  <a:pt x="227" y="4828"/>
                  <a:pt x="208" y="4828"/>
                </a:cubicBezTo>
                <a:cubicBezTo>
                  <a:pt x="189" y="4865"/>
                  <a:pt x="132" y="4828"/>
                  <a:pt x="113" y="4792"/>
                </a:cubicBezTo>
                <a:cubicBezTo>
                  <a:pt x="113" y="4792"/>
                  <a:pt x="113" y="4756"/>
                  <a:pt x="113" y="4719"/>
                </a:cubicBezTo>
                <a:cubicBezTo>
                  <a:pt x="113" y="4719"/>
                  <a:pt x="113" y="4719"/>
                  <a:pt x="132" y="4719"/>
                </a:cubicBezTo>
                <a:cubicBezTo>
                  <a:pt x="151" y="4719"/>
                  <a:pt x="170" y="4719"/>
                  <a:pt x="170" y="4719"/>
                </a:cubicBezTo>
                <a:cubicBezTo>
                  <a:pt x="132" y="4683"/>
                  <a:pt x="76" y="4647"/>
                  <a:pt x="19" y="4610"/>
                </a:cubicBezTo>
                <a:cubicBezTo>
                  <a:pt x="19" y="4610"/>
                  <a:pt x="38" y="4610"/>
                  <a:pt x="38" y="4610"/>
                </a:cubicBezTo>
                <a:cubicBezTo>
                  <a:pt x="76" y="4574"/>
                  <a:pt x="113" y="4574"/>
                  <a:pt x="151" y="4538"/>
                </a:cubicBezTo>
                <a:cubicBezTo>
                  <a:pt x="189" y="4502"/>
                  <a:pt x="246" y="4429"/>
                  <a:pt x="303" y="4465"/>
                </a:cubicBezTo>
                <a:cubicBezTo>
                  <a:pt x="303" y="4465"/>
                  <a:pt x="284" y="4502"/>
                  <a:pt x="303" y="4538"/>
                </a:cubicBezTo>
                <a:cubicBezTo>
                  <a:pt x="359" y="4538"/>
                  <a:pt x="397" y="4574"/>
                  <a:pt x="454" y="4502"/>
                </a:cubicBezTo>
                <a:cubicBezTo>
                  <a:pt x="473" y="4502"/>
                  <a:pt x="511" y="4538"/>
                  <a:pt x="530" y="4502"/>
                </a:cubicBezTo>
                <a:cubicBezTo>
                  <a:pt x="530" y="4465"/>
                  <a:pt x="530" y="4465"/>
                  <a:pt x="530" y="4465"/>
                </a:cubicBezTo>
                <a:cubicBezTo>
                  <a:pt x="511" y="4465"/>
                  <a:pt x="416" y="4429"/>
                  <a:pt x="416" y="4429"/>
                </a:cubicBezTo>
                <a:cubicBezTo>
                  <a:pt x="416" y="4393"/>
                  <a:pt x="416" y="4356"/>
                  <a:pt x="416" y="4356"/>
                </a:cubicBezTo>
                <a:cubicBezTo>
                  <a:pt x="378" y="4356"/>
                  <a:pt x="340" y="4320"/>
                  <a:pt x="303" y="4320"/>
                </a:cubicBezTo>
                <a:cubicBezTo>
                  <a:pt x="303" y="4211"/>
                  <a:pt x="151" y="4102"/>
                  <a:pt x="113" y="4066"/>
                </a:cubicBezTo>
                <a:cubicBezTo>
                  <a:pt x="113" y="4066"/>
                  <a:pt x="113" y="4066"/>
                  <a:pt x="113" y="4066"/>
                </a:cubicBezTo>
                <a:cubicBezTo>
                  <a:pt x="132" y="4066"/>
                  <a:pt x="132" y="4030"/>
                  <a:pt x="132" y="3993"/>
                </a:cubicBezTo>
                <a:cubicBezTo>
                  <a:pt x="189" y="3993"/>
                  <a:pt x="265" y="3993"/>
                  <a:pt x="303" y="3921"/>
                </a:cubicBezTo>
                <a:cubicBezTo>
                  <a:pt x="303" y="3884"/>
                  <a:pt x="303" y="3884"/>
                  <a:pt x="322" y="3848"/>
                </a:cubicBezTo>
                <a:cubicBezTo>
                  <a:pt x="322" y="3812"/>
                  <a:pt x="359" y="3739"/>
                  <a:pt x="378" y="3703"/>
                </a:cubicBezTo>
                <a:cubicBezTo>
                  <a:pt x="397" y="3703"/>
                  <a:pt x="454" y="3667"/>
                  <a:pt x="473" y="3667"/>
                </a:cubicBezTo>
                <a:cubicBezTo>
                  <a:pt x="492" y="3667"/>
                  <a:pt x="511" y="3667"/>
                  <a:pt x="530" y="3667"/>
                </a:cubicBezTo>
                <a:cubicBezTo>
                  <a:pt x="530" y="3667"/>
                  <a:pt x="530" y="3630"/>
                  <a:pt x="530" y="3630"/>
                </a:cubicBezTo>
                <a:cubicBezTo>
                  <a:pt x="530" y="3630"/>
                  <a:pt x="530" y="3594"/>
                  <a:pt x="511" y="3594"/>
                </a:cubicBezTo>
                <a:cubicBezTo>
                  <a:pt x="511" y="3594"/>
                  <a:pt x="511" y="3558"/>
                  <a:pt x="511" y="3558"/>
                </a:cubicBezTo>
                <a:cubicBezTo>
                  <a:pt x="567" y="3558"/>
                  <a:pt x="624" y="3558"/>
                  <a:pt x="662" y="3558"/>
                </a:cubicBezTo>
                <a:cubicBezTo>
                  <a:pt x="681" y="3521"/>
                  <a:pt x="700" y="3485"/>
                  <a:pt x="719" y="3449"/>
                </a:cubicBezTo>
                <a:cubicBezTo>
                  <a:pt x="757" y="3449"/>
                  <a:pt x="775" y="3485"/>
                  <a:pt x="775" y="3521"/>
                </a:cubicBezTo>
                <a:cubicBezTo>
                  <a:pt x="775" y="3521"/>
                  <a:pt x="775" y="3521"/>
                  <a:pt x="775" y="3558"/>
                </a:cubicBezTo>
                <a:cubicBezTo>
                  <a:pt x="775" y="3558"/>
                  <a:pt x="775" y="3558"/>
                  <a:pt x="775" y="3558"/>
                </a:cubicBezTo>
                <a:cubicBezTo>
                  <a:pt x="775" y="3558"/>
                  <a:pt x="794" y="3558"/>
                  <a:pt x="813" y="3558"/>
                </a:cubicBezTo>
                <a:cubicBezTo>
                  <a:pt x="813" y="3558"/>
                  <a:pt x="832" y="3521"/>
                  <a:pt x="832" y="3521"/>
                </a:cubicBezTo>
                <a:cubicBezTo>
                  <a:pt x="851" y="3521"/>
                  <a:pt x="851" y="3521"/>
                  <a:pt x="870" y="3521"/>
                </a:cubicBezTo>
                <a:cubicBezTo>
                  <a:pt x="908" y="3558"/>
                  <a:pt x="927" y="3558"/>
                  <a:pt x="965" y="3558"/>
                </a:cubicBezTo>
                <a:cubicBezTo>
                  <a:pt x="984" y="3558"/>
                  <a:pt x="1002" y="3630"/>
                  <a:pt x="1021" y="3630"/>
                </a:cubicBezTo>
                <a:cubicBezTo>
                  <a:pt x="1040" y="3630"/>
                  <a:pt x="1040" y="3630"/>
                  <a:pt x="1040" y="3630"/>
                </a:cubicBezTo>
                <a:cubicBezTo>
                  <a:pt x="1059" y="3630"/>
                  <a:pt x="1097" y="3667"/>
                  <a:pt x="1116" y="3630"/>
                </a:cubicBezTo>
                <a:cubicBezTo>
                  <a:pt x="1154" y="3630"/>
                  <a:pt x="1173" y="3630"/>
                  <a:pt x="1192" y="3630"/>
                </a:cubicBezTo>
                <a:cubicBezTo>
                  <a:pt x="1229" y="3630"/>
                  <a:pt x="1248" y="3667"/>
                  <a:pt x="1286" y="3667"/>
                </a:cubicBezTo>
                <a:cubicBezTo>
                  <a:pt x="1324" y="3667"/>
                  <a:pt x="1343" y="3703"/>
                  <a:pt x="1381" y="3703"/>
                </a:cubicBezTo>
                <a:cubicBezTo>
                  <a:pt x="1400" y="3703"/>
                  <a:pt x="1419" y="3703"/>
                  <a:pt x="1437" y="3739"/>
                </a:cubicBezTo>
                <a:cubicBezTo>
                  <a:pt x="1475" y="3703"/>
                  <a:pt x="1513" y="3703"/>
                  <a:pt x="1551" y="3703"/>
                </a:cubicBezTo>
                <a:cubicBezTo>
                  <a:pt x="1608" y="3739"/>
                  <a:pt x="1646" y="3812"/>
                  <a:pt x="1683" y="3848"/>
                </a:cubicBezTo>
                <a:cubicBezTo>
                  <a:pt x="1702" y="3848"/>
                  <a:pt x="1721" y="3812"/>
                  <a:pt x="1740" y="3812"/>
                </a:cubicBezTo>
                <a:cubicBezTo>
                  <a:pt x="1778" y="3848"/>
                  <a:pt x="1797" y="3848"/>
                  <a:pt x="1816" y="3884"/>
                </a:cubicBezTo>
                <a:cubicBezTo>
                  <a:pt x="1854" y="3921"/>
                  <a:pt x="1873" y="3957"/>
                  <a:pt x="1910" y="3957"/>
                </a:cubicBezTo>
                <a:cubicBezTo>
                  <a:pt x="1929" y="3957"/>
                  <a:pt x="1967" y="3957"/>
                  <a:pt x="1986" y="3993"/>
                </a:cubicBezTo>
                <a:cubicBezTo>
                  <a:pt x="2005" y="3993"/>
                  <a:pt x="2024" y="4030"/>
                  <a:pt x="2043" y="4030"/>
                </a:cubicBezTo>
                <a:cubicBezTo>
                  <a:pt x="2043" y="4030"/>
                  <a:pt x="2043" y="4030"/>
                  <a:pt x="2043" y="4030"/>
                </a:cubicBezTo>
                <a:cubicBezTo>
                  <a:pt x="2024" y="3993"/>
                  <a:pt x="2024" y="3957"/>
                  <a:pt x="2005" y="3921"/>
                </a:cubicBezTo>
                <a:cubicBezTo>
                  <a:pt x="2005" y="3921"/>
                  <a:pt x="2005" y="3884"/>
                  <a:pt x="2005" y="3884"/>
                </a:cubicBezTo>
                <a:cubicBezTo>
                  <a:pt x="2024" y="3884"/>
                  <a:pt x="2024" y="3848"/>
                  <a:pt x="2043" y="3848"/>
                </a:cubicBezTo>
                <a:cubicBezTo>
                  <a:pt x="2043" y="3848"/>
                  <a:pt x="2062" y="3848"/>
                  <a:pt x="2062" y="3848"/>
                </a:cubicBezTo>
                <a:cubicBezTo>
                  <a:pt x="2062" y="3848"/>
                  <a:pt x="2081" y="3848"/>
                  <a:pt x="2081" y="3848"/>
                </a:cubicBezTo>
                <a:cubicBezTo>
                  <a:pt x="2099" y="3812"/>
                  <a:pt x="2137" y="3884"/>
                  <a:pt x="2156" y="3848"/>
                </a:cubicBezTo>
                <a:cubicBezTo>
                  <a:pt x="2175" y="3848"/>
                  <a:pt x="2175" y="3812"/>
                  <a:pt x="2194" y="3812"/>
                </a:cubicBezTo>
                <a:cubicBezTo>
                  <a:pt x="2194" y="3812"/>
                  <a:pt x="2194" y="3812"/>
                  <a:pt x="2213" y="3812"/>
                </a:cubicBezTo>
                <a:cubicBezTo>
                  <a:pt x="2213" y="3775"/>
                  <a:pt x="2213" y="3775"/>
                  <a:pt x="2232" y="3775"/>
                </a:cubicBezTo>
                <a:cubicBezTo>
                  <a:pt x="2251" y="3775"/>
                  <a:pt x="2270" y="3775"/>
                  <a:pt x="2289" y="3775"/>
                </a:cubicBezTo>
                <a:cubicBezTo>
                  <a:pt x="2289" y="3739"/>
                  <a:pt x="2308" y="3739"/>
                  <a:pt x="2308" y="3703"/>
                </a:cubicBezTo>
                <a:cubicBezTo>
                  <a:pt x="2326" y="3703"/>
                  <a:pt x="2364" y="3703"/>
                  <a:pt x="2383" y="3703"/>
                </a:cubicBezTo>
                <a:cubicBezTo>
                  <a:pt x="2383" y="3775"/>
                  <a:pt x="2364" y="3775"/>
                  <a:pt x="2326" y="3775"/>
                </a:cubicBezTo>
                <a:cubicBezTo>
                  <a:pt x="2326" y="3775"/>
                  <a:pt x="2308" y="3812"/>
                  <a:pt x="2308" y="3812"/>
                </a:cubicBezTo>
                <a:cubicBezTo>
                  <a:pt x="2289" y="3812"/>
                  <a:pt x="2270" y="3848"/>
                  <a:pt x="2232" y="3848"/>
                </a:cubicBezTo>
                <a:cubicBezTo>
                  <a:pt x="2232" y="3884"/>
                  <a:pt x="2232" y="3884"/>
                  <a:pt x="2213" y="3921"/>
                </a:cubicBezTo>
                <a:cubicBezTo>
                  <a:pt x="2194" y="3957"/>
                  <a:pt x="2175" y="3884"/>
                  <a:pt x="2156" y="3993"/>
                </a:cubicBezTo>
                <a:cubicBezTo>
                  <a:pt x="2156" y="3993"/>
                  <a:pt x="2156" y="3993"/>
                  <a:pt x="2156" y="3993"/>
                </a:cubicBezTo>
                <a:cubicBezTo>
                  <a:pt x="2175" y="3993"/>
                  <a:pt x="2194" y="4030"/>
                  <a:pt x="2213" y="4066"/>
                </a:cubicBezTo>
                <a:cubicBezTo>
                  <a:pt x="2213" y="4030"/>
                  <a:pt x="2213" y="4030"/>
                  <a:pt x="2213" y="3993"/>
                </a:cubicBezTo>
                <a:cubicBezTo>
                  <a:pt x="2251" y="3957"/>
                  <a:pt x="2251" y="3921"/>
                  <a:pt x="2270" y="3884"/>
                </a:cubicBezTo>
                <a:cubicBezTo>
                  <a:pt x="2345" y="3921"/>
                  <a:pt x="2345" y="3848"/>
                  <a:pt x="2383" y="3812"/>
                </a:cubicBezTo>
                <a:cubicBezTo>
                  <a:pt x="2402" y="3812"/>
                  <a:pt x="2421" y="3812"/>
                  <a:pt x="2440" y="3812"/>
                </a:cubicBezTo>
                <a:cubicBezTo>
                  <a:pt x="2440" y="3812"/>
                  <a:pt x="2459" y="3775"/>
                  <a:pt x="2459" y="3775"/>
                </a:cubicBezTo>
                <a:cubicBezTo>
                  <a:pt x="2478" y="3739"/>
                  <a:pt x="2497" y="3739"/>
                  <a:pt x="2516" y="3703"/>
                </a:cubicBezTo>
                <a:cubicBezTo>
                  <a:pt x="2516" y="3667"/>
                  <a:pt x="2497" y="3630"/>
                  <a:pt x="2478" y="3594"/>
                </a:cubicBezTo>
                <a:cubicBezTo>
                  <a:pt x="2553" y="3630"/>
                  <a:pt x="2553" y="3775"/>
                  <a:pt x="2610" y="3848"/>
                </a:cubicBezTo>
                <a:cubicBezTo>
                  <a:pt x="2629" y="3848"/>
                  <a:pt x="2648" y="3921"/>
                  <a:pt x="2667" y="3884"/>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38" y="6789"/>
                </a:moveTo>
                <a:cubicBezTo>
                  <a:pt x="38" y="6825"/>
                  <a:pt x="19" y="6825"/>
                  <a:pt x="19" y="6825"/>
                </a:cubicBezTo>
                <a:cubicBezTo>
                  <a:pt x="0" y="6825"/>
                  <a:pt x="0" y="6789"/>
                  <a:pt x="0" y="6789"/>
                </a:cubicBezTo>
                <a:cubicBezTo>
                  <a:pt x="0" y="6789"/>
                  <a:pt x="19" y="6789"/>
                  <a:pt x="19" y="6752"/>
                </a:cubicBezTo>
                <a:cubicBezTo>
                  <a:pt x="38" y="6752"/>
                  <a:pt x="38" y="6789"/>
                  <a:pt x="38" y="6789"/>
                </a:cubicBezTo>
                <a:close/>
                <a:moveTo>
                  <a:pt x="113" y="6680"/>
                </a:moveTo>
                <a:cubicBezTo>
                  <a:pt x="113" y="6680"/>
                  <a:pt x="113" y="6680"/>
                  <a:pt x="132" y="6716"/>
                </a:cubicBezTo>
                <a:cubicBezTo>
                  <a:pt x="132" y="6716"/>
                  <a:pt x="132" y="6716"/>
                  <a:pt x="132" y="6716"/>
                </a:cubicBezTo>
                <a:cubicBezTo>
                  <a:pt x="132" y="6752"/>
                  <a:pt x="113" y="6752"/>
                  <a:pt x="95" y="6789"/>
                </a:cubicBezTo>
                <a:cubicBezTo>
                  <a:pt x="95" y="6789"/>
                  <a:pt x="95" y="6789"/>
                  <a:pt x="95" y="6789"/>
                </a:cubicBezTo>
                <a:cubicBezTo>
                  <a:pt x="95" y="6752"/>
                  <a:pt x="95" y="6716"/>
                  <a:pt x="95" y="6716"/>
                </a:cubicBezTo>
                <a:cubicBezTo>
                  <a:pt x="95" y="6716"/>
                  <a:pt x="95" y="6716"/>
                  <a:pt x="95" y="6716"/>
                </a:cubicBezTo>
                <a:cubicBezTo>
                  <a:pt x="95" y="6716"/>
                  <a:pt x="95" y="6680"/>
                  <a:pt x="113" y="6680"/>
                </a:cubicBezTo>
                <a:close/>
                <a:moveTo>
                  <a:pt x="303" y="6534"/>
                </a:moveTo>
                <a:cubicBezTo>
                  <a:pt x="303" y="6534"/>
                  <a:pt x="340" y="6534"/>
                  <a:pt x="322" y="6571"/>
                </a:cubicBezTo>
                <a:cubicBezTo>
                  <a:pt x="322" y="6571"/>
                  <a:pt x="322" y="6571"/>
                  <a:pt x="303" y="6607"/>
                </a:cubicBezTo>
                <a:cubicBezTo>
                  <a:pt x="303" y="6607"/>
                  <a:pt x="284" y="6571"/>
                  <a:pt x="265" y="6607"/>
                </a:cubicBezTo>
                <a:cubicBezTo>
                  <a:pt x="265" y="6607"/>
                  <a:pt x="265" y="6643"/>
                  <a:pt x="246" y="6643"/>
                </a:cubicBezTo>
                <a:cubicBezTo>
                  <a:pt x="227" y="6643"/>
                  <a:pt x="227" y="6643"/>
                  <a:pt x="227" y="6607"/>
                </a:cubicBezTo>
                <a:cubicBezTo>
                  <a:pt x="227" y="6607"/>
                  <a:pt x="246" y="6571"/>
                  <a:pt x="246" y="6571"/>
                </a:cubicBezTo>
                <a:cubicBezTo>
                  <a:pt x="265" y="6534"/>
                  <a:pt x="284" y="6534"/>
                  <a:pt x="303" y="6534"/>
                </a:cubicBezTo>
                <a:close/>
                <a:moveTo>
                  <a:pt x="322" y="6498"/>
                </a:moveTo>
                <a:cubicBezTo>
                  <a:pt x="340" y="6498"/>
                  <a:pt x="340" y="6498"/>
                  <a:pt x="340" y="6498"/>
                </a:cubicBezTo>
                <a:cubicBezTo>
                  <a:pt x="340" y="6498"/>
                  <a:pt x="359" y="6498"/>
                  <a:pt x="359" y="6498"/>
                </a:cubicBezTo>
                <a:cubicBezTo>
                  <a:pt x="359" y="6498"/>
                  <a:pt x="359" y="6498"/>
                  <a:pt x="359" y="6534"/>
                </a:cubicBezTo>
                <a:cubicBezTo>
                  <a:pt x="359" y="6534"/>
                  <a:pt x="359" y="6534"/>
                  <a:pt x="340" y="6534"/>
                </a:cubicBezTo>
                <a:cubicBezTo>
                  <a:pt x="340" y="6534"/>
                  <a:pt x="322" y="6534"/>
                  <a:pt x="322" y="6498"/>
                </a:cubicBezTo>
                <a:cubicBezTo>
                  <a:pt x="322" y="6498"/>
                  <a:pt x="322" y="6498"/>
                  <a:pt x="322" y="6498"/>
                </a:cubicBezTo>
                <a:close/>
                <a:moveTo>
                  <a:pt x="416" y="6389"/>
                </a:moveTo>
                <a:cubicBezTo>
                  <a:pt x="435" y="6389"/>
                  <a:pt x="435" y="6389"/>
                  <a:pt x="454" y="6389"/>
                </a:cubicBezTo>
                <a:cubicBezTo>
                  <a:pt x="473" y="6389"/>
                  <a:pt x="492" y="6389"/>
                  <a:pt x="511" y="6426"/>
                </a:cubicBezTo>
                <a:cubicBezTo>
                  <a:pt x="511" y="6426"/>
                  <a:pt x="511" y="6426"/>
                  <a:pt x="511" y="6426"/>
                </a:cubicBezTo>
                <a:cubicBezTo>
                  <a:pt x="473" y="6426"/>
                  <a:pt x="454" y="6426"/>
                  <a:pt x="435" y="6462"/>
                </a:cubicBezTo>
                <a:cubicBezTo>
                  <a:pt x="416" y="6462"/>
                  <a:pt x="397" y="6534"/>
                  <a:pt x="378" y="6498"/>
                </a:cubicBezTo>
                <a:cubicBezTo>
                  <a:pt x="378" y="6498"/>
                  <a:pt x="378" y="6462"/>
                  <a:pt x="378" y="6462"/>
                </a:cubicBezTo>
                <a:cubicBezTo>
                  <a:pt x="397" y="6462"/>
                  <a:pt x="397" y="6426"/>
                  <a:pt x="416" y="6389"/>
                </a:cubicBezTo>
                <a:close/>
                <a:moveTo>
                  <a:pt x="643" y="11181"/>
                </a:moveTo>
                <a:cubicBezTo>
                  <a:pt x="643" y="11181"/>
                  <a:pt x="662" y="11217"/>
                  <a:pt x="662" y="11217"/>
                </a:cubicBezTo>
                <a:cubicBezTo>
                  <a:pt x="662" y="11254"/>
                  <a:pt x="662" y="11254"/>
                  <a:pt x="662" y="11254"/>
                </a:cubicBezTo>
                <a:cubicBezTo>
                  <a:pt x="662" y="11254"/>
                  <a:pt x="662" y="11254"/>
                  <a:pt x="662" y="11254"/>
                </a:cubicBezTo>
                <a:cubicBezTo>
                  <a:pt x="643" y="11254"/>
                  <a:pt x="643" y="11254"/>
                  <a:pt x="624" y="11254"/>
                </a:cubicBezTo>
                <a:cubicBezTo>
                  <a:pt x="624" y="11217"/>
                  <a:pt x="624" y="11217"/>
                  <a:pt x="624" y="11181"/>
                </a:cubicBezTo>
                <a:cubicBezTo>
                  <a:pt x="624" y="11181"/>
                  <a:pt x="643" y="11181"/>
                  <a:pt x="643" y="11181"/>
                </a:cubicBezTo>
                <a:close/>
                <a:moveTo>
                  <a:pt x="775" y="11290"/>
                </a:moveTo>
                <a:cubicBezTo>
                  <a:pt x="775" y="11290"/>
                  <a:pt x="775" y="11290"/>
                  <a:pt x="775" y="11326"/>
                </a:cubicBezTo>
                <a:cubicBezTo>
                  <a:pt x="757" y="11326"/>
                  <a:pt x="757" y="11326"/>
                  <a:pt x="738" y="11326"/>
                </a:cubicBezTo>
                <a:cubicBezTo>
                  <a:pt x="738" y="11326"/>
                  <a:pt x="738" y="11290"/>
                  <a:pt x="719" y="11290"/>
                </a:cubicBezTo>
                <a:cubicBezTo>
                  <a:pt x="719" y="11290"/>
                  <a:pt x="719" y="11254"/>
                  <a:pt x="738" y="11254"/>
                </a:cubicBezTo>
                <a:cubicBezTo>
                  <a:pt x="738" y="11254"/>
                  <a:pt x="757" y="11290"/>
                  <a:pt x="775" y="11290"/>
                </a:cubicBezTo>
                <a:close/>
                <a:moveTo>
                  <a:pt x="775" y="11363"/>
                </a:moveTo>
                <a:cubicBezTo>
                  <a:pt x="775" y="11363"/>
                  <a:pt x="775" y="11363"/>
                  <a:pt x="775" y="11363"/>
                </a:cubicBezTo>
                <a:cubicBezTo>
                  <a:pt x="794" y="11363"/>
                  <a:pt x="813" y="11399"/>
                  <a:pt x="832" y="11399"/>
                </a:cubicBezTo>
                <a:cubicBezTo>
                  <a:pt x="832" y="11435"/>
                  <a:pt x="832" y="11435"/>
                  <a:pt x="851" y="11435"/>
                </a:cubicBezTo>
                <a:cubicBezTo>
                  <a:pt x="832" y="11508"/>
                  <a:pt x="813" y="11472"/>
                  <a:pt x="794" y="11508"/>
                </a:cubicBezTo>
                <a:cubicBezTo>
                  <a:pt x="794" y="11508"/>
                  <a:pt x="794" y="11508"/>
                  <a:pt x="794" y="11508"/>
                </a:cubicBezTo>
                <a:cubicBezTo>
                  <a:pt x="794" y="11508"/>
                  <a:pt x="794" y="11508"/>
                  <a:pt x="794" y="11508"/>
                </a:cubicBezTo>
                <a:cubicBezTo>
                  <a:pt x="775" y="11508"/>
                  <a:pt x="775" y="11508"/>
                  <a:pt x="775" y="11508"/>
                </a:cubicBezTo>
                <a:cubicBezTo>
                  <a:pt x="775" y="11472"/>
                  <a:pt x="775" y="11435"/>
                  <a:pt x="775" y="11435"/>
                </a:cubicBezTo>
                <a:cubicBezTo>
                  <a:pt x="775" y="11399"/>
                  <a:pt x="775" y="11399"/>
                  <a:pt x="775" y="11399"/>
                </a:cubicBezTo>
                <a:cubicBezTo>
                  <a:pt x="775" y="11363"/>
                  <a:pt x="775" y="11363"/>
                  <a:pt x="775" y="11363"/>
                </a:cubicBezTo>
                <a:close/>
                <a:moveTo>
                  <a:pt x="927" y="6099"/>
                </a:moveTo>
                <a:cubicBezTo>
                  <a:pt x="927" y="6099"/>
                  <a:pt x="927" y="6099"/>
                  <a:pt x="946" y="6063"/>
                </a:cubicBezTo>
                <a:cubicBezTo>
                  <a:pt x="946" y="6063"/>
                  <a:pt x="946" y="6063"/>
                  <a:pt x="946" y="6063"/>
                </a:cubicBezTo>
                <a:cubicBezTo>
                  <a:pt x="965" y="6063"/>
                  <a:pt x="984" y="6063"/>
                  <a:pt x="1002" y="6099"/>
                </a:cubicBezTo>
                <a:cubicBezTo>
                  <a:pt x="1002" y="6099"/>
                  <a:pt x="1002" y="6099"/>
                  <a:pt x="1002" y="6099"/>
                </a:cubicBezTo>
                <a:cubicBezTo>
                  <a:pt x="984" y="6099"/>
                  <a:pt x="965" y="6099"/>
                  <a:pt x="946" y="6135"/>
                </a:cubicBezTo>
                <a:cubicBezTo>
                  <a:pt x="927" y="6135"/>
                  <a:pt x="927" y="6244"/>
                  <a:pt x="889" y="6208"/>
                </a:cubicBezTo>
                <a:cubicBezTo>
                  <a:pt x="870" y="6171"/>
                  <a:pt x="870" y="6171"/>
                  <a:pt x="851" y="6171"/>
                </a:cubicBezTo>
                <a:cubicBezTo>
                  <a:pt x="870" y="6135"/>
                  <a:pt x="870" y="6135"/>
                  <a:pt x="889" y="6099"/>
                </a:cubicBezTo>
                <a:cubicBezTo>
                  <a:pt x="889" y="6099"/>
                  <a:pt x="908" y="6135"/>
                  <a:pt x="927" y="6099"/>
                </a:cubicBezTo>
                <a:close/>
                <a:moveTo>
                  <a:pt x="2005" y="5990"/>
                </a:moveTo>
                <a:cubicBezTo>
                  <a:pt x="2024" y="5990"/>
                  <a:pt x="2024" y="6026"/>
                  <a:pt x="2043" y="6026"/>
                </a:cubicBezTo>
                <a:cubicBezTo>
                  <a:pt x="2062" y="6026"/>
                  <a:pt x="2062" y="6063"/>
                  <a:pt x="2062" y="6099"/>
                </a:cubicBezTo>
                <a:cubicBezTo>
                  <a:pt x="2043" y="6099"/>
                  <a:pt x="2043" y="6063"/>
                  <a:pt x="2024" y="6063"/>
                </a:cubicBezTo>
                <a:cubicBezTo>
                  <a:pt x="2024" y="6099"/>
                  <a:pt x="2024" y="6099"/>
                  <a:pt x="2024" y="6135"/>
                </a:cubicBezTo>
                <a:cubicBezTo>
                  <a:pt x="2024" y="6099"/>
                  <a:pt x="2024" y="6099"/>
                  <a:pt x="2005" y="6099"/>
                </a:cubicBezTo>
                <a:cubicBezTo>
                  <a:pt x="2005" y="6099"/>
                  <a:pt x="1986" y="6063"/>
                  <a:pt x="1967" y="6026"/>
                </a:cubicBezTo>
                <a:cubicBezTo>
                  <a:pt x="1986" y="6026"/>
                  <a:pt x="1986" y="5990"/>
                  <a:pt x="1986" y="5990"/>
                </a:cubicBezTo>
                <a:cubicBezTo>
                  <a:pt x="2005" y="5990"/>
                  <a:pt x="2005" y="5990"/>
                  <a:pt x="2005" y="5990"/>
                </a:cubicBezTo>
                <a:close/>
                <a:moveTo>
                  <a:pt x="2081" y="6135"/>
                </a:moveTo>
                <a:cubicBezTo>
                  <a:pt x="2081" y="6208"/>
                  <a:pt x="2081" y="6208"/>
                  <a:pt x="2081" y="6280"/>
                </a:cubicBezTo>
                <a:cubicBezTo>
                  <a:pt x="2081" y="6280"/>
                  <a:pt x="2081" y="6280"/>
                  <a:pt x="2081" y="6280"/>
                </a:cubicBezTo>
                <a:cubicBezTo>
                  <a:pt x="2081" y="6280"/>
                  <a:pt x="2081" y="6280"/>
                  <a:pt x="2081" y="6280"/>
                </a:cubicBezTo>
                <a:cubicBezTo>
                  <a:pt x="2062" y="6244"/>
                  <a:pt x="2043" y="6171"/>
                  <a:pt x="2043" y="6135"/>
                </a:cubicBezTo>
                <a:cubicBezTo>
                  <a:pt x="2062" y="6135"/>
                  <a:pt x="2062" y="6135"/>
                  <a:pt x="2081" y="6135"/>
                </a:cubicBezTo>
                <a:close/>
                <a:moveTo>
                  <a:pt x="2213" y="6389"/>
                </a:moveTo>
                <a:cubicBezTo>
                  <a:pt x="2213" y="6389"/>
                  <a:pt x="2213" y="6426"/>
                  <a:pt x="2213" y="6426"/>
                </a:cubicBezTo>
                <a:cubicBezTo>
                  <a:pt x="2213" y="6462"/>
                  <a:pt x="2232" y="6462"/>
                  <a:pt x="2251" y="6498"/>
                </a:cubicBezTo>
                <a:cubicBezTo>
                  <a:pt x="2251" y="6498"/>
                  <a:pt x="2251" y="6534"/>
                  <a:pt x="2251" y="6571"/>
                </a:cubicBezTo>
                <a:cubicBezTo>
                  <a:pt x="2232" y="6534"/>
                  <a:pt x="2194" y="6462"/>
                  <a:pt x="2175" y="6426"/>
                </a:cubicBezTo>
                <a:cubicBezTo>
                  <a:pt x="2175" y="6426"/>
                  <a:pt x="2175" y="6389"/>
                  <a:pt x="2175" y="6389"/>
                </a:cubicBezTo>
                <a:cubicBezTo>
                  <a:pt x="2175" y="6353"/>
                  <a:pt x="2156" y="6353"/>
                  <a:pt x="2156" y="6317"/>
                </a:cubicBezTo>
                <a:cubicBezTo>
                  <a:pt x="2175" y="6317"/>
                  <a:pt x="2213" y="6353"/>
                  <a:pt x="2213" y="6389"/>
                </a:cubicBezTo>
                <a:close/>
                <a:moveTo>
                  <a:pt x="2270" y="6716"/>
                </a:moveTo>
                <a:cubicBezTo>
                  <a:pt x="2251" y="6716"/>
                  <a:pt x="2251" y="6752"/>
                  <a:pt x="2251" y="6789"/>
                </a:cubicBezTo>
                <a:cubicBezTo>
                  <a:pt x="2232" y="6789"/>
                  <a:pt x="2232" y="6789"/>
                  <a:pt x="2213" y="6825"/>
                </a:cubicBezTo>
                <a:cubicBezTo>
                  <a:pt x="2213" y="6789"/>
                  <a:pt x="2175" y="6752"/>
                  <a:pt x="2194" y="6680"/>
                </a:cubicBezTo>
                <a:cubicBezTo>
                  <a:pt x="2213" y="6680"/>
                  <a:pt x="2251" y="6680"/>
                  <a:pt x="2270" y="6716"/>
                </a:cubicBezTo>
                <a:close/>
                <a:moveTo>
                  <a:pt x="2497" y="7188"/>
                </a:moveTo>
                <a:cubicBezTo>
                  <a:pt x="2534" y="7188"/>
                  <a:pt x="2553" y="7224"/>
                  <a:pt x="2591" y="7261"/>
                </a:cubicBezTo>
                <a:cubicBezTo>
                  <a:pt x="2610" y="7261"/>
                  <a:pt x="2629" y="7261"/>
                  <a:pt x="2648" y="7261"/>
                </a:cubicBezTo>
                <a:cubicBezTo>
                  <a:pt x="2667" y="7297"/>
                  <a:pt x="2667" y="7369"/>
                  <a:pt x="2705" y="7406"/>
                </a:cubicBezTo>
                <a:cubicBezTo>
                  <a:pt x="2724" y="7442"/>
                  <a:pt x="2761" y="7442"/>
                  <a:pt x="2780" y="7551"/>
                </a:cubicBezTo>
                <a:cubicBezTo>
                  <a:pt x="2761" y="7551"/>
                  <a:pt x="2761" y="7551"/>
                  <a:pt x="2761" y="7551"/>
                </a:cubicBezTo>
                <a:cubicBezTo>
                  <a:pt x="2724" y="7551"/>
                  <a:pt x="2705" y="7551"/>
                  <a:pt x="2667" y="7515"/>
                </a:cubicBezTo>
                <a:cubicBezTo>
                  <a:pt x="2667" y="7515"/>
                  <a:pt x="2667" y="7478"/>
                  <a:pt x="2667" y="7478"/>
                </a:cubicBezTo>
                <a:cubicBezTo>
                  <a:pt x="2686" y="7478"/>
                  <a:pt x="2686" y="7478"/>
                  <a:pt x="2686" y="7442"/>
                </a:cubicBezTo>
                <a:cubicBezTo>
                  <a:pt x="2667" y="7442"/>
                  <a:pt x="2648" y="7442"/>
                  <a:pt x="2648" y="7478"/>
                </a:cubicBezTo>
                <a:cubicBezTo>
                  <a:pt x="2648" y="7478"/>
                  <a:pt x="2629" y="7478"/>
                  <a:pt x="2629" y="7442"/>
                </a:cubicBezTo>
                <a:cubicBezTo>
                  <a:pt x="2629" y="7442"/>
                  <a:pt x="2629" y="7442"/>
                  <a:pt x="2629" y="7406"/>
                </a:cubicBezTo>
                <a:cubicBezTo>
                  <a:pt x="2629" y="7406"/>
                  <a:pt x="2610" y="7406"/>
                  <a:pt x="2591" y="7406"/>
                </a:cubicBezTo>
                <a:cubicBezTo>
                  <a:pt x="2591" y="7406"/>
                  <a:pt x="2591" y="7369"/>
                  <a:pt x="2591" y="7369"/>
                </a:cubicBezTo>
                <a:cubicBezTo>
                  <a:pt x="2591" y="7369"/>
                  <a:pt x="2591" y="7369"/>
                  <a:pt x="2591" y="7369"/>
                </a:cubicBezTo>
                <a:cubicBezTo>
                  <a:pt x="2591" y="7333"/>
                  <a:pt x="2572" y="7333"/>
                  <a:pt x="2572" y="7333"/>
                </a:cubicBezTo>
                <a:cubicBezTo>
                  <a:pt x="2553" y="7333"/>
                  <a:pt x="2553" y="7333"/>
                  <a:pt x="2553" y="7333"/>
                </a:cubicBezTo>
                <a:cubicBezTo>
                  <a:pt x="2534" y="7333"/>
                  <a:pt x="2478" y="7224"/>
                  <a:pt x="2478" y="7188"/>
                </a:cubicBezTo>
                <a:cubicBezTo>
                  <a:pt x="2478" y="7188"/>
                  <a:pt x="2478" y="7188"/>
                  <a:pt x="2478" y="7188"/>
                </a:cubicBezTo>
                <a:cubicBezTo>
                  <a:pt x="2478" y="7188"/>
                  <a:pt x="2497" y="7188"/>
                  <a:pt x="2497" y="7188"/>
                </a:cubicBezTo>
                <a:close/>
                <a:moveTo>
                  <a:pt x="5580" y="21128"/>
                </a:moveTo>
                <a:cubicBezTo>
                  <a:pt x="5580" y="21128"/>
                  <a:pt x="5580" y="21128"/>
                  <a:pt x="5580" y="21128"/>
                </a:cubicBezTo>
                <a:cubicBezTo>
                  <a:pt x="5580" y="21201"/>
                  <a:pt x="5580" y="21201"/>
                  <a:pt x="5561" y="21237"/>
                </a:cubicBezTo>
                <a:cubicBezTo>
                  <a:pt x="5561" y="21237"/>
                  <a:pt x="5561" y="21237"/>
                  <a:pt x="5561" y="21237"/>
                </a:cubicBezTo>
                <a:cubicBezTo>
                  <a:pt x="5561" y="21237"/>
                  <a:pt x="5561" y="21237"/>
                  <a:pt x="5561" y="21237"/>
                </a:cubicBezTo>
                <a:cubicBezTo>
                  <a:pt x="5561" y="21201"/>
                  <a:pt x="5561" y="21201"/>
                  <a:pt x="5561" y="21164"/>
                </a:cubicBezTo>
                <a:cubicBezTo>
                  <a:pt x="5561" y="21164"/>
                  <a:pt x="5561" y="21164"/>
                  <a:pt x="5561" y="21164"/>
                </a:cubicBezTo>
                <a:cubicBezTo>
                  <a:pt x="5542" y="21164"/>
                  <a:pt x="5542" y="21164"/>
                  <a:pt x="5542" y="21164"/>
                </a:cubicBezTo>
                <a:cubicBezTo>
                  <a:pt x="5523" y="21164"/>
                  <a:pt x="5542" y="21128"/>
                  <a:pt x="5542" y="21128"/>
                </a:cubicBezTo>
                <a:cubicBezTo>
                  <a:pt x="5542" y="21128"/>
                  <a:pt x="5561" y="21128"/>
                  <a:pt x="5580" y="21128"/>
                </a:cubicBezTo>
                <a:close/>
                <a:moveTo>
                  <a:pt x="5788" y="21491"/>
                </a:moveTo>
                <a:cubicBezTo>
                  <a:pt x="5807" y="21491"/>
                  <a:pt x="5807" y="21491"/>
                  <a:pt x="5807" y="21491"/>
                </a:cubicBezTo>
                <a:cubicBezTo>
                  <a:pt x="5807" y="21491"/>
                  <a:pt x="5807" y="21455"/>
                  <a:pt x="5788" y="21455"/>
                </a:cubicBezTo>
                <a:cubicBezTo>
                  <a:pt x="5769" y="21418"/>
                  <a:pt x="5769" y="21418"/>
                  <a:pt x="5750" y="21382"/>
                </a:cubicBezTo>
                <a:cubicBezTo>
                  <a:pt x="5750" y="21382"/>
                  <a:pt x="5750" y="21382"/>
                  <a:pt x="5750" y="21382"/>
                </a:cubicBezTo>
                <a:cubicBezTo>
                  <a:pt x="5769" y="21346"/>
                  <a:pt x="5769" y="21346"/>
                  <a:pt x="5788" y="21346"/>
                </a:cubicBezTo>
                <a:cubicBezTo>
                  <a:pt x="5788" y="21310"/>
                  <a:pt x="5788" y="21310"/>
                  <a:pt x="5788" y="21310"/>
                </a:cubicBezTo>
                <a:cubicBezTo>
                  <a:pt x="5788" y="21310"/>
                  <a:pt x="5788" y="21310"/>
                  <a:pt x="5788" y="21310"/>
                </a:cubicBezTo>
                <a:cubicBezTo>
                  <a:pt x="5769" y="21310"/>
                  <a:pt x="5750" y="21310"/>
                  <a:pt x="5731" y="21310"/>
                </a:cubicBezTo>
                <a:cubicBezTo>
                  <a:pt x="5731" y="21310"/>
                  <a:pt x="5731" y="21310"/>
                  <a:pt x="5731" y="21310"/>
                </a:cubicBezTo>
                <a:cubicBezTo>
                  <a:pt x="5731" y="21237"/>
                  <a:pt x="5769" y="21201"/>
                  <a:pt x="5788" y="21164"/>
                </a:cubicBezTo>
                <a:cubicBezTo>
                  <a:pt x="5807" y="21201"/>
                  <a:pt x="5844" y="21201"/>
                  <a:pt x="5863" y="21237"/>
                </a:cubicBezTo>
                <a:cubicBezTo>
                  <a:pt x="5863" y="21237"/>
                  <a:pt x="5863" y="21237"/>
                  <a:pt x="5863" y="21237"/>
                </a:cubicBezTo>
                <a:cubicBezTo>
                  <a:pt x="5844" y="21273"/>
                  <a:pt x="5826" y="21273"/>
                  <a:pt x="5844" y="21310"/>
                </a:cubicBezTo>
                <a:cubicBezTo>
                  <a:pt x="5882" y="21310"/>
                  <a:pt x="5882" y="21346"/>
                  <a:pt x="5901" y="21382"/>
                </a:cubicBezTo>
                <a:cubicBezTo>
                  <a:pt x="5939" y="21455"/>
                  <a:pt x="5977" y="21527"/>
                  <a:pt x="6053" y="21527"/>
                </a:cubicBezTo>
                <a:cubicBezTo>
                  <a:pt x="6053" y="21527"/>
                  <a:pt x="6053" y="21527"/>
                  <a:pt x="6053" y="21527"/>
                </a:cubicBezTo>
                <a:cubicBezTo>
                  <a:pt x="6053" y="21527"/>
                  <a:pt x="6053" y="21564"/>
                  <a:pt x="6034" y="21564"/>
                </a:cubicBezTo>
                <a:cubicBezTo>
                  <a:pt x="6015" y="21564"/>
                  <a:pt x="5977" y="21600"/>
                  <a:pt x="5958" y="21564"/>
                </a:cubicBezTo>
                <a:cubicBezTo>
                  <a:pt x="5958" y="21564"/>
                  <a:pt x="5939" y="21564"/>
                  <a:pt x="5939" y="21564"/>
                </a:cubicBezTo>
                <a:cubicBezTo>
                  <a:pt x="5901" y="21564"/>
                  <a:pt x="5882" y="21527"/>
                  <a:pt x="5863" y="21527"/>
                </a:cubicBezTo>
                <a:cubicBezTo>
                  <a:pt x="5844" y="21564"/>
                  <a:pt x="5826" y="21564"/>
                  <a:pt x="5807" y="21564"/>
                </a:cubicBezTo>
                <a:cubicBezTo>
                  <a:pt x="5788" y="21564"/>
                  <a:pt x="5788" y="21527"/>
                  <a:pt x="5769" y="21527"/>
                </a:cubicBezTo>
                <a:cubicBezTo>
                  <a:pt x="5750" y="21527"/>
                  <a:pt x="5731" y="21564"/>
                  <a:pt x="5712" y="21564"/>
                </a:cubicBezTo>
                <a:cubicBezTo>
                  <a:pt x="5712" y="21564"/>
                  <a:pt x="5712" y="21564"/>
                  <a:pt x="5712" y="21564"/>
                </a:cubicBezTo>
                <a:cubicBezTo>
                  <a:pt x="5712" y="21527"/>
                  <a:pt x="5712" y="21491"/>
                  <a:pt x="5712" y="21491"/>
                </a:cubicBezTo>
                <a:cubicBezTo>
                  <a:pt x="5750" y="21491"/>
                  <a:pt x="5788" y="21455"/>
                  <a:pt x="5788" y="21491"/>
                </a:cubicBezTo>
                <a:close/>
                <a:moveTo>
                  <a:pt x="10403" y="12488"/>
                </a:moveTo>
                <a:cubicBezTo>
                  <a:pt x="10403" y="12488"/>
                  <a:pt x="10403" y="12488"/>
                  <a:pt x="10403" y="12488"/>
                </a:cubicBezTo>
                <a:cubicBezTo>
                  <a:pt x="10403" y="12524"/>
                  <a:pt x="10403" y="12561"/>
                  <a:pt x="10384" y="12561"/>
                </a:cubicBezTo>
                <a:cubicBezTo>
                  <a:pt x="10384" y="12561"/>
                  <a:pt x="10384" y="12561"/>
                  <a:pt x="10384" y="12561"/>
                </a:cubicBezTo>
                <a:cubicBezTo>
                  <a:pt x="10384" y="12524"/>
                  <a:pt x="10384" y="12524"/>
                  <a:pt x="10384" y="12524"/>
                </a:cubicBezTo>
                <a:cubicBezTo>
                  <a:pt x="10384" y="12524"/>
                  <a:pt x="10384" y="12488"/>
                  <a:pt x="10403" y="12488"/>
                </a:cubicBezTo>
                <a:close/>
                <a:moveTo>
                  <a:pt x="12559" y="15465"/>
                </a:moveTo>
                <a:cubicBezTo>
                  <a:pt x="12578" y="15465"/>
                  <a:pt x="12616" y="15283"/>
                  <a:pt x="12616" y="15247"/>
                </a:cubicBezTo>
                <a:cubicBezTo>
                  <a:pt x="12616" y="15247"/>
                  <a:pt x="12597" y="15211"/>
                  <a:pt x="12597" y="15211"/>
                </a:cubicBezTo>
                <a:cubicBezTo>
                  <a:pt x="12597" y="15174"/>
                  <a:pt x="12597" y="15174"/>
                  <a:pt x="12597" y="15174"/>
                </a:cubicBezTo>
                <a:cubicBezTo>
                  <a:pt x="12597" y="15138"/>
                  <a:pt x="12578" y="15066"/>
                  <a:pt x="12578" y="14993"/>
                </a:cubicBezTo>
                <a:cubicBezTo>
                  <a:pt x="12597" y="14957"/>
                  <a:pt x="12616" y="14957"/>
                  <a:pt x="12616" y="14848"/>
                </a:cubicBezTo>
                <a:cubicBezTo>
                  <a:pt x="12616" y="14848"/>
                  <a:pt x="12635" y="14848"/>
                  <a:pt x="12635" y="14848"/>
                </a:cubicBezTo>
                <a:cubicBezTo>
                  <a:pt x="12635" y="14848"/>
                  <a:pt x="12654" y="14848"/>
                  <a:pt x="12654" y="14811"/>
                </a:cubicBezTo>
                <a:cubicBezTo>
                  <a:pt x="12654" y="14811"/>
                  <a:pt x="12673" y="14848"/>
                  <a:pt x="12673" y="14848"/>
                </a:cubicBezTo>
                <a:cubicBezTo>
                  <a:pt x="12673" y="14811"/>
                  <a:pt x="12673" y="14811"/>
                  <a:pt x="12691" y="14811"/>
                </a:cubicBezTo>
                <a:cubicBezTo>
                  <a:pt x="12710" y="14811"/>
                  <a:pt x="12710" y="14811"/>
                  <a:pt x="12729" y="14811"/>
                </a:cubicBezTo>
                <a:cubicBezTo>
                  <a:pt x="12729" y="14811"/>
                  <a:pt x="12729" y="14811"/>
                  <a:pt x="12729" y="14775"/>
                </a:cubicBezTo>
                <a:cubicBezTo>
                  <a:pt x="12729" y="14775"/>
                  <a:pt x="12748" y="14775"/>
                  <a:pt x="12748" y="14739"/>
                </a:cubicBezTo>
                <a:cubicBezTo>
                  <a:pt x="12767" y="14739"/>
                  <a:pt x="12767" y="14775"/>
                  <a:pt x="12767" y="14775"/>
                </a:cubicBezTo>
                <a:cubicBezTo>
                  <a:pt x="12767" y="14739"/>
                  <a:pt x="12767" y="14739"/>
                  <a:pt x="12786" y="14739"/>
                </a:cubicBezTo>
                <a:cubicBezTo>
                  <a:pt x="12767" y="14739"/>
                  <a:pt x="12767" y="14739"/>
                  <a:pt x="12767" y="14703"/>
                </a:cubicBezTo>
                <a:cubicBezTo>
                  <a:pt x="12767" y="14703"/>
                  <a:pt x="12786" y="14703"/>
                  <a:pt x="12786" y="14703"/>
                </a:cubicBezTo>
                <a:cubicBezTo>
                  <a:pt x="12786" y="14703"/>
                  <a:pt x="12786" y="14703"/>
                  <a:pt x="12786" y="14703"/>
                </a:cubicBezTo>
                <a:cubicBezTo>
                  <a:pt x="12786" y="14703"/>
                  <a:pt x="12786" y="14703"/>
                  <a:pt x="12805" y="14703"/>
                </a:cubicBezTo>
                <a:cubicBezTo>
                  <a:pt x="12805" y="14703"/>
                  <a:pt x="12805" y="14666"/>
                  <a:pt x="12824" y="14666"/>
                </a:cubicBezTo>
                <a:cubicBezTo>
                  <a:pt x="12805" y="14666"/>
                  <a:pt x="12805" y="14630"/>
                  <a:pt x="12805" y="14630"/>
                </a:cubicBezTo>
                <a:cubicBezTo>
                  <a:pt x="12805" y="14630"/>
                  <a:pt x="12805" y="14630"/>
                  <a:pt x="12805" y="14630"/>
                </a:cubicBezTo>
                <a:cubicBezTo>
                  <a:pt x="12824" y="14630"/>
                  <a:pt x="12824" y="14630"/>
                  <a:pt x="12824" y="14630"/>
                </a:cubicBezTo>
                <a:cubicBezTo>
                  <a:pt x="12824" y="14594"/>
                  <a:pt x="12824" y="14594"/>
                  <a:pt x="12824" y="14594"/>
                </a:cubicBezTo>
                <a:cubicBezTo>
                  <a:pt x="12824" y="14594"/>
                  <a:pt x="12824" y="14557"/>
                  <a:pt x="12824" y="14521"/>
                </a:cubicBezTo>
                <a:cubicBezTo>
                  <a:pt x="12824" y="14521"/>
                  <a:pt x="12824" y="14521"/>
                  <a:pt x="12824" y="14521"/>
                </a:cubicBezTo>
                <a:cubicBezTo>
                  <a:pt x="12843" y="14557"/>
                  <a:pt x="12843" y="14557"/>
                  <a:pt x="12843" y="14557"/>
                </a:cubicBezTo>
                <a:cubicBezTo>
                  <a:pt x="12843" y="14557"/>
                  <a:pt x="12862" y="14521"/>
                  <a:pt x="12862" y="14521"/>
                </a:cubicBezTo>
                <a:cubicBezTo>
                  <a:pt x="12881" y="14485"/>
                  <a:pt x="12881" y="14448"/>
                  <a:pt x="12881" y="14412"/>
                </a:cubicBezTo>
                <a:cubicBezTo>
                  <a:pt x="12899" y="14376"/>
                  <a:pt x="12899" y="14376"/>
                  <a:pt x="12918" y="14412"/>
                </a:cubicBezTo>
                <a:cubicBezTo>
                  <a:pt x="12918" y="14412"/>
                  <a:pt x="12937" y="14412"/>
                  <a:pt x="12937" y="14448"/>
                </a:cubicBezTo>
                <a:cubicBezTo>
                  <a:pt x="12956" y="14485"/>
                  <a:pt x="12956" y="14630"/>
                  <a:pt x="12956" y="14666"/>
                </a:cubicBezTo>
                <a:cubicBezTo>
                  <a:pt x="12975" y="14703"/>
                  <a:pt x="12975" y="14703"/>
                  <a:pt x="12975" y="14739"/>
                </a:cubicBezTo>
                <a:cubicBezTo>
                  <a:pt x="12975" y="14775"/>
                  <a:pt x="12975" y="14811"/>
                  <a:pt x="12956" y="14811"/>
                </a:cubicBezTo>
                <a:cubicBezTo>
                  <a:pt x="12956" y="14811"/>
                  <a:pt x="12937" y="14775"/>
                  <a:pt x="12937" y="14739"/>
                </a:cubicBezTo>
                <a:cubicBezTo>
                  <a:pt x="12937" y="14739"/>
                  <a:pt x="12937" y="14739"/>
                  <a:pt x="12937" y="14775"/>
                </a:cubicBezTo>
                <a:cubicBezTo>
                  <a:pt x="12937" y="14775"/>
                  <a:pt x="12918" y="14775"/>
                  <a:pt x="12918" y="14775"/>
                </a:cubicBezTo>
                <a:cubicBezTo>
                  <a:pt x="12918" y="14811"/>
                  <a:pt x="12937" y="14848"/>
                  <a:pt x="12937" y="14884"/>
                </a:cubicBezTo>
                <a:cubicBezTo>
                  <a:pt x="12937" y="14920"/>
                  <a:pt x="12918" y="14957"/>
                  <a:pt x="12918" y="14993"/>
                </a:cubicBezTo>
                <a:cubicBezTo>
                  <a:pt x="12899" y="15029"/>
                  <a:pt x="12918" y="15066"/>
                  <a:pt x="12899" y="15102"/>
                </a:cubicBezTo>
                <a:cubicBezTo>
                  <a:pt x="12881" y="15283"/>
                  <a:pt x="12843" y="15501"/>
                  <a:pt x="12805" y="15683"/>
                </a:cubicBezTo>
                <a:cubicBezTo>
                  <a:pt x="12805" y="15755"/>
                  <a:pt x="12786" y="15937"/>
                  <a:pt x="12748" y="15973"/>
                </a:cubicBezTo>
                <a:cubicBezTo>
                  <a:pt x="12748" y="15973"/>
                  <a:pt x="12729" y="15973"/>
                  <a:pt x="12710" y="15973"/>
                </a:cubicBezTo>
                <a:cubicBezTo>
                  <a:pt x="12691" y="15973"/>
                  <a:pt x="12673" y="16009"/>
                  <a:pt x="12654" y="16009"/>
                </a:cubicBezTo>
                <a:cubicBezTo>
                  <a:pt x="12635" y="15973"/>
                  <a:pt x="12597" y="15973"/>
                  <a:pt x="12578" y="15937"/>
                </a:cubicBezTo>
                <a:cubicBezTo>
                  <a:pt x="12578" y="15937"/>
                  <a:pt x="12578" y="15901"/>
                  <a:pt x="12578" y="15901"/>
                </a:cubicBezTo>
                <a:cubicBezTo>
                  <a:pt x="12578" y="15864"/>
                  <a:pt x="12559" y="15864"/>
                  <a:pt x="12559" y="15792"/>
                </a:cubicBezTo>
                <a:cubicBezTo>
                  <a:pt x="12559" y="15755"/>
                  <a:pt x="12559" y="15755"/>
                  <a:pt x="12559" y="15719"/>
                </a:cubicBezTo>
                <a:cubicBezTo>
                  <a:pt x="12559" y="15683"/>
                  <a:pt x="12540" y="15646"/>
                  <a:pt x="12540" y="15610"/>
                </a:cubicBezTo>
                <a:cubicBezTo>
                  <a:pt x="12521" y="15574"/>
                  <a:pt x="12540" y="15501"/>
                  <a:pt x="12559" y="15501"/>
                </a:cubicBezTo>
                <a:cubicBezTo>
                  <a:pt x="12559" y="15501"/>
                  <a:pt x="12559" y="15465"/>
                  <a:pt x="12559" y="15465"/>
                </a:cubicBezTo>
                <a:close/>
                <a:moveTo>
                  <a:pt x="14791" y="11835"/>
                </a:moveTo>
                <a:cubicBezTo>
                  <a:pt x="14791" y="11871"/>
                  <a:pt x="14791" y="11835"/>
                  <a:pt x="14810" y="11835"/>
                </a:cubicBezTo>
                <a:cubicBezTo>
                  <a:pt x="14810" y="11798"/>
                  <a:pt x="14810" y="11798"/>
                  <a:pt x="14810" y="11762"/>
                </a:cubicBezTo>
                <a:cubicBezTo>
                  <a:pt x="14848" y="11798"/>
                  <a:pt x="14867" y="11835"/>
                  <a:pt x="14867" y="11907"/>
                </a:cubicBezTo>
                <a:cubicBezTo>
                  <a:pt x="14885" y="11944"/>
                  <a:pt x="14885" y="11944"/>
                  <a:pt x="14885" y="11980"/>
                </a:cubicBezTo>
                <a:cubicBezTo>
                  <a:pt x="14904" y="12016"/>
                  <a:pt x="14923" y="12016"/>
                  <a:pt x="14923" y="12052"/>
                </a:cubicBezTo>
                <a:cubicBezTo>
                  <a:pt x="14923" y="12161"/>
                  <a:pt x="14867" y="12234"/>
                  <a:pt x="14829" y="12198"/>
                </a:cubicBezTo>
                <a:cubicBezTo>
                  <a:pt x="14810" y="12198"/>
                  <a:pt x="14791" y="12125"/>
                  <a:pt x="14791" y="12089"/>
                </a:cubicBezTo>
                <a:cubicBezTo>
                  <a:pt x="14791" y="12016"/>
                  <a:pt x="14791" y="11980"/>
                  <a:pt x="14791" y="11944"/>
                </a:cubicBezTo>
                <a:cubicBezTo>
                  <a:pt x="14791" y="11907"/>
                  <a:pt x="14791" y="11907"/>
                  <a:pt x="14791" y="11871"/>
                </a:cubicBezTo>
                <a:cubicBezTo>
                  <a:pt x="14791" y="11871"/>
                  <a:pt x="14791" y="11871"/>
                  <a:pt x="14772" y="11871"/>
                </a:cubicBezTo>
                <a:cubicBezTo>
                  <a:pt x="14772" y="11871"/>
                  <a:pt x="14791" y="11871"/>
                  <a:pt x="14791" y="11835"/>
                </a:cubicBezTo>
                <a:close/>
                <a:moveTo>
                  <a:pt x="16512" y="13178"/>
                </a:moveTo>
                <a:cubicBezTo>
                  <a:pt x="16550" y="13178"/>
                  <a:pt x="16569" y="13178"/>
                  <a:pt x="16588" y="13178"/>
                </a:cubicBezTo>
                <a:cubicBezTo>
                  <a:pt x="16607" y="13214"/>
                  <a:pt x="16626" y="13214"/>
                  <a:pt x="16644" y="13250"/>
                </a:cubicBezTo>
                <a:cubicBezTo>
                  <a:pt x="16644" y="13287"/>
                  <a:pt x="16644" y="13287"/>
                  <a:pt x="16644" y="13287"/>
                </a:cubicBezTo>
                <a:cubicBezTo>
                  <a:pt x="16663" y="13323"/>
                  <a:pt x="16663" y="13323"/>
                  <a:pt x="16682" y="13359"/>
                </a:cubicBezTo>
                <a:cubicBezTo>
                  <a:pt x="16701" y="13396"/>
                  <a:pt x="16720" y="13396"/>
                  <a:pt x="16739" y="13432"/>
                </a:cubicBezTo>
                <a:cubicBezTo>
                  <a:pt x="16739" y="13432"/>
                  <a:pt x="16739" y="13468"/>
                  <a:pt x="16739" y="13468"/>
                </a:cubicBezTo>
                <a:cubicBezTo>
                  <a:pt x="16777" y="13468"/>
                  <a:pt x="16777" y="13541"/>
                  <a:pt x="16796" y="13541"/>
                </a:cubicBezTo>
                <a:cubicBezTo>
                  <a:pt x="16796" y="13541"/>
                  <a:pt x="16796" y="13541"/>
                  <a:pt x="16815" y="13541"/>
                </a:cubicBezTo>
                <a:cubicBezTo>
                  <a:pt x="16815" y="13541"/>
                  <a:pt x="16815" y="13541"/>
                  <a:pt x="16815" y="13505"/>
                </a:cubicBezTo>
                <a:cubicBezTo>
                  <a:pt x="16815" y="13505"/>
                  <a:pt x="16815" y="13505"/>
                  <a:pt x="16815" y="13505"/>
                </a:cubicBezTo>
                <a:cubicBezTo>
                  <a:pt x="16834" y="13541"/>
                  <a:pt x="16834" y="13577"/>
                  <a:pt x="16853" y="13577"/>
                </a:cubicBezTo>
                <a:cubicBezTo>
                  <a:pt x="16853" y="13613"/>
                  <a:pt x="16871" y="13613"/>
                  <a:pt x="16871" y="13613"/>
                </a:cubicBezTo>
                <a:cubicBezTo>
                  <a:pt x="16871" y="13613"/>
                  <a:pt x="16871" y="13613"/>
                  <a:pt x="16871" y="13613"/>
                </a:cubicBezTo>
                <a:cubicBezTo>
                  <a:pt x="16871" y="13613"/>
                  <a:pt x="16871" y="13613"/>
                  <a:pt x="16871" y="13613"/>
                </a:cubicBezTo>
                <a:cubicBezTo>
                  <a:pt x="16890" y="13650"/>
                  <a:pt x="16890" y="13650"/>
                  <a:pt x="16890" y="13686"/>
                </a:cubicBezTo>
                <a:cubicBezTo>
                  <a:pt x="16909" y="13722"/>
                  <a:pt x="16928" y="13686"/>
                  <a:pt x="16947" y="13722"/>
                </a:cubicBezTo>
                <a:cubicBezTo>
                  <a:pt x="16966" y="13722"/>
                  <a:pt x="16966" y="13759"/>
                  <a:pt x="16985" y="13759"/>
                </a:cubicBezTo>
                <a:cubicBezTo>
                  <a:pt x="16985" y="13795"/>
                  <a:pt x="16966" y="13831"/>
                  <a:pt x="16947" y="13868"/>
                </a:cubicBezTo>
                <a:cubicBezTo>
                  <a:pt x="16966" y="13868"/>
                  <a:pt x="16966" y="13904"/>
                  <a:pt x="16985" y="13904"/>
                </a:cubicBezTo>
                <a:cubicBezTo>
                  <a:pt x="17004" y="13904"/>
                  <a:pt x="17004" y="13904"/>
                  <a:pt x="17023" y="13904"/>
                </a:cubicBezTo>
                <a:cubicBezTo>
                  <a:pt x="17023" y="13940"/>
                  <a:pt x="17023" y="14013"/>
                  <a:pt x="17042" y="14013"/>
                </a:cubicBezTo>
                <a:cubicBezTo>
                  <a:pt x="17042" y="14013"/>
                  <a:pt x="17042" y="14013"/>
                  <a:pt x="17042" y="14013"/>
                </a:cubicBezTo>
                <a:cubicBezTo>
                  <a:pt x="17042" y="14049"/>
                  <a:pt x="17042" y="14049"/>
                  <a:pt x="17042" y="14085"/>
                </a:cubicBezTo>
                <a:cubicBezTo>
                  <a:pt x="17042" y="14085"/>
                  <a:pt x="17042" y="14085"/>
                  <a:pt x="17042" y="14085"/>
                </a:cubicBezTo>
                <a:cubicBezTo>
                  <a:pt x="17042" y="14085"/>
                  <a:pt x="17061" y="14085"/>
                  <a:pt x="17061" y="14049"/>
                </a:cubicBezTo>
                <a:cubicBezTo>
                  <a:pt x="17080" y="14085"/>
                  <a:pt x="17080" y="14085"/>
                  <a:pt x="17098" y="14085"/>
                </a:cubicBezTo>
                <a:cubicBezTo>
                  <a:pt x="17098" y="14085"/>
                  <a:pt x="17098" y="14122"/>
                  <a:pt x="17117" y="14158"/>
                </a:cubicBezTo>
                <a:cubicBezTo>
                  <a:pt x="17117" y="14194"/>
                  <a:pt x="17117" y="14231"/>
                  <a:pt x="17098" y="14267"/>
                </a:cubicBezTo>
                <a:cubicBezTo>
                  <a:pt x="17098" y="14303"/>
                  <a:pt x="17136" y="14448"/>
                  <a:pt x="17098" y="14485"/>
                </a:cubicBezTo>
                <a:cubicBezTo>
                  <a:pt x="17098" y="14448"/>
                  <a:pt x="17080" y="14448"/>
                  <a:pt x="17080" y="14412"/>
                </a:cubicBezTo>
                <a:cubicBezTo>
                  <a:pt x="17080" y="14448"/>
                  <a:pt x="17080" y="14448"/>
                  <a:pt x="17080" y="14448"/>
                </a:cubicBezTo>
                <a:cubicBezTo>
                  <a:pt x="17080" y="14448"/>
                  <a:pt x="17061" y="14448"/>
                  <a:pt x="17061" y="14485"/>
                </a:cubicBezTo>
                <a:cubicBezTo>
                  <a:pt x="17061" y="14448"/>
                  <a:pt x="17042" y="14448"/>
                  <a:pt x="17023" y="14448"/>
                </a:cubicBezTo>
                <a:cubicBezTo>
                  <a:pt x="17042" y="14448"/>
                  <a:pt x="17042" y="14448"/>
                  <a:pt x="17042" y="14485"/>
                </a:cubicBezTo>
                <a:cubicBezTo>
                  <a:pt x="17042" y="14485"/>
                  <a:pt x="16947" y="14339"/>
                  <a:pt x="16928" y="14303"/>
                </a:cubicBezTo>
                <a:cubicBezTo>
                  <a:pt x="16909" y="14267"/>
                  <a:pt x="16909" y="14267"/>
                  <a:pt x="16890" y="14231"/>
                </a:cubicBezTo>
                <a:cubicBezTo>
                  <a:pt x="16890" y="14231"/>
                  <a:pt x="16890" y="14194"/>
                  <a:pt x="16890" y="14194"/>
                </a:cubicBezTo>
                <a:cubicBezTo>
                  <a:pt x="16853" y="14158"/>
                  <a:pt x="16815" y="14122"/>
                  <a:pt x="16796" y="14049"/>
                </a:cubicBezTo>
                <a:cubicBezTo>
                  <a:pt x="16796" y="14013"/>
                  <a:pt x="16796" y="13976"/>
                  <a:pt x="16796" y="13976"/>
                </a:cubicBezTo>
                <a:cubicBezTo>
                  <a:pt x="16777" y="13904"/>
                  <a:pt x="16758" y="13831"/>
                  <a:pt x="16739" y="13795"/>
                </a:cubicBezTo>
                <a:cubicBezTo>
                  <a:pt x="16720" y="13759"/>
                  <a:pt x="16701" y="13759"/>
                  <a:pt x="16701" y="13759"/>
                </a:cubicBezTo>
                <a:cubicBezTo>
                  <a:pt x="16701" y="13722"/>
                  <a:pt x="16701" y="13722"/>
                  <a:pt x="16682" y="13686"/>
                </a:cubicBezTo>
                <a:cubicBezTo>
                  <a:pt x="16663" y="13577"/>
                  <a:pt x="16663" y="13541"/>
                  <a:pt x="16607" y="13505"/>
                </a:cubicBezTo>
                <a:cubicBezTo>
                  <a:pt x="16588" y="13432"/>
                  <a:pt x="16588" y="13359"/>
                  <a:pt x="16550" y="13323"/>
                </a:cubicBezTo>
                <a:cubicBezTo>
                  <a:pt x="16531" y="13359"/>
                  <a:pt x="16531" y="13323"/>
                  <a:pt x="16512" y="13287"/>
                </a:cubicBezTo>
                <a:cubicBezTo>
                  <a:pt x="16493" y="13250"/>
                  <a:pt x="16436" y="13178"/>
                  <a:pt x="16455" y="13105"/>
                </a:cubicBezTo>
                <a:cubicBezTo>
                  <a:pt x="16493" y="13105"/>
                  <a:pt x="16493" y="13142"/>
                  <a:pt x="16512" y="13178"/>
                </a:cubicBezTo>
                <a:close/>
                <a:moveTo>
                  <a:pt x="17117" y="14085"/>
                </a:moveTo>
                <a:cubicBezTo>
                  <a:pt x="17117" y="14085"/>
                  <a:pt x="17117" y="14049"/>
                  <a:pt x="17117" y="14049"/>
                </a:cubicBezTo>
                <a:cubicBezTo>
                  <a:pt x="17098" y="14049"/>
                  <a:pt x="17080" y="14049"/>
                  <a:pt x="17080" y="14013"/>
                </a:cubicBezTo>
                <a:cubicBezTo>
                  <a:pt x="17080" y="14013"/>
                  <a:pt x="17080" y="13976"/>
                  <a:pt x="17098" y="13976"/>
                </a:cubicBezTo>
                <a:cubicBezTo>
                  <a:pt x="17098" y="13976"/>
                  <a:pt x="17098" y="13976"/>
                  <a:pt x="17098" y="14013"/>
                </a:cubicBezTo>
                <a:cubicBezTo>
                  <a:pt x="17098" y="13976"/>
                  <a:pt x="17117" y="13976"/>
                  <a:pt x="17117" y="13976"/>
                </a:cubicBezTo>
                <a:cubicBezTo>
                  <a:pt x="17136" y="14013"/>
                  <a:pt x="17136" y="14085"/>
                  <a:pt x="17174" y="14085"/>
                </a:cubicBezTo>
                <a:cubicBezTo>
                  <a:pt x="17155" y="14085"/>
                  <a:pt x="17155" y="14085"/>
                  <a:pt x="17155" y="14085"/>
                </a:cubicBezTo>
                <a:cubicBezTo>
                  <a:pt x="17155" y="14085"/>
                  <a:pt x="17155" y="14122"/>
                  <a:pt x="17155" y="14122"/>
                </a:cubicBezTo>
                <a:cubicBezTo>
                  <a:pt x="17155" y="14122"/>
                  <a:pt x="17155" y="14122"/>
                  <a:pt x="17155" y="14158"/>
                </a:cubicBezTo>
                <a:cubicBezTo>
                  <a:pt x="17155" y="14122"/>
                  <a:pt x="17117" y="14122"/>
                  <a:pt x="17117" y="14085"/>
                </a:cubicBezTo>
                <a:close/>
                <a:moveTo>
                  <a:pt x="16663" y="10673"/>
                </a:moveTo>
                <a:cubicBezTo>
                  <a:pt x="16663" y="10673"/>
                  <a:pt x="16644" y="10709"/>
                  <a:pt x="16626" y="10709"/>
                </a:cubicBezTo>
                <a:cubicBezTo>
                  <a:pt x="16626" y="10709"/>
                  <a:pt x="16626" y="10746"/>
                  <a:pt x="16607" y="10746"/>
                </a:cubicBezTo>
                <a:cubicBezTo>
                  <a:pt x="16607" y="10746"/>
                  <a:pt x="16588" y="10709"/>
                  <a:pt x="16569" y="10709"/>
                </a:cubicBezTo>
                <a:cubicBezTo>
                  <a:pt x="16569" y="10673"/>
                  <a:pt x="16550" y="10637"/>
                  <a:pt x="16569" y="10600"/>
                </a:cubicBezTo>
                <a:cubicBezTo>
                  <a:pt x="16588" y="10600"/>
                  <a:pt x="16588" y="10564"/>
                  <a:pt x="16607" y="10564"/>
                </a:cubicBezTo>
                <a:cubicBezTo>
                  <a:pt x="16626" y="10528"/>
                  <a:pt x="16626" y="10528"/>
                  <a:pt x="16626" y="10528"/>
                </a:cubicBezTo>
                <a:cubicBezTo>
                  <a:pt x="16644" y="10528"/>
                  <a:pt x="16644" y="10528"/>
                  <a:pt x="16644" y="10528"/>
                </a:cubicBezTo>
                <a:cubicBezTo>
                  <a:pt x="16663" y="10528"/>
                  <a:pt x="16663" y="10528"/>
                  <a:pt x="16682" y="10528"/>
                </a:cubicBezTo>
                <a:cubicBezTo>
                  <a:pt x="16682" y="10528"/>
                  <a:pt x="16682" y="10528"/>
                  <a:pt x="16682" y="10528"/>
                </a:cubicBezTo>
                <a:cubicBezTo>
                  <a:pt x="16701" y="10528"/>
                  <a:pt x="16701" y="10528"/>
                  <a:pt x="16701" y="10564"/>
                </a:cubicBezTo>
                <a:cubicBezTo>
                  <a:pt x="16701" y="10564"/>
                  <a:pt x="16701" y="10564"/>
                  <a:pt x="16701" y="10564"/>
                </a:cubicBezTo>
                <a:cubicBezTo>
                  <a:pt x="16682" y="10564"/>
                  <a:pt x="16682" y="10600"/>
                  <a:pt x="16663" y="10637"/>
                </a:cubicBezTo>
                <a:cubicBezTo>
                  <a:pt x="16663" y="10673"/>
                  <a:pt x="16682" y="10673"/>
                  <a:pt x="16663" y="10673"/>
                </a:cubicBezTo>
                <a:close/>
                <a:moveTo>
                  <a:pt x="17155" y="11835"/>
                </a:moveTo>
                <a:cubicBezTo>
                  <a:pt x="17136" y="11835"/>
                  <a:pt x="17136" y="11835"/>
                  <a:pt x="17136" y="11871"/>
                </a:cubicBezTo>
                <a:cubicBezTo>
                  <a:pt x="17136" y="11871"/>
                  <a:pt x="17098" y="11907"/>
                  <a:pt x="17098" y="11907"/>
                </a:cubicBezTo>
                <a:cubicBezTo>
                  <a:pt x="17098" y="11907"/>
                  <a:pt x="17098" y="11907"/>
                  <a:pt x="17098" y="11907"/>
                </a:cubicBezTo>
                <a:cubicBezTo>
                  <a:pt x="17117" y="11835"/>
                  <a:pt x="17155" y="11798"/>
                  <a:pt x="17174" y="11726"/>
                </a:cubicBezTo>
                <a:cubicBezTo>
                  <a:pt x="17174" y="11726"/>
                  <a:pt x="17174" y="11762"/>
                  <a:pt x="17174" y="11798"/>
                </a:cubicBezTo>
                <a:cubicBezTo>
                  <a:pt x="17174" y="11798"/>
                  <a:pt x="17155" y="11798"/>
                  <a:pt x="17155" y="11835"/>
                </a:cubicBezTo>
                <a:close/>
                <a:moveTo>
                  <a:pt x="17212" y="12307"/>
                </a:moveTo>
                <a:cubicBezTo>
                  <a:pt x="17212" y="12307"/>
                  <a:pt x="17212" y="12307"/>
                  <a:pt x="17212" y="12307"/>
                </a:cubicBezTo>
                <a:cubicBezTo>
                  <a:pt x="17193" y="12307"/>
                  <a:pt x="17136" y="12343"/>
                  <a:pt x="17136" y="12343"/>
                </a:cubicBezTo>
                <a:cubicBezTo>
                  <a:pt x="17136" y="12343"/>
                  <a:pt x="17136" y="12343"/>
                  <a:pt x="17136" y="12343"/>
                </a:cubicBezTo>
                <a:cubicBezTo>
                  <a:pt x="17155" y="12379"/>
                  <a:pt x="17155" y="12379"/>
                  <a:pt x="17174" y="12379"/>
                </a:cubicBezTo>
                <a:cubicBezTo>
                  <a:pt x="17174" y="12379"/>
                  <a:pt x="17174" y="12379"/>
                  <a:pt x="17174" y="12415"/>
                </a:cubicBezTo>
                <a:cubicBezTo>
                  <a:pt x="17155" y="12452"/>
                  <a:pt x="17117" y="12415"/>
                  <a:pt x="17117" y="12452"/>
                </a:cubicBezTo>
                <a:cubicBezTo>
                  <a:pt x="17098" y="12415"/>
                  <a:pt x="17023" y="12379"/>
                  <a:pt x="17004" y="12415"/>
                </a:cubicBezTo>
                <a:cubicBezTo>
                  <a:pt x="16985" y="12452"/>
                  <a:pt x="17004" y="12488"/>
                  <a:pt x="16985" y="12524"/>
                </a:cubicBezTo>
                <a:cubicBezTo>
                  <a:pt x="16985" y="12561"/>
                  <a:pt x="16966" y="12561"/>
                  <a:pt x="16966" y="12561"/>
                </a:cubicBezTo>
                <a:cubicBezTo>
                  <a:pt x="16966" y="12597"/>
                  <a:pt x="16966" y="12597"/>
                  <a:pt x="16966" y="12633"/>
                </a:cubicBezTo>
                <a:cubicBezTo>
                  <a:pt x="16966" y="12670"/>
                  <a:pt x="16947" y="12706"/>
                  <a:pt x="16928" y="12742"/>
                </a:cubicBezTo>
                <a:cubicBezTo>
                  <a:pt x="16928" y="12742"/>
                  <a:pt x="16871" y="12778"/>
                  <a:pt x="16871" y="12778"/>
                </a:cubicBezTo>
                <a:cubicBezTo>
                  <a:pt x="16853" y="12778"/>
                  <a:pt x="16815" y="12706"/>
                  <a:pt x="16796" y="12742"/>
                </a:cubicBezTo>
                <a:cubicBezTo>
                  <a:pt x="16777" y="12778"/>
                  <a:pt x="16758" y="12815"/>
                  <a:pt x="16739" y="12815"/>
                </a:cubicBezTo>
                <a:cubicBezTo>
                  <a:pt x="16739" y="12815"/>
                  <a:pt x="16720" y="12815"/>
                  <a:pt x="16701" y="12815"/>
                </a:cubicBezTo>
                <a:cubicBezTo>
                  <a:pt x="16701" y="12815"/>
                  <a:pt x="16682" y="12815"/>
                  <a:pt x="16682" y="12815"/>
                </a:cubicBezTo>
                <a:cubicBezTo>
                  <a:pt x="16663" y="12778"/>
                  <a:pt x="16626" y="12778"/>
                  <a:pt x="16626" y="12706"/>
                </a:cubicBezTo>
                <a:cubicBezTo>
                  <a:pt x="16626" y="12706"/>
                  <a:pt x="16626" y="12706"/>
                  <a:pt x="16644" y="12706"/>
                </a:cubicBezTo>
                <a:cubicBezTo>
                  <a:pt x="16644" y="12742"/>
                  <a:pt x="16663" y="12742"/>
                  <a:pt x="16663" y="12742"/>
                </a:cubicBezTo>
                <a:cubicBezTo>
                  <a:pt x="16682" y="12742"/>
                  <a:pt x="16701" y="12778"/>
                  <a:pt x="16720" y="12778"/>
                </a:cubicBezTo>
                <a:cubicBezTo>
                  <a:pt x="16720" y="12778"/>
                  <a:pt x="16720" y="12742"/>
                  <a:pt x="16720" y="12742"/>
                </a:cubicBezTo>
                <a:cubicBezTo>
                  <a:pt x="16720" y="12742"/>
                  <a:pt x="16720" y="12742"/>
                  <a:pt x="16720" y="12742"/>
                </a:cubicBezTo>
                <a:cubicBezTo>
                  <a:pt x="16701" y="12742"/>
                  <a:pt x="16701" y="12742"/>
                  <a:pt x="16701" y="12742"/>
                </a:cubicBezTo>
                <a:cubicBezTo>
                  <a:pt x="16701" y="12706"/>
                  <a:pt x="16739" y="12597"/>
                  <a:pt x="16739" y="12597"/>
                </a:cubicBezTo>
                <a:cubicBezTo>
                  <a:pt x="16758" y="12597"/>
                  <a:pt x="16777" y="12597"/>
                  <a:pt x="16777" y="12561"/>
                </a:cubicBezTo>
                <a:cubicBezTo>
                  <a:pt x="16796" y="12561"/>
                  <a:pt x="16815" y="12561"/>
                  <a:pt x="16815" y="12561"/>
                </a:cubicBezTo>
                <a:cubicBezTo>
                  <a:pt x="16834" y="12524"/>
                  <a:pt x="16834" y="12488"/>
                  <a:pt x="16853" y="12488"/>
                </a:cubicBezTo>
                <a:cubicBezTo>
                  <a:pt x="16853" y="12488"/>
                  <a:pt x="16853" y="12452"/>
                  <a:pt x="16871" y="12452"/>
                </a:cubicBezTo>
                <a:cubicBezTo>
                  <a:pt x="16871" y="12452"/>
                  <a:pt x="16890" y="12415"/>
                  <a:pt x="16890" y="12379"/>
                </a:cubicBezTo>
                <a:cubicBezTo>
                  <a:pt x="16909" y="12379"/>
                  <a:pt x="16909" y="12379"/>
                  <a:pt x="16928" y="12379"/>
                </a:cubicBezTo>
                <a:cubicBezTo>
                  <a:pt x="16928" y="12343"/>
                  <a:pt x="16928" y="12343"/>
                  <a:pt x="16947" y="12307"/>
                </a:cubicBezTo>
                <a:cubicBezTo>
                  <a:pt x="16947" y="12307"/>
                  <a:pt x="16947" y="12307"/>
                  <a:pt x="16947" y="12307"/>
                </a:cubicBezTo>
                <a:cubicBezTo>
                  <a:pt x="16947" y="12307"/>
                  <a:pt x="16947" y="12343"/>
                  <a:pt x="16947" y="12343"/>
                </a:cubicBezTo>
                <a:cubicBezTo>
                  <a:pt x="16947" y="12343"/>
                  <a:pt x="16947" y="12343"/>
                  <a:pt x="16947" y="12343"/>
                </a:cubicBezTo>
                <a:cubicBezTo>
                  <a:pt x="16966" y="12343"/>
                  <a:pt x="16985" y="12343"/>
                  <a:pt x="16985" y="12343"/>
                </a:cubicBezTo>
                <a:cubicBezTo>
                  <a:pt x="16985" y="12307"/>
                  <a:pt x="16985" y="12307"/>
                  <a:pt x="16966" y="12270"/>
                </a:cubicBezTo>
                <a:cubicBezTo>
                  <a:pt x="16966" y="12270"/>
                  <a:pt x="16966" y="12270"/>
                  <a:pt x="16966" y="12270"/>
                </a:cubicBezTo>
                <a:cubicBezTo>
                  <a:pt x="16966" y="12270"/>
                  <a:pt x="16966" y="12270"/>
                  <a:pt x="16985" y="12270"/>
                </a:cubicBezTo>
                <a:cubicBezTo>
                  <a:pt x="16985" y="12270"/>
                  <a:pt x="16985" y="12270"/>
                  <a:pt x="17004" y="12270"/>
                </a:cubicBezTo>
                <a:cubicBezTo>
                  <a:pt x="17004" y="12198"/>
                  <a:pt x="17023" y="12198"/>
                  <a:pt x="17042" y="12161"/>
                </a:cubicBezTo>
                <a:cubicBezTo>
                  <a:pt x="17042" y="12125"/>
                  <a:pt x="17061" y="12125"/>
                  <a:pt x="17061" y="12089"/>
                </a:cubicBezTo>
                <a:cubicBezTo>
                  <a:pt x="17061" y="12089"/>
                  <a:pt x="17061" y="12125"/>
                  <a:pt x="17061" y="12125"/>
                </a:cubicBezTo>
                <a:cubicBezTo>
                  <a:pt x="17061" y="12125"/>
                  <a:pt x="17080" y="12125"/>
                  <a:pt x="17080" y="12125"/>
                </a:cubicBezTo>
                <a:cubicBezTo>
                  <a:pt x="17080" y="12125"/>
                  <a:pt x="17080" y="12125"/>
                  <a:pt x="17080" y="12089"/>
                </a:cubicBezTo>
                <a:cubicBezTo>
                  <a:pt x="17098" y="12125"/>
                  <a:pt x="17098" y="12125"/>
                  <a:pt x="17117" y="12161"/>
                </a:cubicBezTo>
                <a:cubicBezTo>
                  <a:pt x="17117" y="12198"/>
                  <a:pt x="17098" y="12198"/>
                  <a:pt x="17098" y="12234"/>
                </a:cubicBezTo>
                <a:cubicBezTo>
                  <a:pt x="17117" y="12234"/>
                  <a:pt x="17117" y="12198"/>
                  <a:pt x="17136" y="12198"/>
                </a:cubicBezTo>
                <a:cubicBezTo>
                  <a:pt x="17136" y="12234"/>
                  <a:pt x="17136" y="12234"/>
                  <a:pt x="17136" y="12234"/>
                </a:cubicBezTo>
                <a:cubicBezTo>
                  <a:pt x="17136" y="12234"/>
                  <a:pt x="17136" y="12234"/>
                  <a:pt x="17136" y="12234"/>
                </a:cubicBezTo>
                <a:cubicBezTo>
                  <a:pt x="17136" y="12234"/>
                  <a:pt x="17136" y="12234"/>
                  <a:pt x="17136" y="12234"/>
                </a:cubicBezTo>
                <a:cubicBezTo>
                  <a:pt x="17155" y="12234"/>
                  <a:pt x="17193" y="12270"/>
                  <a:pt x="17212" y="12307"/>
                </a:cubicBezTo>
                <a:close/>
                <a:moveTo>
                  <a:pt x="17193" y="11726"/>
                </a:moveTo>
                <a:cubicBezTo>
                  <a:pt x="17193" y="11726"/>
                  <a:pt x="17193" y="11726"/>
                  <a:pt x="17193" y="11726"/>
                </a:cubicBezTo>
                <a:cubicBezTo>
                  <a:pt x="17193" y="11726"/>
                  <a:pt x="17193" y="11726"/>
                  <a:pt x="17193" y="11726"/>
                </a:cubicBezTo>
                <a:cubicBezTo>
                  <a:pt x="17193" y="11689"/>
                  <a:pt x="17212" y="11689"/>
                  <a:pt x="17212" y="11653"/>
                </a:cubicBezTo>
                <a:cubicBezTo>
                  <a:pt x="17212" y="11617"/>
                  <a:pt x="17212" y="11617"/>
                  <a:pt x="17212" y="11581"/>
                </a:cubicBezTo>
                <a:cubicBezTo>
                  <a:pt x="17231" y="11581"/>
                  <a:pt x="17231" y="11581"/>
                  <a:pt x="17231" y="11581"/>
                </a:cubicBezTo>
                <a:cubicBezTo>
                  <a:pt x="17231" y="11581"/>
                  <a:pt x="17231" y="11581"/>
                  <a:pt x="17231" y="11581"/>
                </a:cubicBezTo>
                <a:cubicBezTo>
                  <a:pt x="17231" y="11581"/>
                  <a:pt x="17231" y="11617"/>
                  <a:pt x="17231" y="11617"/>
                </a:cubicBezTo>
                <a:cubicBezTo>
                  <a:pt x="17231" y="11617"/>
                  <a:pt x="17231" y="11653"/>
                  <a:pt x="17250" y="11653"/>
                </a:cubicBezTo>
                <a:cubicBezTo>
                  <a:pt x="17231" y="11689"/>
                  <a:pt x="17212" y="11689"/>
                  <a:pt x="17193" y="11726"/>
                </a:cubicBezTo>
                <a:close/>
                <a:moveTo>
                  <a:pt x="17098" y="14557"/>
                </a:moveTo>
                <a:cubicBezTo>
                  <a:pt x="17098" y="14557"/>
                  <a:pt x="17098" y="14557"/>
                  <a:pt x="17098" y="14521"/>
                </a:cubicBezTo>
                <a:cubicBezTo>
                  <a:pt x="17098" y="14521"/>
                  <a:pt x="17117" y="14557"/>
                  <a:pt x="17117" y="14557"/>
                </a:cubicBezTo>
                <a:cubicBezTo>
                  <a:pt x="17117" y="14521"/>
                  <a:pt x="17117" y="14521"/>
                  <a:pt x="17117" y="14485"/>
                </a:cubicBezTo>
                <a:cubicBezTo>
                  <a:pt x="17136" y="14485"/>
                  <a:pt x="17155" y="14485"/>
                  <a:pt x="17155" y="14485"/>
                </a:cubicBezTo>
                <a:cubicBezTo>
                  <a:pt x="17155" y="14521"/>
                  <a:pt x="17155" y="14521"/>
                  <a:pt x="17174" y="14521"/>
                </a:cubicBezTo>
                <a:cubicBezTo>
                  <a:pt x="17174" y="14521"/>
                  <a:pt x="17174" y="14521"/>
                  <a:pt x="17174" y="14521"/>
                </a:cubicBezTo>
                <a:cubicBezTo>
                  <a:pt x="17174" y="14521"/>
                  <a:pt x="17174" y="14485"/>
                  <a:pt x="17193" y="14485"/>
                </a:cubicBezTo>
                <a:cubicBezTo>
                  <a:pt x="17212" y="14521"/>
                  <a:pt x="17212" y="14521"/>
                  <a:pt x="17231" y="14521"/>
                </a:cubicBezTo>
                <a:cubicBezTo>
                  <a:pt x="17250" y="14557"/>
                  <a:pt x="17250" y="14521"/>
                  <a:pt x="17269" y="14521"/>
                </a:cubicBezTo>
                <a:cubicBezTo>
                  <a:pt x="17269" y="14521"/>
                  <a:pt x="17288" y="14557"/>
                  <a:pt x="17288" y="14594"/>
                </a:cubicBezTo>
                <a:cubicBezTo>
                  <a:pt x="17306" y="14594"/>
                  <a:pt x="17382" y="14630"/>
                  <a:pt x="17401" y="14594"/>
                </a:cubicBezTo>
                <a:cubicBezTo>
                  <a:pt x="17401" y="14594"/>
                  <a:pt x="17401" y="14557"/>
                  <a:pt x="17401" y="14557"/>
                </a:cubicBezTo>
                <a:cubicBezTo>
                  <a:pt x="17420" y="14557"/>
                  <a:pt x="17420" y="14557"/>
                  <a:pt x="17420" y="14557"/>
                </a:cubicBezTo>
                <a:cubicBezTo>
                  <a:pt x="17420" y="14557"/>
                  <a:pt x="17439" y="14557"/>
                  <a:pt x="17439" y="14594"/>
                </a:cubicBezTo>
                <a:cubicBezTo>
                  <a:pt x="17439" y="14594"/>
                  <a:pt x="17458" y="14594"/>
                  <a:pt x="17477" y="14594"/>
                </a:cubicBezTo>
                <a:cubicBezTo>
                  <a:pt x="17496" y="14594"/>
                  <a:pt x="17515" y="14594"/>
                  <a:pt x="17533" y="14630"/>
                </a:cubicBezTo>
                <a:cubicBezTo>
                  <a:pt x="17533" y="14630"/>
                  <a:pt x="17533" y="14666"/>
                  <a:pt x="17533" y="14666"/>
                </a:cubicBezTo>
                <a:cubicBezTo>
                  <a:pt x="17552" y="14739"/>
                  <a:pt x="17590" y="14703"/>
                  <a:pt x="17628" y="14703"/>
                </a:cubicBezTo>
                <a:cubicBezTo>
                  <a:pt x="17628" y="14739"/>
                  <a:pt x="17609" y="14775"/>
                  <a:pt x="17628" y="14775"/>
                </a:cubicBezTo>
                <a:cubicBezTo>
                  <a:pt x="17628" y="14811"/>
                  <a:pt x="17628" y="14811"/>
                  <a:pt x="17628" y="14811"/>
                </a:cubicBezTo>
                <a:cubicBezTo>
                  <a:pt x="17609" y="14811"/>
                  <a:pt x="17590" y="14775"/>
                  <a:pt x="17552" y="14775"/>
                </a:cubicBezTo>
                <a:cubicBezTo>
                  <a:pt x="17552" y="14739"/>
                  <a:pt x="17533" y="14775"/>
                  <a:pt x="17533" y="14775"/>
                </a:cubicBezTo>
                <a:cubicBezTo>
                  <a:pt x="17496" y="14775"/>
                  <a:pt x="17458" y="14775"/>
                  <a:pt x="17420" y="14775"/>
                </a:cubicBezTo>
                <a:cubicBezTo>
                  <a:pt x="17382" y="14739"/>
                  <a:pt x="17344" y="14703"/>
                  <a:pt x="17306" y="14703"/>
                </a:cubicBezTo>
                <a:cubicBezTo>
                  <a:pt x="17288" y="14666"/>
                  <a:pt x="17269" y="14703"/>
                  <a:pt x="17250" y="14703"/>
                </a:cubicBezTo>
                <a:cubicBezTo>
                  <a:pt x="17231" y="14703"/>
                  <a:pt x="17231" y="14666"/>
                  <a:pt x="17212" y="14666"/>
                </a:cubicBezTo>
                <a:cubicBezTo>
                  <a:pt x="17193" y="14666"/>
                  <a:pt x="17155" y="14666"/>
                  <a:pt x="17136" y="14666"/>
                </a:cubicBezTo>
                <a:cubicBezTo>
                  <a:pt x="17155" y="14630"/>
                  <a:pt x="17155" y="14630"/>
                  <a:pt x="17155" y="14630"/>
                </a:cubicBezTo>
                <a:cubicBezTo>
                  <a:pt x="17155" y="14630"/>
                  <a:pt x="17155" y="14630"/>
                  <a:pt x="17155" y="14630"/>
                </a:cubicBezTo>
                <a:cubicBezTo>
                  <a:pt x="17136" y="14594"/>
                  <a:pt x="17080" y="14594"/>
                  <a:pt x="17080" y="14594"/>
                </a:cubicBezTo>
                <a:cubicBezTo>
                  <a:pt x="17080" y="14594"/>
                  <a:pt x="17098" y="14594"/>
                  <a:pt x="17098" y="14557"/>
                </a:cubicBezTo>
                <a:close/>
                <a:moveTo>
                  <a:pt x="17571" y="17062"/>
                </a:moveTo>
                <a:cubicBezTo>
                  <a:pt x="17571" y="17062"/>
                  <a:pt x="17571" y="17062"/>
                  <a:pt x="17571" y="17062"/>
                </a:cubicBezTo>
                <a:cubicBezTo>
                  <a:pt x="17571" y="17062"/>
                  <a:pt x="17571" y="17026"/>
                  <a:pt x="17552" y="17026"/>
                </a:cubicBezTo>
                <a:cubicBezTo>
                  <a:pt x="17552" y="17026"/>
                  <a:pt x="17552" y="17026"/>
                  <a:pt x="17552" y="17026"/>
                </a:cubicBezTo>
                <a:cubicBezTo>
                  <a:pt x="17552" y="17026"/>
                  <a:pt x="17552" y="17026"/>
                  <a:pt x="17552" y="17026"/>
                </a:cubicBezTo>
                <a:cubicBezTo>
                  <a:pt x="17571" y="17026"/>
                  <a:pt x="17590" y="17026"/>
                  <a:pt x="17571" y="17062"/>
                </a:cubicBezTo>
                <a:close/>
                <a:moveTo>
                  <a:pt x="19009" y="15465"/>
                </a:moveTo>
                <a:cubicBezTo>
                  <a:pt x="19009" y="15465"/>
                  <a:pt x="19009" y="15465"/>
                  <a:pt x="18990" y="15465"/>
                </a:cubicBezTo>
                <a:cubicBezTo>
                  <a:pt x="18990" y="15465"/>
                  <a:pt x="18990" y="15465"/>
                  <a:pt x="18990" y="15465"/>
                </a:cubicBezTo>
                <a:cubicBezTo>
                  <a:pt x="19009" y="15429"/>
                  <a:pt x="18990" y="15429"/>
                  <a:pt x="19009" y="15429"/>
                </a:cubicBezTo>
                <a:cubicBezTo>
                  <a:pt x="19009" y="15429"/>
                  <a:pt x="19009" y="15429"/>
                  <a:pt x="19028" y="15429"/>
                </a:cubicBezTo>
                <a:cubicBezTo>
                  <a:pt x="19009" y="15429"/>
                  <a:pt x="19028" y="15465"/>
                  <a:pt x="19009" y="15465"/>
                </a:cubicBezTo>
                <a:close/>
                <a:moveTo>
                  <a:pt x="19198" y="15719"/>
                </a:moveTo>
                <a:cubicBezTo>
                  <a:pt x="19198" y="15719"/>
                  <a:pt x="19198" y="15719"/>
                  <a:pt x="19198" y="15719"/>
                </a:cubicBezTo>
                <a:cubicBezTo>
                  <a:pt x="19198" y="15755"/>
                  <a:pt x="19179" y="15755"/>
                  <a:pt x="19179" y="15755"/>
                </a:cubicBezTo>
                <a:cubicBezTo>
                  <a:pt x="19179" y="15755"/>
                  <a:pt x="19198" y="15719"/>
                  <a:pt x="19198" y="15719"/>
                </a:cubicBezTo>
                <a:cubicBezTo>
                  <a:pt x="19198" y="15719"/>
                  <a:pt x="19198" y="15719"/>
                  <a:pt x="19198" y="15719"/>
                </a:cubicBezTo>
                <a:cubicBezTo>
                  <a:pt x="19198" y="15719"/>
                  <a:pt x="19198" y="15719"/>
                  <a:pt x="19198" y="15719"/>
                </a:cubicBezTo>
                <a:close/>
                <a:moveTo>
                  <a:pt x="19141" y="14666"/>
                </a:moveTo>
                <a:cubicBezTo>
                  <a:pt x="19141" y="14666"/>
                  <a:pt x="19141" y="14703"/>
                  <a:pt x="19160" y="14703"/>
                </a:cubicBezTo>
                <a:cubicBezTo>
                  <a:pt x="19141" y="14739"/>
                  <a:pt x="19122" y="14775"/>
                  <a:pt x="19103" y="14775"/>
                </a:cubicBezTo>
                <a:cubicBezTo>
                  <a:pt x="19103" y="14775"/>
                  <a:pt x="19084" y="14775"/>
                  <a:pt x="19084" y="14775"/>
                </a:cubicBezTo>
                <a:cubicBezTo>
                  <a:pt x="19084" y="14775"/>
                  <a:pt x="19084" y="14775"/>
                  <a:pt x="19084" y="14775"/>
                </a:cubicBezTo>
                <a:cubicBezTo>
                  <a:pt x="19084" y="14739"/>
                  <a:pt x="19103" y="14703"/>
                  <a:pt x="19122" y="14666"/>
                </a:cubicBezTo>
                <a:cubicBezTo>
                  <a:pt x="19122" y="14666"/>
                  <a:pt x="19141" y="14666"/>
                  <a:pt x="19141" y="14666"/>
                </a:cubicBezTo>
                <a:close/>
                <a:moveTo>
                  <a:pt x="18649" y="15138"/>
                </a:moveTo>
                <a:cubicBezTo>
                  <a:pt x="18649" y="15138"/>
                  <a:pt x="18668" y="15138"/>
                  <a:pt x="18668" y="15138"/>
                </a:cubicBezTo>
                <a:cubicBezTo>
                  <a:pt x="18668" y="15174"/>
                  <a:pt x="18668" y="15174"/>
                  <a:pt x="18649" y="15211"/>
                </a:cubicBezTo>
                <a:cubicBezTo>
                  <a:pt x="18649" y="15211"/>
                  <a:pt x="18649" y="15211"/>
                  <a:pt x="18649" y="15211"/>
                </a:cubicBezTo>
                <a:cubicBezTo>
                  <a:pt x="18630" y="15211"/>
                  <a:pt x="18630" y="15211"/>
                  <a:pt x="18612" y="15211"/>
                </a:cubicBezTo>
                <a:cubicBezTo>
                  <a:pt x="18612" y="15174"/>
                  <a:pt x="18612" y="15174"/>
                  <a:pt x="18593" y="15138"/>
                </a:cubicBezTo>
                <a:cubicBezTo>
                  <a:pt x="18612" y="15138"/>
                  <a:pt x="18612" y="15138"/>
                  <a:pt x="18612" y="15138"/>
                </a:cubicBezTo>
                <a:cubicBezTo>
                  <a:pt x="18612" y="15138"/>
                  <a:pt x="18630" y="15174"/>
                  <a:pt x="18649" y="15138"/>
                </a:cubicBezTo>
                <a:close/>
                <a:moveTo>
                  <a:pt x="18612" y="15211"/>
                </a:moveTo>
                <a:cubicBezTo>
                  <a:pt x="18593" y="15211"/>
                  <a:pt x="18593" y="15211"/>
                  <a:pt x="18593" y="15211"/>
                </a:cubicBezTo>
                <a:cubicBezTo>
                  <a:pt x="18593" y="15211"/>
                  <a:pt x="18593" y="15211"/>
                  <a:pt x="18593" y="15211"/>
                </a:cubicBezTo>
                <a:cubicBezTo>
                  <a:pt x="18593" y="15174"/>
                  <a:pt x="18593" y="15174"/>
                  <a:pt x="18593" y="15138"/>
                </a:cubicBezTo>
                <a:cubicBezTo>
                  <a:pt x="18593" y="15138"/>
                  <a:pt x="18593" y="15138"/>
                  <a:pt x="18593" y="15138"/>
                </a:cubicBezTo>
                <a:cubicBezTo>
                  <a:pt x="18593" y="15138"/>
                  <a:pt x="18593" y="15138"/>
                  <a:pt x="18593" y="15138"/>
                </a:cubicBezTo>
                <a:cubicBezTo>
                  <a:pt x="18612" y="15174"/>
                  <a:pt x="18612" y="15174"/>
                  <a:pt x="18612" y="15211"/>
                </a:cubicBezTo>
                <a:cubicBezTo>
                  <a:pt x="18612" y="15211"/>
                  <a:pt x="18612" y="15211"/>
                  <a:pt x="18612" y="15211"/>
                </a:cubicBezTo>
                <a:cubicBezTo>
                  <a:pt x="18612" y="15211"/>
                  <a:pt x="18612" y="15211"/>
                  <a:pt x="18612" y="15211"/>
                </a:cubicBezTo>
                <a:close/>
                <a:moveTo>
                  <a:pt x="18536" y="14158"/>
                </a:moveTo>
                <a:cubicBezTo>
                  <a:pt x="18517" y="14158"/>
                  <a:pt x="18517" y="14194"/>
                  <a:pt x="18498" y="14194"/>
                </a:cubicBezTo>
                <a:cubicBezTo>
                  <a:pt x="18498" y="14158"/>
                  <a:pt x="18498" y="14158"/>
                  <a:pt x="18479" y="14122"/>
                </a:cubicBezTo>
                <a:cubicBezTo>
                  <a:pt x="18517" y="14122"/>
                  <a:pt x="18536" y="14122"/>
                  <a:pt x="18555" y="14158"/>
                </a:cubicBezTo>
                <a:cubicBezTo>
                  <a:pt x="18555" y="14158"/>
                  <a:pt x="18574" y="14122"/>
                  <a:pt x="18574" y="14122"/>
                </a:cubicBezTo>
                <a:cubicBezTo>
                  <a:pt x="18612" y="14122"/>
                  <a:pt x="18649" y="14158"/>
                  <a:pt x="18649" y="14231"/>
                </a:cubicBezTo>
                <a:cubicBezTo>
                  <a:pt x="18649" y="14231"/>
                  <a:pt x="18649" y="14231"/>
                  <a:pt x="18649" y="14231"/>
                </a:cubicBezTo>
                <a:cubicBezTo>
                  <a:pt x="18630" y="14231"/>
                  <a:pt x="18612" y="14194"/>
                  <a:pt x="18593" y="14158"/>
                </a:cubicBezTo>
                <a:cubicBezTo>
                  <a:pt x="18593" y="14158"/>
                  <a:pt x="18574" y="14158"/>
                  <a:pt x="18574" y="14158"/>
                </a:cubicBezTo>
                <a:cubicBezTo>
                  <a:pt x="18574" y="14194"/>
                  <a:pt x="18574" y="14194"/>
                  <a:pt x="18574" y="14194"/>
                </a:cubicBezTo>
                <a:cubicBezTo>
                  <a:pt x="18555" y="14194"/>
                  <a:pt x="18555" y="14158"/>
                  <a:pt x="18536" y="14158"/>
                </a:cubicBezTo>
                <a:close/>
                <a:moveTo>
                  <a:pt x="18441" y="13650"/>
                </a:moveTo>
                <a:cubicBezTo>
                  <a:pt x="18441" y="13613"/>
                  <a:pt x="18460" y="13577"/>
                  <a:pt x="18460" y="13541"/>
                </a:cubicBezTo>
                <a:cubicBezTo>
                  <a:pt x="18479" y="13577"/>
                  <a:pt x="18479" y="13577"/>
                  <a:pt x="18479" y="13577"/>
                </a:cubicBezTo>
                <a:cubicBezTo>
                  <a:pt x="18479" y="13613"/>
                  <a:pt x="18460" y="13650"/>
                  <a:pt x="18460" y="13686"/>
                </a:cubicBezTo>
                <a:cubicBezTo>
                  <a:pt x="18460" y="13686"/>
                  <a:pt x="18460" y="13686"/>
                  <a:pt x="18460" y="13686"/>
                </a:cubicBezTo>
                <a:cubicBezTo>
                  <a:pt x="18460" y="13686"/>
                  <a:pt x="18479" y="13686"/>
                  <a:pt x="18479" y="13686"/>
                </a:cubicBezTo>
                <a:cubicBezTo>
                  <a:pt x="18479" y="13650"/>
                  <a:pt x="18498" y="13577"/>
                  <a:pt x="18517" y="13613"/>
                </a:cubicBezTo>
                <a:cubicBezTo>
                  <a:pt x="18517" y="13613"/>
                  <a:pt x="18517" y="13650"/>
                  <a:pt x="18517" y="13650"/>
                </a:cubicBezTo>
                <a:cubicBezTo>
                  <a:pt x="18498" y="13650"/>
                  <a:pt x="18498" y="13686"/>
                  <a:pt x="18498" y="13686"/>
                </a:cubicBezTo>
                <a:cubicBezTo>
                  <a:pt x="18498" y="13722"/>
                  <a:pt x="18517" y="13722"/>
                  <a:pt x="18517" y="13722"/>
                </a:cubicBezTo>
                <a:cubicBezTo>
                  <a:pt x="18517" y="13722"/>
                  <a:pt x="18517" y="13722"/>
                  <a:pt x="18517" y="13759"/>
                </a:cubicBezTo>
                <a:cubicBezTo>
                  <a:pt x="18517" y="13759"/>
                  <a:pt x="18498" y="13722"/>
                  <a:pt x="18479" y="13722"/>
                </a:cubicBezTo>
                <a:cubicBezTo>
                  <a:pt x="18479" y="13722"/>
                  <a:pt x="18479" y="13722"/>
                  <a:pt x="18479" y="13722"/>
                </a:cubicBezTo>
                <a:cubicBezTo>
                  <a:pt x="18479" y="13795"/>
                  <a:pt x="18479" y="13831"/>
                  <a:pt x="18498" y="13868"/>
                </a:cubicBezTo>
                <a:cubicBezTo>
                  <a:pt x="18498" y="13868"/>
                  <a:pt x="18498" y="13904"/>
                  <a:pt x="18498" y="13904"/>
                </a:cubicBezTo>
                <a:cubicBezTo>
                  <a:pt x="18479" y="13868"/>
                  <a:pt x="18460" y="13831"/>
                  <a:pt x="18460" y="13795"/>
                </a:cubicBezTo>
                <a:cubicBezTo>
                  <a:pt x="18460" y="13795"/>
                  <a:pt x="18460" y="13759"/>
                  <a:pt x="18460" y="13759"/>
                </a:cubicBezTo>
                <a:cubicBezTo>
                  <a:pt x="18460" y="13759"/>
                  <a:pt x="18441" y="13722"/>
                  <a:pt x="18441" y="13722"/>
                </a:cubicBezTo>
                <a:cubicBezTo>
                  <a:pt x="18441" y="13686"/>
                  <a:pt x="18441" y="13686"/>
                  <a:pt x="18441" y="13686"/>
                </a:cubicBezTo>
                <a:cubicBezTo>
                  <a:pt x="18441" y="13686"/>
                  <a:pt x="18441" y="13650"/>
                  <a:pt x="18441" y="13650"/>
                </a:cubicBezTo>
                <a:close/>
                <a:moveTo>
                  <a:pt x="17893" y="8822"/>
                </a:moveTo>
                <a:cubicBezTo>
                  <a:pt x="17893" y="8785"/>
                  <a:pt x="17912" y="8785"/>
                  <a:pt x="17912" y="8785"/>
                </a:cubicBezTo>
                <a:cubicBezTo>
                  <a:pt x="17912" y="8785"/>
                  <a:pt x="17912" y="8749"/>
                  <a:pt x="17912" y="8749"/>
                </a:cubicBezTo>
                <a:cubicBezTo>
                  <a:pt x="17931" y="8749"/>
                  <a:pt x="17931" y="8785"/>
                  <a:pt x="17931" y="8785"/>
                </a:cubicBezTo>
                <a:cubicBezTo>
                  <a:pt x="17950" y="8822"/>
                  <a:pt x="17968" y="8785"/>
                  <a:pt x="17987" y="8785"/>
                </a:cubicBezTo>
                <a:cubicBezTo>
                  <a:pt x="17987" y="8822"/>
                  <a:pt x="17987" y="8822"/>
                  <a:pt x="17987" y="8822"/>
                </a:cubicBezTo>
                <a:cubicBezTo>
                  <a:pt x="17987" y="8822"/>
                  <a:pt x="17968" y="8822"/>
                  <a:pt x="17968" y="8858"/>
                </a:cubicBezTo>
                <a:cubicBezTo>
                  <a:pt x="17987" y="8858"/>
                  <a:pt x="17987" y="8894"/>
                  <a:pt x="17987" y="8894"/>
                </a:cubicBezTo>
                <a:cubicBezTo>
                  <a:pt x="17968" y="8930"/>
                  <a:pt x="17968" y="9003"/>
                  <a:pt x="17968" y="9039"/>
                </a:cubicBezTo>
                <a:cubicBezTo>
                  <a:pt x="17968" y="9039"/>
                  <a:pt x="17931" y="9148"/>
                  <a:pt x="17931" y="9148"/>
                </a:cubicBezTo>
                <a:cubicBezTo>
                  <a:pt x="17931" y="9148"/>
                  <a:pt x="17931" y="9148"/>
                  <a:pt x="17912" y="9148"/>
                </a:cubicBezTo>
                <a:cubicBezTo>
                  <a:pt x="17931" y="9112"/>
                  <a:pt x="17931" y="9076"/>
                  <a:pt x="17931" y="9076"/>
                </a:cubicBezTo>
                <a:cubicBezTo>
                  <a:pt x="17931" y="9076"/>
                  <a:pt x="17931" y="9039"/>
                  <a:pt x="17931" y="9039"/>
                </a:cubicBezTo>
                <a:cubicBezTo>
                  <a:pt x="17912" y="9039"/>
                  <a:pt x="17912" y="9076"/>
                  <a:pt x="17912" y="9076"/>
                </a:cubicBezTo>
                <a:cubicBezTo>
                  <a:pt x="17912" y="9076"/>
                  <a:pt x="17912" y="9112"/>
                  <a:pt x="17893" y="9112"/>
                </a:cubicBezTo>
                <a:cubicBezTo>
                  <a:pt x="17893" y="9112"/>
                  <a:pt x="17893" y="9112"/>
                  <a:pt x="17893" y="9112"/>
                </a:cubicBezTo>
                <a:cubicBezTo>
                  <a:pt x="17893" y="9112"/>
                  <a:pt x="17893" y="9112"/>
                  <a:pt x="17893" y="9112"/>
                </a:cubicBezTo>
                <a:cubicBezTo>
                  <a:pt x="17893" y="9076"/>
                  <a:pt x="17893" y="9076"/>
                  <a:pt x="17893" y="9039"/>
                </a:cubicBezTo>
                <a:cubicBezTo>
                  <a:pt x="17893" y="9039"/>
                  <a:pt x="17893" y="9003"/>
                  <a:pt x="17893" y="9003"/>
                </a:cubicBezTo>
                <a:cubicBezTo>
                  <a:pt x="17893" y="8967"/>
                  <a:pt x="17912" y="8967"/>
                  <a:pt x="17912" y="8930"/>
                </a:cubicBezTo>
                <a:cubicBezTo>
                  <a:pt x="17912" y="8894"/>
                  <a:pt x="17912" y="8894"/>
                  <a:pt x="17893" y="8858"/>
                </a:cubicBezTo>
                <a:cubicBezTo>
                  <a:pt x="17893" y="8858"/>
                  <a:pt x="17893" y="8858"/>
                  <a:pt x="17893" y="8858"/>
                </a:cubicBezTo>
                <a:cubicBezTo>
                  <a:pt x="17893" y="8894"/>
                  <a:pt x="17874" y="8894"/>
                  <a:pt x="17874" y="8930"/>
                </a:cubicBezTo>
                <a:cubicBezTo>
                  <a:pt x="17855" y="8894"/>
                  <a:pt x="17855" y="8858"/>
                  <a:pt x="17836" y="8858"/>
                </a:cubicBezTo>
                <a:cubicBezTo>
                  <a:pt x="17855" y="8822"/>
                  <a:pt x="17874" y="8822"/>
                  <a:pt x="17893" y="8822"/>
                </a:cubicBezTo>
                <a:close/>
                <a:moveTo>
                  <a:pt x="17912" y="14920"/>
                </a:moveTo>
                <a:cubicBezTo>
                  <a:pt x="17912" y="14920"/>
                  <a:pt x="17912" y="14920"/>
                  <a:pt x="17931" y="14920"/>
                </a:cubicBezTo>
                <a:cubicBezTo>
                  <a:pt x="17931" y="14884"/>
                  <a:pt x="17968" y="14920"/>
                  <a:pt x="17968" y="14884"/>
                </a:cubicBezTo>
                <a:cubicBezTo>
                  <a:pt x="17987" y="14920"/>
                  <a:pt x="18006" y="14957"/>
                  <a:pt x="18025" y="14957"/>
                </a:cubicBezTo>
                <a:cubicBezTo>
                  <a:pt x="18025" y="14993"/>
                  <a:pt x="18025" y="14993"/>
                  <a:pt x="18006" y="14993"/>
                </a:cubicBezTo>
                <a:cubicBezTo>
                  <a:pt x="18006" y="14993"/>
                  <a:pt x="17931" y="14920"/>
                  <a:pt x="17912" y="14920"/>
                </a:cubicBezTo>
                <a:close/>
                <a:moveTo>
                  <a:pt x="18158" y="14811"/>
                </a:moveTo>
                <a:cubicBezTo>
                  <a:pt x="18139" y="14811"/>
                  <a:pt x="18120" y="14811"/>
                  <a:pt x="18101" y="14811"/>
                </a:cubicBezTo>
                <a:cubicBezTo>
                  <a:pt x="18101" y="14848"/>
                  <a:pt x="18101" y="14848"/>
                  <a:pt x="18101" y="14848"/>
                </a:cubicBezTo>
                <a:cubicBezTo>
                  <a:pt x="18082" y="14848"/>
                  <a:pt x="18082" y="14848"/>
                  <a:pt x="18063" y="14848"/>
                </a:cubicBezTo>
                <a:cubicBezTo>
                  <a:pt x="18063" y="14848"/>
                  <a:pt x="18063" y="14848"/>
                  <a:pt x="18044" y="14848"/>
                </a:cubicBezTo>
                <a:cubicBezTo>
                  <a:pt x="18025" y="14848"/>
                  <a:pt x="18006" y="14811"/>
                  <a:pt x="17987" y="14848"/>
                </a:cubicBezTo>
                <a:cubicBezTo>
                  <a:pt x="17987" y="14811"/>
                  <a:pt x="17987" y="14811"/>
                  <a:pt x="17968" y="14811"/>
                </a:cubicBezTo>
                <a:cubicBezTo>
                  <a:pt x="17968" y="14811"/>
                  <a:pt x="17987" y="14775"/>
                  <a:pt x="17987" y="14775"/>
                </a:cubicBezTo>
                <a:cubicBezTo>
                  <a:pt x="18006" y="14775"/>
                  <a:pt x="18025" y="14775"/>
                  <a:pt x="18044" y="14775"/>
                </a:cubicBezTo>
                <a:cubicBezTo>
                  <a:pt x="18063" y="14775"/>
                  <a:pt x="18063" y="14811"/>
                  <a:pt x="18082" y="14811"/>
                </a:cubicBezTo>
                <a:cubicBezTo>
                  <a:pt x="18101" y="14775"/>
                  <a:pt x="18120" y="14811"/>
                  <a:pt x="18139" y="14775"/>
                </a:cubicBezTo>
                <a:cubicBezTo>
                  <a:pt x="18139" y="14775"/>
                  <a:pt x="18139" y="14775"/>
                  <a:pt x="18139" y="14775"/>
                </a:cubicBezTo>
                <a:cubicBezTo>
                  <a:pt x="18139" y="14775"/>
                  <a:pt x="18158" y="14775"/>
                  <a:pt x="18158" y="14739"/>
                </a:cubicBezTo>
                <a:cubicBezTo>
                  <a:pt x="18158" y="14739"/>
                  <a:pt x="18158" y="14739"/>
                  <a:pt x="18158" y="14739"/>
                </a:cubicBezTo>
                <a:cubicBezTo>
                  <a:pt x="18158" y="14739"/>
                  <a:pt x="18158" y="14739"/>
                  <a:pt x="18158" y="14739"/>
                </a:cubicBezTo>
                <a:cubicBezTo>
                  <a:pt x="18158" y="14739"/>
                  <a:pt x="18177" y="14739"/>
                  <a:pt x="18177" y="14739"/>
                </a:cubicBezTo>
                <a:cubicBezTo>
                  <a:pt x="18177" y="14775"/>
                  <a:pt x="18177" y="14775"/>
                  <a:pt x="18177" y="14775"/>
                </a:cubicBezTo>
                <a:cubicBezTo>
                  <a:pt x="18158" y="14775"/>
                  <a:pt x="18158" y="14775"/>
                  <a:pt x="18158" y="14811"/>
                </a:cubicBezTo>
                <a:close/>
                <a:moveTo>
                  <a:pt x="18101" y="8822"/>
                </a:moveTo>
                <a:cubicBezTo>
                  <a:pt x="18063" y="8822"/>
                  <a:pt x="18082" y="8894"/>
                  <a:pt x="18044" y="8930"/>
                </a:cubicBezTo>
                <a:cubicBezTo>
                  <a:pt x="18025" y="8894"/>
                  <a:pt x="18025" y="8858"/>
                  <a:pt x="18006" y="8822"/>
                </a:cubicBezTo>
                <a:cubicBezTo>
                  <a:pt x="18006" y="8822"/>
                  <a:pt x="18006" y="8822"/>
                  <a:pt x="18025" y="8822"/>
                </a:cubicBezTo>
                <a:cubicBezTo>
                  <a:pt x="18044" y="8785"/>
                  <a:pt x="18044" y="8785"/>
                  <a:pt x="18063" y="8749"/>
                </a:cubicBezTo>
                <a:cubicBezTo>
                  <a:pt x="18082" y="8749"/>
                  <a:pt x="18101" y="8749"/>
                  <a:pt x="18120" y="8713"/>
                </a:cubicBezTo>
                <a:cubicBezTo>
                  <a:pt x="18139" y="8713"/>
                  <a:pt x="18158" y="8713"/>
                  <a:pt x="18158" y="8749"/>
                </a:cubicBezTo>
                <a:cubicBezTo>
                  <a:pt x="18158" y="8749"/>
                  <a:pt x="18158" y="8749"/>
                  <a:pt x="18177" y="8749"/>
                </a:cubicBezTo>
                <a:cubicBezTo>
                  <a:pt x="18158" y="8785"/>
                  <a:pt x="18139" y="8822"/>
                  <a:pt x="18120" y="8858"/>
                </a:cubicBezTo>
                <a:cubicBezTo>
                  <a:pt x="18120" y="8822"/>
                  <a:pt x="18120" y="8822"/>
                  <a:pt x="18101" y="8822"/>
                </a:cubicBezTo>
                <a:close/>
                <a:moveTo>
                  <a:pt x="18366" y="14194"/>
                </a:moveTo>
                <a:cubicBezTo>
                  <a:pt x="18366" y="14158"/>
                  <a:pt x="18366" y="14158"/>
                  <a:pt x="18366" y="14158"/>
                </a:cubicBezTo>
                <a:cubicBezTo>
                  <a:pt x="18366" y="14158"/>
                  <a:pt x="18385" y="14158"/>
                  <a:pt x="18385" y="14158"/>
                </a:cubicBezTo>
                <a:cubicBezTo>
                  <a:pt x="18403" y="14158"/>
                  <a:pt x="18403" y="14158"/>
                  <a:pt x="18403" y="14158"/>
                </a:cubicBezTo>
                <a:cubicBezTo>
                  <a:pt x="18403" y="14158"/>
                  <a:pt x="18422" y="14194"/>
                  <a:pt x="18422" y="14194"/>
                </a:cubicBezTo>
                <a:cubicBezTo>
                  <a:pt x="18422" y="14194"/>
                  <a:pt x="18422" y="14194"/>
                  <a:pt x="18422" y="14194"/>
                </a:cubicBezTo>
                <a:cubicBezTo>
                  <a:pt x="18403" y="14267"/>
                  <a:pt x="18366" y="14231"/>
                  <a:pt x="18366" y="14194"/>
                </a:cubicBezTo>
                <a:close/>
                <a:moveTo>
                  <a:pt x="18422" y="14811"/>
                </a:moveTo>
                <a:cubicBezTo>
                  <a:pt x="18385" y="14848"/>
                  <a:pt x="18328" y="14848"/>
                  <a:pt x="18290" y="14884"/>
                </a:cubicBezTo>
                <a:cubicBezTo>
                  <a:pt x="18271" y="14920"/>
                  <a:pt x="18252" y="14993"/>
                  <a:pt x="18195" y="14993"/>
                </a:cubicBezTo>
                <a:cubicBezTo>
                  <a:pt x="18214" y="14993"/>
                  <a:pt x="18214" y="14920"/>
                  <a:pt x="18214" y="14920"/>
                </a:cubicBezTo>
                <a:cubicBezTo>
                  <a:pt x="18233" y="14884"/>
                  <a:pt x="18252" y="14884"/>
                  <a:pt x="18271" y="14848"/>
                </a:cubicBezTo>
                <a:cubicBezTo>
                  <a:pt x="18290" y="14848"/>
                  <a:pt x="18290" y="14811"/>
                  <a:pt x="18309" y="14811"/>
                </a:cubicBezTo>
                <a:cubicBezTo>
                  <a:pt x="18347" y="14775"/>
                  <a:pt x="18385" y="14811"/>
                  <a:pt x="18422" y="14775"/>
                </a:cubicBezTo>
                <a:cubicBezTo>
                  <a:pt x="18422" y="14775"/>
                  <a:pt x="18422" y="14775"/>
                  <a:pt x="18422" y="14775"/>
                </a:cubicBezTo>
                <a:cubicBezTo>
                  <a:pt x="18422" y="14775"/>
                  <a:pt x="18422" y="14775"/>
                  <a:pt x="18422" y="14811"/>
                </a:cubicBezTo>
                <a:close/>
                <a:moveTo>
                  <a:pt x="18006" y="13904"/>
                </a:moveTo>
                <a:cubicBezTo>
                  <a:pt x="18025" y="13940"/>
                  <a:pt x="18025" y="13940"/>
                  <a:pt x="18025" y="13940"/>
                </a:cubicBezTo>
                <a:cubicBezTo>
                  <a:pt x="18025" y="13940"/>
                  <a:pt x="18044" y="13940"/>
                  <a:pt x="18044" y="13940"/>
                </a:cubicBezTo>
                <a:cubicBezTo>
                  <a:pt x="18063" y="13940"/>
                  <a:pt x="18063" y="13904"/>
                  <a:pt x="18082" y="13904"/>
                </a:cubicBezTo>
                <a:cubicBezTo>
                  <a:pt x="18082" y="13904"/>
                  <a:pt x="18101" y="13904"/>
                  <a:pt x="18101" y="13904"/>
                </a:cubicBezTo>
                <a:cubicBezTo>
                  <a:pt x="18101" y="13904"/>
                  <a:pt x="18158" y="13868"/>
                  <a:pt x="18158" y="13868"/>
                </a:cubicBezTo>
                <a:cubicBezTo>
                  <a:pt x="18158" y="13868"/>
                  <a:pt x="18158" y="13868"/>
                  <a:pt x="18177" y="13868"/>
                </a:cubicBezTo>
                <a:cubicBezTo>
                  <a:pt x="18177" y="13868"/>
                  <a:pt x="18177" y="13868"/>
                  <a:pt x="18195" y="13868"/>
                </a:cubicBezTo>
                <a:cubicBezTo>
                  <a:pt x="18195" y="13904"/>
                  <a:pt x="18195" y="13904"/>
                  <a:pt x="18195" y="13904"/>
                </a:cubicBezTo>
                <a:cubicBezTo>
                  <a:pt x="18177" y="13904"/>
                  <a:pt x="18177" y="13904"/>
                  <a:pt x="18177" y="13904"/>
                </a:cubicBezTo>
                <a:cubicBezTo>
                  <a:pt x="18177" y="13904"/>
                  <a:pt x="18177" y="13904"/>
                  <a:pt x="18158" y="13904"/>
                </a:cubicBezTo>
                <a:cubicBezTo>
                  <a:pt x="18139" y="13940"/>
                  <a:pt x="18139" y="13940"/>
                  <a:pt x="18120" y="13976"/>
                </a:cubicBezTo>
                <a:cubicBezTo>
                  <a:pt x="18120" y="13976"/>
                  <a:pt x="18101" y="13976"/>
                  <a:pt x="18082" y="14013"/>
                </a:cubicBezTo>
                <a:cubicBezTo>
                  <a:pt x="18082" y="14013"/>
                  <a:pt x="18063" y="14013"/>
                  <a:pt x="18063" y="14013"/>
                </a:cubicBezTo>
                <a:cubicBezTo>
                  <a:pt x="18063" y="14013"/>
                  <a:pt x="18063" y="14013"/>
                  <a:pt x="18063" y="14013"/>
                </a:cubicBezTo>
                <a:cubicBezTo>
                  <a:pt x="18063" y="14013"/>
                  <a:pt x="18063" y="14013"/>
                  <a:pt x="18063" y="14013"/>
                </a:cubicBezTo>
                <a:cubicBezTo>
                  <a:pt x="18082" y="14049"/>
                  <a:pt x="18120" y="14122"/>
                  <a:pt x="18120" y="14158"/>
                </a:cubicBezTo>
                <a:cubicBezTo>
                  <a:pt x="18120" y="14231"/>
                  <a:pt x="18120" y="14267"/>
                  <a:pt x="18158" y="14267"/>
                </a:cubicBezTo>
                <a:cubicBezTo>
                  <a:pt x="18158" y="14303"/>
                  <a:pt x="18158" y="14303"/>
                  <a:pt x="18158" y="14303"/>
                </a:cubicBezTo>
                <a:cubicBezTo>
                  <a:pt x="18120" y="14303"/>
                  <a:pt x="18101" y="14303"/>
                  <a:pt x="18101" y="14376"/>
                </a:cubicBezTo>
                <a:cubicBezTo>
                  <a:pt x="18082" y="14376"/>
                  <a:pt x="18082" y="14339"/>
                  <a:pt x="18082" y="14339"/>
                </a:cubicBezTo>
                <a:cubicBezTo>
                  <a:pt x="18082" y="14303"/>
                  <a:pt x="18082" y="14303"/>
                  <a:pt x="18082" y="14267"/>
                </a:cubicBezTo>
                <a:cubicBezTo>
                  <a:pt x="18063" y="14231"/>
                  <a:pt x="18044" y="14231"/>
                  <a:pt x="18044" y="14194"/>
                </a:cubicBezTo>
                <a:cubicBezTo>
                  <a:pt x="18025" y="14158"/>
                  <a:pt x="18063" y="14158"/>
                  <a:pt x="18044" y="14122"/>
                </a:cubicBezTo>
                <a:cubicBezTo>
                  <a:pt x="18025" y="14122"/>
                  <a:pt x="18006" y="14122"/>
                  <a:pt x="18006" y="14122"/>
                </a:cubicBezTo>
                <a:cubicBezTo>
                  <a:pt x="18006" y="14158"/>
                  <a:pt x="18006" y="14194"/>
                  <a:pt x="18006" y="14231"/>
                </a:cubicBezTo>
                <a:cubicBezTo>
                  <a:pt x="18006" y="14231"/>
                  <a:pt x="18006" y="14267"/>
                  <a:pt x="18006" y="14303"/>
                </a:cubicBezTo>
                <a:cubicBezTo>
                  <a:pt x="18006" y="14303"/>
                  <a:pt x="18006" y="14339"/>
                  <a:pt x="18006" y="14339"/>
                </a:cubicBezTo>
                <a:cubicBezTo>
                  <a:pt x="18006" y="14376"/>
                  <a:pt x="18006" y="14376"/>
                  <a:pt x="17987" y="14412"/>
                </a:cubicBezTo>
                <a:cubicBezTo>
                  <a:pt x="18006" y="14412"/>
                  <a:pt x="18006" y="14412"/>
                  <a:pt x="18006" y="14448"/>
                </a:cubicBezTo>
                <a:cubicBezTo>
                  <a:pt x="17987" y="14448"/>
                  <a:pt x="17968" y="14448"/>
                  <a:pt x="17950" y="14448"/>
                </a:cubicBezTo>
                <a:cubicBezTo>
                  <a:pt x="17931" y="14448"/>
                  <a:pt x="17968" y="14267"/>
                  <a:pt x="17950" y="14194"/>
                </a:cubicBezTo>
                <a:cubicBezTo>
                  <a:pt x="17931" y="14194"/>
                  <a:pt x="17931" y="14194"/>
                  <a:pt x="17912" y="14194"/>
                </a:cubicBezTo>
                <a:cubicBezTo>
                  <a:pt x="17912" y="14158"/>
                  <a:pt x="17912" y="14158"/>
                  <a:pt x="17912" y="14122"/>
                </a:cubicBezTo>
                <a:cubicBezTo>
                  <a:pt x="17912" y="14085"/>
                  <a:pt x="17931" y="14049"/>
                  <a:pt x="17950" y="14013"/>
                </a:cubicBezTo>
                <a:cubicBezTo>
                  <a:pt x="17931" y="13976"/>
                  <a:pt x="17931" y="13976"/>
                  <a:pt x="17931" y="13940"/>
                </a:cubicBezTo>
                <a:cubicBezTo>
                  <a:pt x="17950" y="13904"/>
                  <a:pt x="17950" y="13904"/>
                  <a:pt x="17950" y="13868"/>
                </a:cubicBezTo>
                <a:cubicBezTo>
                  <a:pt x="17950" y="13868"/>
                  <a:pt x="17950" y="13868"/>
                  <a:pt x="17968" y="13868"/>
                </a:cubicBezTo>
                <a:cubicBezTo>
                  <a:pt x="17968" y="13795"/>
                  <a:pt x="17968" y="13722"/>
                  <a:pt x="18006" y="13686"/>
                </a:cubicBezTo>
                <a:cubicBezTo>
                  <a:pt x="18006" y="13686"/>
                  <a:pt x="18006" y="13686"/>
                  <a:pt x="18006" y="13686"/>
                </a:cubicBezTo>
                <a:cubicBezTo>
                  <a:pt x="18025" y="13686"/>
                  <a:pt x="18025" y="13650"/>
                  <a:pt x="18044" y="13650"/>
                </a:cubicBezTo>
                <a:cubicBezTo>
                  <a:pt x="18063" y="13613"/>
                  <a:pt x="18063" y="13650"/>
                  <a:pt x="18082" y="13686"/>
                </a:cubicBezTo>
                <a:cubicBezTo>
                  <a:pt x="18101" y="13686"/>
                  <a:pt x="18101" y="13686"/>
                  <a:pt x="18120" y="13686"/>
                </a:cubicBezTo>
                <a:cubicBezTo>
                  <a:pt x="18139" y="13686"/>
                  <a:pt x="18139" y="13686"/>
                  <a:pt x="18158" y="13686"/>
                </a:cubicBezTo>
                <a:cubicBezTo>
                  <a:pt x="18158" y="13686"/>
                  <a:pt x="18158" y="13686"/>
                  <a:pt x="18177" y="13686"/>
                </a:cubicBezTo>
                <a:cubicBezTo>
                  <a:pt x="18214" y="13650"/>
                  <a:pt x="18233" y="13722"/>
                  <a:pt x="18271" y="13650"/>
                </a:cubicBezTo>
                <a:cubicBezTo>
                  <a:pt x="18271" y="13650"/>
                  <a:pt x="18271" y="13650"/>
                  <a:pt x="18271" y="13613"/>
                </a:cubicBezTo>
                <a:cubicBezTo>
                  <a:pt x="18271" y="13613"/>
                  <a:pt x="18290" y="13577"/>
                  <a:pt x="18290" y="13577"/>
                </a:cubicBezTo>
                <a:cubicBezTo>
                  <a:pt x="18290" y="13613"/>
                  <a:pt x="18290" y="13650"/>
                  <a:pt x="18271" y="13686"/>
                </a:cubicBezTo>
                <a:cubicBezTo>
                  <a:pt x="18233" y="13795"/>
                  <a:pt x="18195" y="13722"/>
                  <a:pt x="18120" y="13722"/>
                </a:cubicBezTo>
                <a:cubicBezTo>
                  <a:pt x="18044" y="13722"/>
                  <a:pt x="18006" y="13686"/>
                  <a:pt x="17987" y="13795"/>
                </a:cubicBezTo>
                <a:cubicBezTo>
                  <a:pt x="17987" y="13795"/>
                  <a:pt x="17968" y="13831"/>
                  <a:pt x="17987" y="13868"/>
                </a:cubicBezTo>
                <a:cubicBezTo>
                  <a:pt x="17987" y="13904"/>
                  <a:pt x="18006" y="13904"/>
                  <a:pt x="18006" y="13904"/>
                </a:cubicBezTo>
                <a:close/>
                <a:moveTo>
                  <a:pt x="17855" y="14848"/>
                </a:moveTo>
                <a:cubicBezTo>
                  <a:pt x="17836" y="14848"/>
                  <a:pt x="17817" y="14884"/>
                  <a:pt x="17779" y="14848"/>
                </a:cubicBezTo>
                <a:cubicBezTo>
                  <a:pt x="17779" y="14811"/>
                  <a:pt x="17779" y="14811"/>
                  <a:pt x="17779" y="14811"/>
                </a:cubicBezTo>
                <a:cubicBezTo>
                  <a:pt x="17798" y="14811"/>
                  <a:pt x="17798" y="14775"/>
                  <a:pt x="17798" y="14775"/>
                </a:cubicBezTo>
                <a:cubicBezTo>
                  <a:pt x="17817" y="14775"/>
                  <a:pt x="17817" y="14775"/>
                  <a:pt x="17817" y="14775"/>
                </a:cubicBezTo>
                <a:cubicBezTo>
                  <a:pt x="17836" y="14811"/>
                  <a:pt x="17836" y="14848"/>
                  <a:pt x="17874" y="14811"/>
                </a:cubicBezTo>
                <a:cubicBezTo>
                  <a:pt x="17874" y="14811"/>
                  <a:pt x="17874" y="14775"/>
                  <a:pt x="17874" y="14775"/>
                </a:cubicBezTo>
                <a:cubicBezTo>
                  <a:pt x="17855" y="14775"/>
                  <a:pt x="17855" y="14775"/>
                  <a:pt x="17855" y="14775"/>
                </a:cubicBezTo>
                <a:cubicBezTo>
                  <a:pt x="17855" y="14775"/>
                  <a:pt x="17836" y="14775"/>
                  <a:pt x="17836" y="14739"/>
                </a:cubicBezTo>
                <a:cubicBezTo>
                  <a:pt x="17855" y="14739"/>
                  <a:pt x="17855" y="14739"/>
                  <a:pt x="17855" y="14739"/>
                </a:cubicBezTo>
                <a:cubicBezTo>
                  <a:pt x="17874" y="14739"/>
                  <a:pt x="17874" y="14739"/>
                  <a:pt x="17874" y="14775"/>
                </a:cubicBezTo>
                <a:cubicBezTo>
                  <a:pt x="17874" y="14739"/>
                  <a:pt x="17893" y="14739"/>
                  <a:pt x="17893" y="14775"/>
                </a:cubicBezTo>
                <a:cubicBezTo>
                  <a:pt x="17893" y="14775"/>
                  <a:pt x="17893" y="14775"/>
                  <a:pt x="17893" y="14775"/>
                </a:cubicBezTo>
                <a:cubicBezTo>
                  <a:pt x="17893" y="14775"/>
                  <a:pt x="17893" y="14775"/>
                  <a:pt x="17912" y="14775"/>
                </a:cubicBezTo>
                <a:cubicBezTo>
                  <a:pt x="17912" y="14775"/>
                  <a:pt x="17912" y="14775"/>
                  <a:pt x="17912" y="14775"/>
                </a:cubicBezTo>
                <a:cubicBezTo>
                  <a:pt x="17912" y="14775"/>
                  <a:pt x="17912" y="14775"/>
                  <a:pt x="17912" y="14811"/>
                </a:cubicBezTo>
                <a:cubicBezTo>
                  <a:pt x="17931" y="14811"/>
                  <a:pt x="17931" y="14811"/>
                  <a:pt x="17931" y="14811"/>
                </a:cubicBezTo>
                <a:cubicBezTo>
                  <a:pt x="17931" y="14811"/>
                  <a:pt x="17931" y="14811"/>
                  <a:pt x="17931" y="14811"/>
                </a:cubicBezTo>
                <a:cubicBezTo>
                  <a:pt x="17912" y="14811"/>
                  <a:pt x="17912" y="14811"/>
                  <a:pt x="17912" y="14811"/>
                </a:cubicBezTo>
                <a:cubicBezTo>
                  <a:pt x="17893" y="14811"/>
                  <a:pt x="17893" y="14848"/>
                  <a:pt x="17874" y="14811"/>
                </a:cubicBezTo>
                <a:cubicBezTo>
                  <a:pt x="17874" y="14811"/>
                  <a:pt x="17874" y="14811"/>
                  <a:pt x="17874" y="14811"/>
                </a:cubicBezTo>
                <a:cubicBezTo>
                  <a:pt x="17874" y="14811"/>
                  <a:pt x="17874" y="14811"/>
                  <a:pt x="17874" y="14811"/>
                </a:cubicBezTo>
                <a:cubicBezTo>
                  <a:pt x="17874" y="14811"/>
                  <a:pt x="17874" y="14811"/>
                  <a:pt x="17874" y="14811"/>
                </a:cubicBezTo>
                <a:cubicBezTo>
                  <a:pt x="17874" y="14811"/>
                  <a:pt x="17874" y="14811"/>
                  <a:pt x="17855" y="14848"/>
                </a:cubicBezTo>
                <a:close/>
                <a:moveTo>
                  <a:pt x="17685" y="14739"/>
                </a:moveTo>
                <a:cubicBezTo>
                  <a:pt x="17685" y="14775"/>
                  <a:pt x="17704" y="14775"/>
                  <a:pt x="17704" y="14775"/>
                </a:cubicBezTo>
                <a:cubicBezTo>
                  <a:pt x="17704" y="14775"/>
                  <a:pt x="17704" y="14775"/>
                  <a:pt x="17704" y="14775"/>
                </a:cubicBezTo>
                <a:cubicBezTo>
                  <a:pt x="17704" y="14775"/>
                  <a:pt x="17685" y="14775"/>
                  <a:pt x="17685" y="14811"/>
                </a:cubicBezTo>
                <a:cubicBezTo>
                  <a:pt x="17666" y="14811"/>
                  <a:pt x="17647" y="14775"/>
                  <a:pt x="17647" y="14775"/>
                </a:cubicBezTo>
                <a:cubicBezTo>
                  <a:pt x="17647" y="14775"/>
                  <a:pt x="17647" y="14775"/>
                  <a:pt x="17647" y="14775"/>
                </a:cubicBezTo>
                <a:cubicBezTo>
                  <a:pt x="17666" y="14775"/>
                  <a:pt x="17666" y="14739"/>
                  <a:pt x="17685" y="14739"/>
                </a:cubicBezTo>
                <a:close/>
                <a:moveTo>
                  <a:pt x="17666" y="13214"/>
                </a:moveTo>
                <a:cubicBezTo>
                  <a:pt x="17685" y="13214"/>
                  <a:pt x="17685" y="13214"/>
                  <a:pt x="17685" y="13214"/>
                </a:cubicBezTo>
                <a:cubicBezTo>
                  <a:pt x="17685" y="13214"/>
                  <a:pt x="17685" y="13250"/>
                  <a:pt x="17685" y="13250"/>
                </a:cubicBezTo>
                <a:cubicBezTo>
                  <a:pt x="17666" y="13287"/>
                  <a:pt x="17666" y="13287"/>
                  <a:pt x="17647" y="13287"/>
                </a:cubicBezTo>
                <a:cubicBezTo>
                  <a:pt x="17647" y="13287"/>
                  <a:pt x="17628" y="13287"/>
                  <a:pt x="17628" y="13287"/>
                </a:cubicBezTo>
                <a:cubicBezTo>
                  <a:pt x="17628" y="13250"/>
                  <a:pt x="17628" y="13250"/>
                  <a:pt x="17628" y="13250"/>
                </a:cubicBezTo>
                <a:cubicBezTo>
                  <a:pt x="17647" y="13214"/>
                  <a:pt x="17647" y="13214"/>
                  <a:pt x="17666" y="13178"/>
                </a:cubicBezTo>
                <a:cubicBezTo>
                  <a:pt x="17666" y="13178"/>
                  <a:pt x="17666" y="13178"/>
                  <a:pt x="17666" y="13214"/>
                </a:cubicBezTo>
                <a:close/>
                <a:moveTo>
                  <a:pt x="17382" y="11508"/>
                </a:moveTo>
                <a:cubicBezTo>
                  <a:pt x="17401" y="11544"/>
                  <a:pt x="17420" y="11544"/>
                  <a:pt x="17439" y="11544"/>
                </a:cubicBezTo>
                <a:cubicBezTo>
                  <a:pt x="17439" y="11544"/>
                  <a:pt x="17439" y="11544"/>
                  <a:pt x="17439" y="11581"/>
                </a:cubicBezTo>
                <a:cubicBezTo>
                  <a:pt x="17439" y="11617"/>
                  <a:pt x="17401" y="11653"/>
                  <a:pt x="17382" y="11653"/>
                </a:cubicBezTo>
                <a:cubicBezTo>
                  <a:pt x="17382" y="11617"/>
                  <a:pt x="17382" y="11581"/>
                  <a:pt x="17382" y="11508"/>
                </a:cubicBezTo>
                <a:close/>
                <a:moveTo>
                  <a:pt x="17439" y="11835"/>
                </a:moveTo>
                <a:cubicBezTo>
                  <a:pt x="17439" y="11835"/>
                  <a:pt x="17420" y="11798"/>
                  <a:pt x="17401" y="11762"/>
                </a:cubicBezTo>
                <a:cubicBezTo>
                  <a:pt x="17401" y="11762"/>
                  <a:pt x="17420" y="11762"/>
                  <a:pt x="17420" y="11762"/>
                </a:cubicBezTo>
                <a:cubicBezTo>
                  <a:pt x="17439" y="11726"/>
                  <a:pt x="17439" y="11689"/>
                  <a:pt x="17439" y="11617"/>
                </a:cubicBezTo>
                <a:cubicBezTo>
                  <a:pt x="17458" y="11617"/>
                  <a:pt x="17458" y="11617"/>
                  <a:pt x="17458" y="11617"/>
                </a:cubicBezTo>
                <a:cubicBezTo>
                  <a:pt x="17458" y="11617"/>
                  <a:pt x="17458" y="11617"/>
                  <a:pt x="17477" y="11617"/>
                </a:cubicBezTo>
                <a:cubicBezTo>
                  <a:pt x="17477" y="11689"/>
                  <a:pt x="17439" y="11726"/>
                  <a:pt x="17458" y="11798"/>
                </a:cubicBezTo>
                <a:cubicBezTo>
                  <a:pt x="17458" y="11835"/>
                  <a:pt x="17458" y="11835"/>
                  <a:pt x="17439" y="11835"/>
                </a:cubicBezTo>
                <a:close/>
                <a:moveTo>
                  <a:pt x="17344" y="11326"/>
                </a:moveTo>
                <a:cubicBezTo>
                  <a:pt x="17363" y="11363"/>
                  <a:pt x="17344" y="11435"/>
                  <a:pt x="17325" y="11472"/>
                </a:cubicBezTo>
                <a:cubicBezTo>
                  <a:pt x="17306" y="11435"/>
                  <a:pt x="17306" y="11363"/>
                  <a:pt x="17288" y="11326"/>
                </a:cubicBezTo>
                <a:cubicBezTo>
                  <a:pt x="17288" y="11326"/>
                  <a:pt x="17288" y="11326"/>
                  <a:pt x="17288" y="11326"/>
                </a:cubicBezTo>
                <a:cubicBezTo>
                  <a:pt x="17288" y="11326"/>
                  <a:pt x="17306" y="11326"/>
                  <a:pt x="17306" y="11326"/>
                </a:cubicBezTo>
                <a:cubicBezTo>
                  <a:pt x="17325" y="11326"/>
                  <a:pt x="17344" y="11326"/>
                  <a:pt x="17344" y="11326"/>
                </a:cubicBezTo>
                <a:close/>
                <a:moveTo>
                  <a:pt x="17325" y="10165"/>
                </a:moveTo>
                <a:cubicBezTo>
                  <a:pt x="17325" y="10201"/>
                  <a:pt x="17325" y="10274"/>
                  <a:pt x="17306" y="10274"/>
                </a:cubicBezTo>
                <a:cubicBezTo>
                  <a:pt x="17288" y="10237"/>
                  <a:pt x="17269" y="10201"/>
                  <a:pt x="17269" y="10128"/>
                </a:cubicBezTo>
                <a:cubicBezTo>
                  <a:pt x="17250" y="10092"/>
                  <a:pt x="17306" y="9911"/>
                  <a:pt x="17325" y="9911"/>
                </a:cubicBezTo>
                <a:cubicBezTo>
                  <a:pt x="17344" y="9874"/>
                  <a:pt x="17344" y="9874"/>
                  <a:pt x="17363" y="9874"/>
                </a:cubicBezTo>
                <a:cubicBezTo>
                  <a:pt x="17363" y="9874"/>
                  <a:pt x="17363" y="9874"/>
                  <a:pt x="17382" y="9911"/>
                </a:cubicBezTo>
                <a:cubicBezTo>
                  <a:pt x="17363" y="9947"/>
                  <a:pt x="17363" y="10019"/>
                  <a:pt x="17344" y="10092"/>
                </a:cubicBezTo>
                <a:cubicBezTo>
                  <a:pt x="17344" y="10128"/>
                  <a:pt x="17325" y="10165"/>
                  <a:pt x="17325" y="10165"/>
                </a:cubicBezTo>
                <a:close/>
                <a:moveTo>
                  <a:pt x="17496" y="11363"/>
                </a:moveTo>
                <a:cubicBezTo>
                  <a:pt x="17477" y="11363"/>
                  <a:pt x="17477" y="11363"/>
                  <a:pt x="17458" y="11363"/>
                </a:cubicBezTo>
                <a:cubicBezTo>
                  <a:pt x="17458" y="11326"/>
                  <a:pt x="17439" y="11254"/>
                  <a:pt x="17420" y="11254"/>
                </a:cubicBezTo>
                <a:cubicBezTo>
                  <a:pt x="17420" y="11254"/>
                  <a:pt x="17420" y="11254"/>
                  <a:pt x="17401" y="11254"/>
                </a:cubicBezTo>
                <a:cubicBezTo>
                  <a:pt x="17420" y="11290"/>
                  <a:pt x="17420" y="11290"/>
                  <a:pt x="17420" y="11326"/>
                </a:cubicBezTo>
                <a:cubicBezTo>
                  <a:pt x="17420" y="11326"/>
                  <a:pt x="17420" y="11326"/>
                  <a:pt x="17420" y="11326"/>
                </a:cubicBezTo>
                <a:cubicBezTo>
                  <a:pt x="17420" y="11326"/>
                  <a:pt x="17420" y="11326"/>
                  <a:pt x="17420" y="11326"/>
                </a:cubicBezTo>
                <a:cubicBezTo>
                  <a:pt x="17401" y="11290"/>
                  <a:pt x="17382" y="11254"/>
                  <a:pt x="17363" y="11254"/>
                </a:cubicBezTo>
                <a:cubicBezTo>
                  <a:pt x="17344" y="11254"/>
                  <a:pt x="17344" y="11290"/>
                  <a:pt x="17325" y="11290"/>
                </a:cubicBezTo>
                <a:cubicBezTo>
                  <a:pt x="17325" y="11254"/>
                  <a:pt x="17306" y="11254"/>
                  <a:pt x="17306" y="11217"/>
                </a:cubicBezTo>
                <a:cubicBezTo>
                  <a:pt x="17306" y="11217"/>
                  <a:pt x="17306" y="11217"/>
                  <a:pt x="17306" y="11181"/>
                </a:cubicBezTo>
                <a:cubicBezTo>
                  <a:pt x="17325" y="11217"/>
                  <a:pt x="17325" y="11217"/>
                  <a:pt x="17344" y="11217"/>
                </a:cubicBezTo>
                <a:cubicBezTo>
                  <a:pt x="17344" y="11217"/>
                  <a:pt x="17344" y="11217"/>
                  <a:pt x="17344" y="11217"/>
                </a:cubicBezTo>
                <a:cubicBezTo>
                  <a:pt x="17344" y="11217"/>
                  <a:pt x="17344" y="11181"/>
                  <a:pt x="17344" y="11181"/>
                </a:cubicBezTo>
                <a:cubicBezTo>
                  <a:pt x="17325" y="11181"/>
                  <a:pt x="17306" y="11145"/>
                  <a:pt x="17288" y="11145"/>
                </a:cubicBezTo>
                <a:cubicBezTo>
                  <a:pt x="17288" y="11145"/>
                  <a:pt x="17288" y="11181"/>
                  <a:pt x="17288" y="11181"/>
                </a:cubicBezTo>
                <a:cubicBezTo>
                  <a:pt x="17231" y="11109"/>
                  <a:pt x="17269" y="11036"/>
                  <a:pt x="17250" y="10963"/>
                </a:cubicBezTo>
                <a:cubicBezTo>
                  <a:pt x="17250" y="10963"/>
                  <a:pt x="17250" y="10963"/>
                  <a:pt x="17250" y="10963"/>
                </a:cubicBezTo>
                <a:cubicBezTo>
                  <a:pt x="17250" y="10963"/>
                  <a:pt x="17250" y="10963"/>
                  <a:pt x="17250" y="10963"/>
                </a:cubicBezTo>
                <a:cubicBezTo>
                  <a:pt x="17269" y="10963"/>
                  <a:pt x="17269" y="11000"/>
                  <a:pt x="17288" y="11000"/>
                </a:cubicBezTo>
                <a:cubicBezTo>
                  <a:pt x="17288" y="10891"/>
                  <a:pt x="17269" y="10746"/>
                  <a:pt x="17306" y="10673"/>
                </a:cubicBezTo>
                <a:cubicBezTo>
                  <a:pt x="17344" y="10709"/>
                  <a:pt x="17344" y="10709"/>
                  <a:pt x="17363" y="10709"/>
                </a:cubicBezTo>
                <a:cubicBezTo>
                  <a:pt x="17382" y="10746"/>
                  <a:pt x="17382" y="10709"/>
                  <a:pt x="17401" y="10709"/>
                </a:cubicBezTo>
                <a:cubicBezTo>
                  <a:pt x="17401" y="10709"/>
                  <a:pt x="17401" y="10709"/>
                  <a:pt x="17401" y="10746"/>
                </a:cubicBezTo>
                <a:cubicBezTo>
                  <a:pt x="17382" y="10818"/>
                  <a:pt x="17401" y="10818"/>
                  <a:pt x="17420" y="10854"/>
                </a:cubicBezTo>
                <a:cubicBezTo>
                  <a:pt x="17401" y="10963"/>
                  <a:pt x="17382" y="10963"/>
                  <a:pt x="17344" y="11000"/>
                </a:cubicBezTo>
                <a:cubicBezTo>
                  <a:pt x="17344" y="11036"/>
                  <a:pt x="17344" y="11072"/>
                  <a:pt x="17344" y="11109"/>
                </a:cubicBezTo>
                <a:cubicBezTo>
                  <a:pt x="17363" y="11145"/>
                  <a:pt x="17363" y="11254"/>
                  <a:pt x="17401" y="11254"/>
                </a:cubicBezTo>
                <a:cubicBezTo>
                  <a:pt x="17401" y="11217"/>
                  <a:pt x="17401" y="11217"/>
                  <a:pt x="17420" y="11217"/>
                </a:cubicBezTo>
                <a:cubicBezTo>
                  <a:pt x="17420" y="11217"/>
                  <a:pt x="17420" y="11217"/>
                  <a:pt x="17439" y="11217"/>
                </a:cubicBezTo>
                <a:cubicBezTo>
                  <a:pt x="17439" y="11217"/>
                  <a:pt x="17439" y="11254"/>
                  <a:pt x="17458" y="11290"/>
                </a:cubicBezTo>
                <a:cubicBezTo>
                  <a:pt x="17458" y="11290"/>
                  <a:pt x="17458" y="11290"/>
                  <a:pt x="17458" y="11290"/>
                </a:cubicBezTo>
                <a:cubicBezTo>
                  <a:pt x="17458" y="11254"/>
                  <a:pt x="17477" y="11254"/>
                  <a:pt x="17477" y="11254"/>
                </a:cubicBezTo>
                <a:cubicBezTo>
                  <a:pt x="17477" y="11254"/>
                  <a:pt x="17496" y="11254"/>
                  <a:pt x="17496" y="11254"/>
                </a:cubicBezTo>
                <a:cubicBezTo>
                  <a:pt x="17496" y="11254"/>
                  <a:pt x="17496" y="11254"/>
                  <a:pt x="17496" y="11254"/>
                </a:cubicBezTo>
                <a:cubicBezTo>
                  <a:pt x="17496" y="11254"/>
                  <a:pt x="17496" y="11290"/>
                  <a:pt x="17496" y="11290"/>
                </a:cubicBezTo>
                <a:cubicBezTo>
                  <a:pt x="17496" y="11290"/>
                  <a:pt x="17477" y="11290"/>
                  <a:pt x="17477" y="11290"/>
                </a:cubicBezTo>
                <a:cubicBezTo>
                  <a:pt x="17477" y="11326"/>
                  <a:pt x="17496" y="11363"/>
                  <a:pt x="17496" y="11363"/>
                </a:cubicBezTo>
                <a:cubicBezTo>
                  <a:pt x="17496" y="11363"/>
                  <a:pt x="17496" y="11363"/>
                  <a:pt x="17496" y="11363"/>
                </a:cubicBezTo>
                <a:close/>
                <a:moveTo>
                  <a:pt x="17533" y="11435"/>
                </a:moveTo>
                <a:cubicBezTo>
                  <a:pt x="17533" y="11435"/>
                  <a:pt x="17552" y="11435"/>
                  <a:pt x="17571" y="11435"/>
                </a:cubicBezTo>
                <a:cubicBezTo>
                  <a:pt x="17571" y="11435"/>
                  <a:pt x="17571" y="11435"/>
                  <a:pt x="17590" y="11435"/>
                </a:cubicBezTo>
                <a:cubicBezTo>
                  <a:pt x="17590" y="11472"/>
                  <a:pt x="17590" y="11544"/>
                  <a:pt x="17609" y="11581"/>
                </a:cubicBezTo>
                <a:cubicBezTo>
                  <a:pt x="17609" y="11581"/>
                  <a:pt x="17609" y="11581"/>
                  <a:pt x="17590" y="11581"/>
                </a:cubicBezTo>
                <a:cubicBezTo>
                  <a:pt x="17590" y="11581"/>
                  <a:pt x="17590" y="11581"/>
                  <a:pt x="17590" y="11581"/>
                </a:cubicBezTo>
                <a:cubicBezTo>
                  <a:pt x="17590" y="11581"/>
                  <a:pt x="17571" y="11581"/>
                  <a:pt x="17571" y="11544"/>
                </a:cubicBezTo>
                <a:cubicBezTo>
                  <a:pt x="17571" y="11544"/>
                  <a:pt x="17571" y="11508"/>
                  <a:pt x="17571" y="11508"/>
                </a:cubicBezTo>
                <a:cubicBezTo>
                  <a:pt x="17552" y="11508"/>
                  <a:pt x="17533" y="11472"/>
                  <a:pt x="17533" y="11435"/>
                </a:cubicBezTo>
                <a:close/>
                <a:moveTo>
                  <a:pt x="17666" y="12052"/>
                </a:moveTo>
                <a:cubicBezTo>
                  <a:pt x="17647" y="12089"/>
                  <a:pt x="17647" y="12089"/>
                  <a:pt x="17647" y="12125"/>
                </a:cubicBezTo>
                <a:cubicBezTo>
                  <a:pt x="17647" y="12125"/>
                  <a:pt x="17628" y="12125"/>
                  <a:pt x="17628" y="12125"/>
                </a:cubicBezTo>
                <a:cubicBezTo>
                  <a:pt x="17628" y="12089"/>
                  <a:pt x="17628" y="12052"/>
                  <a:pt x="17609" y="12052"/>
                </a:cubicBezTo>
                <a:cubicBezTo>
                  <a:pt x="17609" y="12089"/>
                  <a:pt x="17609" y="12089"/>
                  <a:pt x="17590" y="12125"/>
                </a:cubicBezTo>
                <a:cubicBezTo>
                  <a:pt x="17590" y="12161"/>
                  <a:pt x="17628" y="12198"/>
                  <a:pt x="17590" y="12270"/>
                </a:cubicBezTo>
                <a:cubicBezTo>
                  <a:pt x="17590" y="12270"/>
                  <a:pt x="17590" y="12270"/>
                  <a:pt x="17590" y="12270"/>
                </a:cubicBezTo>
                <a:cubicBezTo>
                  <a:pt x="17590" y="12234"/>
                  <a:pt x="17590" y="12234"/>
                  <a:pt x="17571" y="12234"/>
                </a:cubicBezTo>
                <a:cubicBezTo>
                  <a:pt x="17590" y="12234"/>
                  <a:pt x="17590" y="12198"/>
                  <a:pt x="17590" y="12198"/>
                </a:cubicBezTo>
                <a:cubicBezTo>
                  <a:pt x="17571" y="12198"/>
                  <a:pt x="17571" y="12198"/>
                  <a:pt x="17571" y="12198"/>
                </a:cubicBezTo>
                <a:cubicBezTo>
                  <a:pt x="17571" y="12198"/>
                  <a:pt x="17571" y="12198"/>
                  <a:pt x="17571" y="12234"/>
                </a:cubicBezTo>
                <a:cubicBezTo>
                  <a:pt x="17533" y="12234"/>
                  <a:pt x="17515" y="12161"/>
                  <a:pt x="17515" y="12125"/>
                </a:cubicBezTo>
                <a:cubicBezTo>
                  <a:pt x="17496" y="12089"/>
                  <a:pt x="17533" y="12052"/>
                  <a:pt x="17496" y="12016"/>
                </a:cubicBezTo>
                <a:cubicBezTo>
                  <a:pt x="17496" y="11980"/>
                  <a:pt x="17477" y="11980"/>
                  <a:pt x="17477" y="11980"/>
                </a:cubicBezTo>
                <a:cubicBezTo>
                  <a:pt x="17458" y="12016"/>
                  <a:pt x="17458" y="12016"/>
                  <a:pt x="17439" y="12016"/>
                </a:cubicBezTo>
                <a:cubicBezTo>
                  <a:pt x="17439" y="12016"/>
                  <a:pt x="17439" y="12016"/>
                  <a:pt x="17439" y="12016"/>
                </a:cubicBezTo>
                <a:cubicBezTo>
                  <a:pt x="17439" y="11980"/>
                  <a:pt x="17439" y="11980"/>
                  <a:pt x="17439" y="11980"/>
                </a:cubicBezTo>
                <a:cubicBezTo>
                  <a:pt x="17420" y="11980"/>
                  <a:pt x="17401" y="12052"/>
                  <a:pt x="17401" y="12089"/>
                </a:cubicBezTo>
                <a:cubicBezTo>
                  <a:pt x="17382" y="12089"/>
                  <a:pt x="17382" y="12089"/>
                  <a:pt x="17382" y="12089"/>
                </a:cubicBezTo>
                <a:cubicBezTo>
                  <a:pt x="17382" y="12089"/>
                  <a:pt x="17382" y="12089"/>
                  <a:pt x="17382" y="12089"/>
                </a:cubicBezTo>
                <a:cubicBezTo>
                  <a:pt x="17382" y="12052"/>
                  <a:pt x="17382" y="11980"/>
                  <a:pt x="17401" y="11980"/>
                </a:cubicBezTo>
                <a:cubicBezTo>
                  <a:pt x="17420" y="11980"/>
                  <a:pt x="17420" y="11980"/>
                  <a:pt x="17439" y="11944"/>
                </a:cubicBezTo>
                <a:cubicBezTo>
                  <a:pt x="17439" y="11907"/>
                  <a:pt x="17458" y="11907"/>
                  <a:pt x="17477" y="11907"/>
                </a:cubicBezTo>
                <a:cubicBezTo>
                  <a:pt x="17496" y="11907"/>
                  <a:pt x="17496" y="11944"/>
                  <a:pt x="17496" y="11944"/>
                </a:cubicBezTo>
                <a:cubicBezTo>
                  <a:pt x="17496" y="11944"/>
                  <a:pt x="17515" y="11944"/>
                  <a:pt x="17515" y="11944"/>
                </a:cubicBezTo>
                <a:cubicBezTo>
                  <a:pt x="17515" y="11907"/>
                  <a:pt x="17533" y="11907"/>
                  <a:pt x="17533" y="11907"/>
                </a:cubicBezTo>
                <a:cubicBezTo>
                  <a:pt x="17552" y="11907"/>
                  <a:pt x="17552" y="11907"/>
                  <a:pt x="17552" y="11907"/>
                </a:cubicBezTo>
                <a:cubicBezTo>
                  <a:pt x="17552" y="11871"/>
                  <a:pt x="17552" y="11871"/>
                  <a:pt x="17571" y="11835"/>
                </a:cubicBezTo>
                <a:cubicBezTo>
                  <a:pt x="17571" y="11871"/>
                  <a:pt x="17571" y="11871"/>
                  <a:pt x="17571" y="11871"/>
                </a:cubicBezTo>
                <a:cubicBezTo>
                  <a:pt x="17571" y="11871"/>
                  <a:pt x="17571" y="11871"/>
                  <a:pt x="17571" y="11871"/>
                </a:cubicBezTo>
                <a:cubicBezTo>
                  <a:pt x="17590" y="11835"/>
                  <a:pt x="17590" y="11871"/>
                  <a:pt x="17609" y="11835"/>
                </a:cubicBezTo>
                <a:cubicBezTo>
                  <a:pt x="17609" y="11835"/>
                  <a:pt x="17590" y="11798"/>
                  <a:pt x="17590" y="11762"/>
                </a:cubicBezTo>
                <a:cubicBezTo>
                  <a:pt x="17590" y="11762"/>
                  <a:pt x="17609" y="11762"/>
                  <a:pt x="17609" y="11762"/>
                </a:cubicBezTo>
                <a:cubicBezTo>
                  <a:pt x="17628" y="11798"/>
                  <a:pt x="17647" y="11835"/>
                  <a:pt x="17628" y="11907"/>
                </a:cubicBezTo>
                <a:cubicBezTo>
                  <a:pt x="17628" y="11907"/>
                  <a:pt x="17628" y="11907"/>
                  <a:pt x="17628" y="11907"/>
                </a:cubicBezTo>
                <a:cubicBezTo>
                  <a:pt x="17647" y="11907"/>
                  <a:pt x="17647" y="11907"/>
                  <a:pt x="17647" y="11907"/>
                </a:cubicBezTo>
                <a:cubicBezTo>
                  <a:pt x="17647" y="11907"/>
                  <a:pt x="17647" y="11907"/>
                  <a:pt x="17666" y="11944"/>
                </a:cubicBezTo>
                <a:cubicBezTo>
                  <a:pt x="17647" y="11980"/>
                  <a:pt x="17666" y="12016"/>
                  <a:pt x="17666" y="12052"/>
                </a:cubicBezTo>
                <a:close/>
                <a:moveTo>
                  <a:pt x="17723" y="13287"/>
                </a:moveTo>
                <a:cubicBezTo>
                  <a:pt x="17760" y="13287"/>
                  <a:pt x="17817" y="13287"/>
                  <a:pt x="17836" y="13287"/>
                </a:cubicBezTo>
                <a:cubicBezTo>
                  <a:pt x="17836" y="13323"/>
                  <a:pt x="17836" y="13323"/>
                  <a:pt x="17836" y="13359"/>
                </a:cubicBezTo>
                <a:cubicBezTo>
                  <a:pt x="17836" y="13359"/>
                  <a:pt x="17836" y="13359"/>
                  <a:pt x="17836" y="13359"/>
                </a:cubicBezTo>
                <a:cubicBezTo>
                  <a:pt x="17836" y="13359"/>
                  <a:pt x="17817" y="13359"/>
                  <a:pt x="17817" y="13359"/>
                </a:cubicBezTo>
                <a:cubicBezTo>
                  <a:pt x="17817" y="13359"/>
                  <a:pt x="17817" y="13396"/>
                  <a:pt x="17817" y="13396"/>
                </a:cubicBezTo>
                <a:cubicBezTo>
                  <a:pt x="17836" y="13432"/>
                  <a:pt x="17855" y="13468"/>
                  <a:pt x="17855" y="13505"/>
                </a:cubicBezTo>
                <a:cubicBezTo>
                  <a:pt x="17855" y="13505"/>
                  <a:pt x="17836" y="13541"/>
                  <a:pt x="17855" y="13541"/>
                </a:cubicBezTo>
                <a:cubicBezTo>
                  <a:pt x="17855" y="13541"/>
                  <a:pt x="17912" y="13650"/>
                  <a:pt x="17912" y="13686"/>
                </a:cubicBezTo>
                <a:cubicBezTo>
                  <a:pt x="17912" y="13686"/>
                  <a:pt x="17912" y="13686"/>
                  <a:pt x="17912" y="13686"/>
                </a:cubicBezTo>
                <a:cubicBezTo>
                  <a:pt x="17893" y="13686"/>
                  <a:pt x="17874" y="13686"/>
                  <a:pt x="17855" y="13686"/>
                </a:cubicBezTo>
                <a:cubicBezTo>
                  <a:pt x="17817" y="13722"/>
                  <a:pt x="17836" y="13795"/>
                  <a:pt x="17817" y="13904"/>
                </a:cubicBezTo>
                <a:cubicBezTo>
                  <a:pt x="17817" y="13904"/>
                  <a:pt x="17817" y="13904"/>
                  <a:pt x="17798" y="13868"/>
                </a:cubicBezTo>
                <a:cubicBezTo>
                  <a:pt x="17779" y="13940"/>
                  <a:pt x="17760" y="13976"/>
                  <a:pt x="17741" y="14013"/>
                </a:cubicBezTo>
                <a:cubicBezTo>
                  <a:pt x="17741" y="14013"/>
                  <a:pt x="17760" y="14013"/>
                  <a:pt x="17760" y="14013"/>
                </a:cubicBezTo>
                <a:cubicBezTo>
                  <a:pt x="17760" y="14049"/>
                  <a:pt x="17760" y="14049"/>
                  <a:pt x="17760" y="14049"/>
                </a:cubicBezTo>
                <a:cubicBezTo>
                  <a:pt x="17760" y="14049"/>
                  <a:pt x="17741" y="14049"/>
                  <a:pt x="17741" y="14049"/>
                </a:cubicBezTo>
                <a:cubicBezTo>
                  <a:pt x="17741" y="14085"/>
                  <a:pt x="17760" y="14085"/>
                  <a:pt x="17760" y="14122"/>
                </a:cubicBezTo>
                <a:cubicBezTo>
                  <a:pt x="17741" y="14158"/>
                  <a:pt x="17723" y="14231"/>
                  <a:pt x="17704" y="14231"/>
                </a:cubicBezTo>
                <a:cubicBezTo>
                  <a:pt x="17685" y="14267"/>
                  <a:pt x="17647" y="14267"/>
                  <a:pt x="17647" y="14267"/>
                </a:cubicBezTo>
                <a:cubicBezTo>
                  <a:pt x="17647" y="14267"/>
                  <a:pt x="17647" y="14194"/>
                  <a:pt x="17628" y="14158"/>
                </a:cubicBezTo>
                <a:cubicBezTo>
                  <a:pt x="17609" y="14158"/>
                  <a:pt x="17609" y="14194"/>
                  <a:pt x="17590" y="14194"/>
                </a:cubicBezTo>
                <a:cubicBezTo>
                  <a:pt x="17590" y="14194"/>
                  <a:pt x="17590" y="14194"/>
                  <a:pt x="17590" y="14194"/>
                </a:cubicBezTo>
                <a:cubicBezTo>
                  <a:pt x="17590" y="14158"/>
                  <a:pt x="17552" y="14158"/>
                  <a:pt x="17552" y="14122"/>
                </a:cubicBezTo>
                <a:cubicBezTo>
                  <a:pt x="17552" y="14122"/>
                  <a:pt x="17552" y="14122"/>
                  <a:pt x="17533" y="14122"/>
                </a:cubicBezTo>
                <a:cubicBezTo>
                  <a:pt x="17533" y="14158"/>
                  <a:pt x="17533" y="14158"/>
                  <a:pt x="17533" y="14194"/>
                </a:cubicBezTo>
                <a:cubicBezTo>
                  <a:pt x="17496" y="14194"/>
                  <a:pt x="17496" y="14194"/>
                  <a:pt x="17477" y="14194"/>
                </a:cubicBezTo>
                <a:cubicBezTo>
                  <a:pt x="17477" y="14158"/>
                  <a:pt x="17477" y="14122"/>
                  <a:pt x="17477" y="14122"/>
                </a:cubicBezTo>
                <a:cubicBezTo>
                  <a:pt x="17458" y="14122"/>
                  <a:pt x="17439" y="14158"/>
                  <a:pt x="17420" y="14158"/>
                </a:cubicBezTo>
                <a:cubicBezTo>
                  <a:pt x="17420" y="14158"/>
                  <a:pt x="17420" y="14122"/>
                  <a:pt x="17401" y="14122"/>
                </a:cubicBezTo>
                <a:cubicBezTo>
                  <a:pt x="17401" y="14122"/>
                  <a:pt x="17382" y="14122"/>
                  <a:pt x="17382" y="14122"/>
                </a:cubicBezTo>
                <a:cubicBezTo>
                  <a:pt x="17382" y="14085"/>
                  <a:pt x="17382" y="13976"/>
                  <a:pt x="17363" y="13940"/>
                </a:cubicBezTo>
                <a:cubicBezTo>
                  <a:pt x="17344" y="13904"/>
                  <a:pt x="17325" y="13904"/>
                  <a:pt x="17325" y="13868"/>
                </a:cubicBezTo>
                <a:cubicBezTo>
                  <a:pt x="17325" y="13868"/>
                  <a:pt x="17325" y="13868"/>
                  <a:pt x="17325" y="13868"/>
                </a:cubicBezTo>
                <a:cubicBezTo>
                  <a:pt x="17325" y="13868"/>
                  <a:pt x="17325" y="13868"/>
                  <a:pt x="17344" y="13868"/>
                </a:cubicBezTo>
                <a:cubicBezTo>
                  <a:pt x="17325" y="13831"/>
                  <a:pt x="17325" y="13831"/>
                  <a:pt x="17306" y="13831"/>
                </a:cubicBezTo>
                <a:cubicBezTo>
                  <a:pt x="17325" y="13795"/>
                  <a:pt x="17325" y="13759"/>
                  <a:pt x="17306" y="13759"/>
                </a:cubicBezTo>
                <a:cubicBezTo>
                  <a:pt x="17306" y="13759"/>
                  <a:pt x="17306" y="13722"/>
                  <a:pt x="17306" y="13722"/>
                </a:cubicBezTo>
                <a:cubicBezTo>
                  <a:pt x="17288" y="13686"/>
                  <a:pt x="17306" y="13613"/>
                  <a:pt x="17325" y="13577"/>
                </a:cubicBezTo>
                <a:cubicBezTo>
                  <a:pt x="17325" y="13577"/>
                  <a:pt x="17325" y="13541"/>
                  <a:pt x="17344" y="13541"/>
                </a:cubicBezTo>
                <a:cubicBezTo>
                  <a:pt x="17344" y="13541"/>
                  <a:pt x="17344" y="13541"/>
                  <a:pt x="17344" y="13541"/>
                </a:cubicBezTo>
                <a:cubicBezTo>
                  <a:pt x="17344" y="13577"/>
                  <a:pt x="17344" y="13577"/>
                  <a:pt x="17344" y="13613"/>
                </a:cubicBezTo>
                <a:cubicBezTo>
                  <a:pt x="17363" y="13650"/>
                  <a:pt x="17382" y="13650"/>
                  <a:pt x="17401" y="13686"/>
                </a:cubicBezTo>
                <a:cubicBezTo>
                  <a:pt x="17420" y="13686"/>
                  <a:pt x="17420" y="13650"/>
                  <a:pt x="17439" y="13650"/>
                </a:cubicBezTo>
                <a:cubicBezTo>
                  <a:pt x="17439" y="13650"/>
                  <a:pt x="17458" y="13686"/>
                  <a:pt x="17477" y="13686"/>
                </a:cubicBezTo>
                <a:cubicBezTo>
                  <a:pt x="17496" y="13686"/>
                  <a:pt x="17496" y="13613"/>
                  <a:pt x="17515" y="13613"/>
                </a:cubicBezTo>
                <a:cubicBezTo>
                  <a:pt x="17552" y="13577"/>
                  <a:pt x="17571" y="13650"/>
                  <a:pt x="17590" y="13650"/>
                </a:cubicBezTo>
                <a:cubicBezTo>
                  <a:pt x="17590" y="13650"/>
                  <a:pt x="17609" y="13613"/>
                  <a:pt x="17609" y="13613"/>
                </a:cubicBezTo>
                <a:cubicBezTo>
                  <a:pt x="17628" y="13613"/>
                  <a:pt x="17628" y="13613"/>
                  <a:pt x="17647" y="13613"/>
                </a:cubicBezTo>
                <a:cubicBezTo>
                  <a:pt x="17666" y="13577"/>
                  <a:pt x="17685" y="13505"/>
                  <a:pt x="17685" y="13505"/>
                </a:cubicBezTo>
                <a:cubicBezTo>
                  <a:pt x="17685" y="13468"/>
                  <a:pt x="17685" y="13468"/>
                  <a:pt x="17685" y="13432"/>
                </a:cubicBezTo>
                <a:cubicBezTo>
                  <a:pt x="17685" y="13432"/>
                  <a:pt x="17704" y="13396"/>
                  <a:pt x="17704" y="13396"/>
                </a:cubicBezTo>
                <a:cubicBezTo>
                  <a:pt x="17704" y="13323"/>
                  <a:pt x="17723" y="13323"/>
                  <a:pt x="17723" y="13287"/>
                </a:cubicBezTo>
                <a:close/>
                <a:moveTo>
                  <a:pt x="18328" y="8386"/>
                </a:moveTo>
                <a:cubicBezTo>
                  <a:pt x="18347" y="8350"/>
                  <a:pt x="18385" y="8313"/>
                  <a:pt x="18403" y="8277"/>
                </a:cubicBezTo>
                <a:cubicBezTo>
                  <a:pt x="18422" y="8277"/>
                  <a:pt x="18422" y="8241"/>
                  <a:pt x="18422" y="8241"/>
                </a:cubicBezTo>
                <a:cubicBezTo>
                  <a:pt x="18441" y="8204"/>
                  <a:pt x="18441" y="8204"/>
                  <a:pt x="18460" y="8204"/>
                </a:cubicBezTo>
                <a:cubicBezTo>
                  <a:pt x="18479" y="8168"/>
                  <a:pt x="18498" y="8023"/>
                  <a:pt x="18498" y="7950"/>
                </a:cubicBezTo>
                <a:cubicBezTo>
                  <a:pt x="18498" y="7950"/>
                  <a:pt x="18498" y="7950"/>
                  <a:pt x="18479" y="7914"/>
                </a:cubicBezTo>
                <a:cubicBezTo>
                  <a:pt x="18479" y="7914"/>
                  <a:pt x="18498" y="7914"/>
                  <a:pt x="18498" y="7914"/>
                </a:cubicBezTo>
                <a:cubicBezTo>
                  <a:pt x="18498" y="7914"/>
                  <a:pt x="18498" y="7914"/>
                  <a:pt x="18498" y="7878"/>
                </a:cubicBezTo>
                <a:cubicBezTo>
                  <a:pt x="18498" y="7878"/>
                  <a:pt x="18498" y="7841"/>
                  <a:pt x="18498" y="7841"/>
                </a:cubicBezTo>
                <a:cubicBezTo>
                  <a:pt x="18517" y="7805"/>
                  <a:pt x="18517" y="7805"/>
                  <a:pt x="18517" y="7769"/>
                </a:cubicBezTo>
                <a:cubicBezTo>
                  <a:pt x="18517" y="7769"/>
                  <a:pt x="18536" y="7769"/>
                  <a:pt x="18536" y="7769"/>
                </a:cubicBezTo>
                <a:cubicBezTo>
                  <a:pt x="18536" y="7769"/>
                  <a:pt x="18536" y="7805"/>
                  <a:pt x="18536" y="7805"/>
                </a:cubicBezTo>
                <a:cubicBezTo>
                  <a:pt x="18555" y="7805"/>
                  <a:pt x="18574" y="7805"/>
                  <a:pt x="18574" y="7805"/>
                </a:cubicBezTo>
                <a:cubicBezTo>
                  <a:pt x="18574" y="7769"/>
                  <a:pt x="18574" y="7769"/>
                  <a:pt x="18574" y="7769"/>
                </a:cubicBezTo>
                <a:cubicBezTo>
                  <a:pt x="18555" y="7769"/>
                  <a:pt x="18555" y="7732"/>
                  <a:pt x="18555" y="7732"/>
                </a:cubicBezTo>
                <a:cubicBezTo>
                  <a:pt x="18555" y="7732"/>
                  <a:pt x="18555" y="7732"/>
                  <a:pt x="18555" y="7732"/>
                </a:cubicBezTo>
                <a:cubicBezTo>
                  <a:pt x="18555" y="7732"/>
                  <a:pt x="18555" y="7696"/>
                  <a:pt x="18574" y="7696"/>
                </a:cubicBezTo>
                <a:cubicBezTo>
                  <a:pt x="18574" y="7696"/>
                  <a:pt x="18593" y="7732"/>
                  <a:pt x="18593" y="7732"/>
                </a:cubicBezTo>
                <a:cubicBezTo>
                  <a:pt x="18593" y="7769"/>
                  <a:pt x="18593" y="7805"/>
                  <a:pt x="18593" y="7841"/>
                </a:cubicBezTo>
                <a:cubicBezTo>
                  <a:pt x="18593" y="7841"/>
                  <a:pt x="18593" y="7841"/>
                  <a:pt x="18612" y="7878"/>
                </a:cubicBezTo>
                <a:cubicBezTo>
                  <a:pt x="18612" y="7878"/>
                  <a:pt x="18630" y="7950"/>
                  <a:pt x="18630" y="7987"/>
                </a:cubicBezTo>
                <a:cubicBezTo>
                  <a:pt x="18612" y="8023"/>
                  <a:pt x="18593" y="8059"/>
                  <a:pt x="18593" y="8095"/>
                </a:cubicBezTo>
                <a:cubicBezTo>
                  <a:pt x="18593" y="8095"/>
                  <a:pt x="18593" y="8132"/>
                  <a:pt x="18593" y="8132"/>
                </a:cubicBezTo>
                <a:cubicBezTo>
                  <a:pt x="18517" y="8168"/>
                  <a:pt x="18574" y="8241"/>
                  <a:pt x="18555" y="8313"/>
                </a:cubicBezTo>
                <a:cubicBezTo>
                  <a:pt x="18555" y="8386"/>
                  <a:pt x="18498" y="8422"/>
                  <a:pt x="18555" y="8495"/>
                </a:cubicBezTo>
                <a:cubicBezTo>
                  <a:pt x="18555" y="8495"/>
                  <a:pt x="18555" y="8495"/>
                  <a:pt x="18555" y="8495"/>
                </a:cubicBezTo>
                <a:cubicBezTo>
                  <a:pt x="18517" y="8531"/>
                  <a:pt x="18517" y="8531"/>
                  <a:pt x="18517" y="8604"/>
                </a:cubicBezTo>
                <a:cubicBezTo>
                  <a:pt x="18517" y="8604"/>
                  <a:pt x="18498" y="8604"/>
                  <a:pt x="18498" y="8604"/>
                </a:cubicBezTo>
                <a:cubicBezTo>
                  <a:pt x="18498" y="8604"/>
                  <a:pt x="18479" y="8604"/>
                  <a:pt x="18479" y="8604"/>
                </a:cubicBezTo>
                <a:cubicBezTo>
                  <a:pt x="18479" y="8567"/>
                  <a:pt x="18498" y="8567"/>
                  <a:pt x="18498" y="8531"/>
                </a:cubicBezTo>
                <a:cubicBezTo>
                  <a:pt x="18498" y="8531"/>
                  <a:pt x="18498" y="8531"/>
                  <a:pt x="18498" y="8531"/>
                </a:cubicBezTo>
                <a:cubicBezTo>
                  <a:pt x="18479" y="8531"/>
                  <a:pt x="18460" y="8567"/>
                  <a:pt x="18441" y="8604"/>
                </a:cubicBezTo>
                <a:cubicBezTo>
                  <a:pt x="18441" y="8640"/>
                  <a:pt x="18441" y="8640"/>
                  <a:pt x="18422" y="8640"/>
                </a:cubicBezTo>
                <a:cubicBezTo>
                  <a:pt x="18422" y="8640"/>
                  <a:pt x="18422" y="8640"/>
                  <a:pt x="18422" y="8640"/>
                </a:cubicBezTo>
                <a:cubicBezTo>
                  <a:pt x="18422" y="8640"/>
                  <a:pt x="18422" y="8604"/>
                  <a:pt x="18422" y="8604"/>
                </a:cubicBezTo>
                <a:cubicBezTo>
                  <a:pt x="18422" y="8604"/>
                  <a:pt x="18422" y="8604"/>
                  <a:pt x="18422" y="8604"/>
                </a:cubicBezTo>
                <a:cubicBezTo>
                  <a:pt x="18403" y="8604"/>
                  <a:pt x="18403" y="8640"/>
                  <a:pt x="18385" y="8640"/>
                </a:cubicBezTo>
                <a:cubicBezTo>
                  <a:pt x="18366" y="8640"/>
                  <a:pt x="18347" y="8676"/>
                  <a:pt x="18328" y="8676"/>
                </a:cubicBezTo>
                <a:cubicBezTo>
                  <a:pt x="18328" y="8640"/>
                  <a:pt x="18309" y="8604"/>
                  <a:pt x="18290" y="8604"/>
                </a:cubicBezTo>
                <a:cubicBezTo>
                  <a:pt x="18290" y="8640"/>
                  <a:pt x="18290" y="8640"/>
                  <a:pt x="18290" y="8676"/>
                </a:cubicBezTo>
                <a:cubicBezTo>
                  <a:pt x="18290" y="8676"/>
                  <a:pt x="18309" y="8676"/>
                  <a:pt x="18309" y="8676"/>
                </a:cubicBezTo>
                <a:cubicBezTo>
                  <a:pt x="18309" y="8713"/>
                  <a:pt x="18309" y="8713"/>
                  <a:pt x="18309" y="8713"/>
                </a:cubicBezTo>
                <a:cubicBezTo>
                  <a:pt x="18271" y="8713"/>
                  <a:pt x="18252" y="8749"/>
                  <a:pt x="18233" y="8822"/>
                </a:cubicBezTo>
                <a:cubicBezTo>
                  <a:pt x="18233" y="8785"/>
                  <a:pt x="18214" y="8785"/>
                  <a:pt x="18195" y="8785"/>
                </a:cubicBezTo>
                <a:cubicBezTo>
                  <a:pt x="18195" y="8749"/>
                  <a:pt x="18195" y="8713"/>
                  <a:pt x="18195" y="8713"/>
                </a:cubicBezTo>
                <a:cubicBezTo>
                  <a:pt x="18195" y="8676"/>
                  <a:pt x="18214" y="8676"/>
                  <a:pt x="18214" y="8640"/>
                </a:cubicBezTo>
                <a:cubicBezTo>
                  <a:pt x="18214" y="8640"/>
                  <a:pt x="18214" y="8640"/>
                  <a:pt x="18214" y="8640"/>
                </a:cubicBezTo>
                <a:cubicBezTo>
                  <a:pt x="18195" y="8640"/>
                  <a:pt x="18177" y="8640"/>
                  <a:pt x="18158" y="8640"/>
                </a:cubicBezTo>
                <a:cubicBezTo>
                  <a:pt x="18139" y="8640"/>
                  <a:pt x="18139" y="8676"/>
                  <a:pt x="18120" y="8676"/>
                </a:cubicBezTo>
                <a:cubicBezTo>
                  <a:pt x="18120" y="8676"/>
                  <a:pt x="18101" y="8676"/>
                  <a:pt x="18101" y="8676"/>
                </a:cubicBezTo>
                <a:cubicBezTo>
                  <a:pt x="18082" y="8676"/>
                  <a:pt x="18063" y="8713"/>
                  <a:pt x="18044" y="8713"/>
                </a:cubicBezTo>
                <a:cubicBezTo>
                  <a:pt x="18025" y="8713"/>
                  <a:pt x="18025" y="8713"/>
                  <a:pt x="18025" y="8676"/>
                </a:cubicBezTo>
                <a:cubicBezTo>
                  <a:pt x="18006" y="8676"/>
                  <a:pt x="18006" y="8713"/>
                  <a:pt x="18006" y="8749"/>
                </a:cubicBezTo>
                <a:cubicBezTo>
                  <a:pt x="17987" y="8749"/>
                  <a:pt x="17968" y="8713"/>
                  <a:pt x="17931" y="8749"/>
                </a:cubicBezTo>
                <a:cubicBezTo>
                  <a:pt x="17931" y="8749"/>
                  <a:pt x="17931" y="8749"/>
                  <a:pt x="17931" y="8713"/>
                </a:cubicBezTo>
                <a:cubicBezTo>
                  <a:pt x="17931" y="8713"/>
                  <a:pt x="17931" y="8713"/>
                  <a:pt x="17931" y="8676"/>
                </a:cubicBezTo>
                <a:cubicBezTo>
                  <a:pt x="18006" y="8676"/>
                  <a:pt x="18006" y="8567"/>
                  <a:pt x="18044" y="8531"/>
                </a:cubicBezTo>
                <a:cubicBezTo>
                  <a:pt x="18063" y="8531"/>
                  <a:pt x="18063" y="8531"/>
                  <a:pt x="18063" y="8567"/>
                </a:cubicBezTo>
                <a:cubicBezTo>
                  <a:pt x="18120" y="8531"/>
                  <a:pt x="18158" y="8531"/>
                  <a:pt x="18195" y="8495"/>
                </a:cubicBezTo>
                <a:cubicBezTo>
                  <a:pt x="18195" y="8531"/>
                  <a:pt x="18195" y="8531"/>
                  <a:pt x="18214" y="8567"/>
                </a:cubicBezTo>
                <a:cubicBezTo>
                  <a:pt x="18233" y="8531"/>
                  <a:pt x="18233" y="8531"/>
                  <a:pt x="18252" y="8531"/>
                </a:cubicBezTo>
                <a:cubicBezTo>
                  <a:pt x="18252" y="8422"/>
                  <a:pt x="18271" y="8422"/>
                  <a:pt x="18290" y="8386"/>
                </a:cubicBezTo>
                <a:cubicBezTo>
                  <a:pt x="18290" y="8350"/>
                  <a:pt x="18290" y="8313"/>
                  <a:pt x="18290" y="8277"/>
                </a:cubicBezTo>
                <a:cubicBezTo>
                  <a:pt x="18309" y="8277"/>
                  <a:pt x="18309" y="8277"/>
                  <a:pt x="18328" y="8277"/>
                </a:cubicBezTo>
                <a:cubicBezTo>
                  <a:pt x="18328" y="8277"/>
                  <a:pt x="18328" y="8277"/>
                  <a:pt x="18328" y="8277"/>
                </a:cubicBezTo>
                <a:cubicBezTo>
                  <a:pt x="18328" y="8313"/>
                  <a:pt x="18328" y="8313"/>
                  <a:pt x="18309" y="8313"/>
                </a:cubicBezTo>
                <a:cubicBezTo>
                  <a:pt x="18309" y="8350"/>
                  <a:pt x="18309" y="8350"/>
                  <a:pt x="18309" y="8386"/>
                </a:cubicBezTo>
                <a:cubicBezTo>
                  <a:pt x="18328" y="8386"/>
                  <a:pt x="18328" y="8386"/>
                  <a:pt x="18328" y="8386"/>
                </a:cubicBezTo>
                <a:close/>
                <a:moveTo>
                  <a:pt x="18706" y="6317"/>
                </a:moveTo>
                <a:cubicBezTo>
                  <a:pt x="18725" y="6389"/>
                  <a:pt x="18725" y="6462"/>
                  <a:pt x="18744" y="6498"/>
                </a:cubicBezTo>
                <a:cubicBezTo>
                  <a:pt x="18763" y="6571"/>
                  <a:pt x="18763" y="6607"/>
                  <a:pt x="18782" y="6643"/>
                </a:cubicBezTo>
                <a:cubicBezTo>
                  <a:pt x="18744" y="6607"/>
                  <a:pt x="18706" y="6534"/>
                  <a:pt x="18668" y="6571"/>
                </a:cubicBezTo>
                <a:cubicBezTo>
                  <a:pt x="18668" y="6643"/>
                  <a:pt x="18630" y="6752"/>
                  <a:pt x="18649" y="6825"/>
                </a:cubicBezTo>
                <a:cubicBezTo>
                  <a:pt x="18668" y="6897"/>
                  <a:pt x="18725" y="6934"/>
                  <a:pt x="18706" y="7043"/>
                </a:cubicBezTo>
                <a:cubicBezTo>
                  <a:pt x="18706" y="7043"/>
                  <a:pt x="18706" y="7043"/>
                  <a:pt x="18706" y="7043"/>
                </a:cubicBezTo>
                <a:cubicBezTo>
                  <a:pt x="18687" y="7006"/>
                  <a:pt x="18687" y="6934"/>
                  <a:pt x="18649" y="6934"/>
                </a:cubicBezTo>
                <a:cubicBezTo>
                  <a:pt x="18630" y="6970"/>
                  <a:pt x="18630" y="7006"/>
                  <a:pt x="18612" y="7043"/>
                </a:cubicBezTo>
                <a:cubicBezTo>
                  <a:pt x="18612" y="7043"/>
                  <a:pt x="18612" y="7043"/>
                  <a:pt x="18612" y="7043"/>
                </a:cubicBezTo>
                <a:cubicBezTo>
                  <a:pt x="18612" y="7043"/>
                  <a:pt x="18593" y="7006"/>
                  <a:pt x="18593" y="6970"/>
                </a:cubicBezTo>
                <a:cubicBezTo>
                  <a:pt x="18593" y="6934"/>
                  <a:pt x="18612" y="6897"/>
                  <a:pt x="18612" y="6897"/>
                </a:cubicBezTo>
                <a:cubicBezTo>
                  <a:pt x="18612" y="6861"/>
                  <a:pt x="18612" y="6825"/>
                  <a:pt x="18612" y="6825"/>
                </a:cubicBezTo>
                <a:cubicBezTo>
                  <a:pt x="18612" y="6789"/>
                  <a:pt x="18612" y="6789"/>
                  <a:pt x="18630" y="6752"/>
                </a:cubicBezTo>
                <a:cubicBezTo>
                  <a:pt x="18630" y="6716"/>
                  <a:pt x="18612" y="6643"/>
                  <a:pt x="18612" y="6607"/>
                </a:cubicBezTo>
                <a:cubicBezTo>
                  <a:pt x="18630" y="6607"/>
                  <a:pt x="18630" y="6317"/>
                  <a:pt x="18630" y="6244"/>
                </a:cubicBezTo>
                <a:cubicBezTo>
                  <a:pt x="18612" y="6208"/>
                  <a:pt x="18593" y="6171"/>
                  <a:pt x="18593" y="6135"/>
                </a:cubicBezTo>
                <a:cubicBezTo>
                  <a:pt x="18593" y="6063"/>
                  <a:pt x="18612" y="6026"/>
                  <a:pt x="18593" y="5954"/>
                </a:cubicBezTo>
                <a:cubicBezTo>
                  <a:pt x="18612" y="5917"/>
                  <a:pt x="18649" y="5917"/>
                  <a:pt x="18649" y="5881"/>
                </a:cubicBezTo>
                <a:cubicBezTo>
                  <a:pt x="18668" y="5881"/>
                  <a:pt x="18668" y="5917"/>
                  <a:pt x="18668" y="5917"/>
                </a:cubicBezTo>
                <a:cubicBezTo>
                  <a:pt x="18706" y="6026"/>
                  <a:pt x="18668" y="6099"/>
                  <a:pt x="18687" y="6208"/>
                </a:cubicBezTo>
                <a:cubicBezTo>
                  <a:pt x="18687" y="6244"/>
                  <a:pt x="18687" y="6280"/>
                  <a:pt x="18706" y="6317"/>
                </a:cubicBezTo>
                <a:close/>
                <a:moveTo>
                  <a:pt x="18839" y="7478"/>
                </a:moveTo>
                <a:cubicBezTo>
                  <a:pt x="18820" y="7478"/>
                  <a:pt x="18801" y="7478"/>
                  <a:pt x="18782" y="7515"/>
                </a:cubicBezTo>
                <a:cubicBezTo>
                  <a:pt x="18782" y="7515"/>
                  <a:pt x="18763" y="7478"/>
                  <a:pt x="18763" y="7515"/>
                </a:cubicBezTo>
                <a:cubicBezTo>
                  <a:pt x="18725" y="7515"/>
                  <a:pt x="18706" y="7587"/>
                  <a:pt x="18706" y="7624"/>
                </a:cubicBezTo>
                <a:cubicBezTo>
                  <a:pt x="18668" y="7624"/>
                  <a:pt x="18612" y="7515"/>
                  <a:pt x="18593" y="7551"/>
                </a:cubicBezTo>
                <a:cubicBezTo>
                  <a:pt x="18574" y="7551"/>
                  <a:pt x="18574" y="7587"/>
                  <a:pt x="18555" y="7587"/>
                </a:cubicBezTo>
                <a:cubicBezTo>
                  <a:pt x="18555" y="7587"/>
                  <a:pt x="18555" y="7551"/>
                  <a:pt x="18536" y="7551"/>
                </a:cubicBezTo>
                <a:cubicBezTo>
                  <a:pt x="18536" y="7551"/>
                  <a:pt x="18517" y="7551"/>
                  <a:pt x="18517" y="7587"/>
                </a:cubicBezTo>
                <a:cubicBezTo>
                  <a:pt x="18517" y="7587"/>
                  <a:pt x="18517" y="7587"/>
                  <a:pt x="18517" y="7587"/>
                </a:cubicBezTo>
                <a:cubicBezTo>
                  <a:pt x="18536" y="7624"/>
                  <a:pt x="18555" y="7624"/>
                  <a:pt x="18574" y="7660"/>
                </a:cubicBezTo>
                <a:cubicBezTo>
                  <a:pt x="18574" y="7660"/>
                  <a:pt x="18574" y="7660"/>
                  <a:pt x="18574" y="7660"/>
                </a:cubicBezTo>
                <a:cubicBezTo>
                  <a:pt x="18555" y="7696"/>
                  <a:pt x="18555" y="7660"/>
                  <a:pt x="18536" y="7660"/>
                </a:cubicBezTo>
                <a:cubicBezTo>
                  <a:pt x="18536" y="7696"/>
                  <a:pt x="18517" y="7732"/>
                  <a:pt x="18498" y="7732"/>
                </a:cubicBezTo>
                <a:cubicBezTo>
                  <a:pt x="18498" y="7732"/>
                  <a:pt x="18498" y="7732"/>
                  <a:pt x="18498" y="7732"/>
                </a:cubicBezTo>
                <a:cubicBezTo>
                  <a:pt x="18498" y="7696"/>
                  <a:pt x="18517" y="7660"/>
                  <a:pt x="18498" y="7624"/>
                </a:cubicBezTo>
                <a:cubicBezTo>
                  <a:pt x="18498" y="7624"/>
                  <a:pt x="18498" y="7624"/>
                  <a:pt x="18479" y="7624"/>
                </a:cubicBezTo>
                <a:cubicBezTo>
                  <a:pt x="18479" y="7587"/>
                  <a:pt x="18479" y="7587"/>
                  <a:pt x="18479" y="7551"/>
                </a:cubicBezTo>
                <a:cubicBezTo>
                  <a:pt x="18498" y="7551"/>
                  <a:pt x="18517" y="7515"/>
                  <a:pt x="18536" y="7515"/>
                </a:cubicBezTo>
                <a:cubicBezTo>
                  <a:pt x="18536" y="7478"/>
                  <a:pt x="18536" y="7478"/>
                  <a:pt x="18536" y="7478"/>
                </a:cubicBezTo>
                <a:cubicBezTo>
                  <a:pt x="18536" y="7478"/>
                  <a:pt x="18517" y="7478"/>
                  <a:pt x="18517" y="7442"/>
                </a:cubicBezTo>
                <a:cubicBezTo>
                  <a:pt x="18536" y="7442"/>
                  <a:pt x="18536" y="7442"/>
                  <a:pt x="18536" y="7442"/>
                </a:cubicBezTo>
                <a:cubicBezTo>
                  <a:pt x="18555" y="7442"/>
                  <a:pt x="18555" y="7478"/>
                  <a:pt x="18574" y="7478"/>
                </a:cubicBezTo>
                <a:cubicBezTo>
                  <a:pt x="18574" y="7442"/>
                  <a:pt x="18574" y="7406"/>
                  <a:pt x="18574" y="7369"/>
                </a:cubicBezTo>
                <a:cubicBezTo>
                  <a:pt x="18593" y="7369"/>
                  <a:pt x="18593" y="7369"/>
                  <a:pt x="18612" y="7369"/>
                </a:cubicBezTo>
                <a:cubicBezTo>
                  <a:pt x="18612" y="7333"/>
                  <a:pt x="18612" y="7297"/>
                  <a:pt x="18612" y="7261"/>
                </a:cubicBezTo>
                <a:cubicBezTo>
                  <a:pt x="18593" y="7188"/>
                  <a:pt x="18574" y="7188"/>
                  <a:pt x="18612" y="7115"/>
                </a:cubicBezTo>
                <a:cubicBezTo>
                  <a:pt x="18649" y="7188"/>
                  <a:pt x="18725" y="7406"/>
                  <a:pt x="18801" y="7369"/>
                </a:cubicBezTo>
                <a:cubicBezTo>
                  <a:pt x="18801" y="7333"/>
                  <a:pt x="18801" y="7333"/>
                  <a:pt x="18839" y="7297"/>
                </a:cubicBezTo>
                <a:cubicBezTo>
                  <a:pt x="18839" y="7297"/>
                  <a:pt x="18839" y="7297"/>
                  <a:pt x="18839" y="7333"/>
                </a:cubicBezTo>
                <a:cubicBezTo>
                  <a:pt x="18820" y="7333"/>
                  <a:pt x="18820" y="7369"/>
                  <a:pt x="18820" y="7369"/>
                </a:cubicBezTo>
                <a:cubicBezTo>
                  <a:pt x="18820" y="7406"/>
                  <a:pt x="18839" y="7442"/>
                  <a:pt x="18839" y="7478"/>
                </a:cubicBezTo>
                <a:close/>
                <a:moveTo>
                  <a:pt x="19709" y="14739"/>
                </a:moveTo>
                <a:cubicBezTo>
                  <a:pt x="19727" y="14775"/>
                  <a:pt x="19727" y="14848"/>
                  <a:pt x="19746" y="14848"/>
                </a:cubicBezTo>
                <a:cubicBezTo>
                  <a:pt x="19765" y="14848"/>
                  <a:pt x="19765" y="14848"/>
                  <a:pt x="19784" y="14848"/>
                </a:cubicBezTo>
                <a:cubicBezTo>
                  <a:pt x="19784" y="14848"/>
                  <a:pt x="19784" y="14848"/>
                  <a:pt x="19784" y="14848"/>
                </a:cubicBezTo>
                <a:cubicBezTo>
                  <a:pt x="19784" y="14884"/>
                  <a:pt x="19784" y="14884"/>
                  <a:pt x="19784" y="14884"/>
                </a:cubicBezTo>
                <a:cubicBezTo>
                  <a:pt x="19784" y="14920"/>
                  <a:pt x="19822" y="14920"/>
                  <a:pt x="19822" y="14920"/>
                </a:cubicBezTo>
                <a:cubicBezTo>
                  <a:pt x="19822" y="14920"/>
                  <a:pt x="19822" y="14920"/>
                  <a:pt x="19822" y="14920"/>
                </a:cubicBezTo>
                <a:cubicBezTo>
                  <a:pt x="19822" y="14957"/>
                  <a:pt x="19822" y="14957"/>
                  <a:pt x="19803" y="14957"/>
                </a:cubicBezTo>
                <a:cubicBezTo>
                  <a:pt x="19803" y="14957"/>
                  <a:pt x="19803" y="14957"/>
                  <a:pt x="19803" y="14957"/>
                </a:cubicBezTo>
                <a:cubicBezTo>
                  <a:pt x="19822" y="14957"/>
                  <a:pt x="19841" y="14993"/>
                  <a:pt x="19860" y="14993"/>
                </a:cubicBezTo>
                <a:cubicBezTo>
                  <a:pt x="19860" y="15029"/>
                  <a:pt x="19879" y="15029"/>
                  <a:pt x="19860" y="15066"/>
                </a:cubicBezTo>
                <a:cubicBezTo>
                  <a:pt x="19860" y="15066"/>
                  <a:pt x="19841" y="15066"/>
                  <a:pt x="19822" y="15029"/>
                </a:cubicBezTo>
                <a:cubicBezTo>
                  <a:pt x="19822" y="15029"/>
                  <a:pt x="19822" y="15029"/>
                  <a:pt x="19822" y="15029"/>
                </a:cubicBezTo>
                <a:cubicBezTo>
                  <a:pt x="19803" y="14993"/>
                  <a:pt x="19784" y="14993"/>
                  <a:pt x="19746" y="14993"/>
                </a:cubicBezTo>
                <a:cubicBezTo>
                  <a:pt x="19727" y="14957"/>
                  <a:pt x="19709" y="14993"/>
                  <a:pt x="19690" y="14957"/>
                </a:cubicBezTo>
                <a:cubicBezTo>
                  <a:pt x="19671" y="14957"/>
                  <a:pt x="19671" y="14957"/>
                  <a:pt x="19671" y="14920"/>
                </a:cubicBezTo>
                <a:cubicBezTo>
                  <a:pt x="19652" y="14920"/>
                  <a:pt x="19652" y="14884"/>
                  <a:pt x="19633" y="14884"/>
                </a:cubicBezTo>
                <a:cubicBezTo>
                  <a:pt x="19614" y="14811"/>
                  <a:pt x="19595" y="14775"/>
                  <a:pt x="19576" y="14739"/>
                </a:cubicBezTo>
                <a:cubicBezTo>
                  <a:pt x="19557" y="14739"/>
                  <a:pt x="19538" y="14703"/>
                  <a:pt x="19519" y="14703"/>
                </a:cubicBezTo>
                <a:cubicBezTo>
                  <a:pt x="19519" y="14703"/>
                  <a:pt x="19501" y="14703"/>
                  <a:pt x="19501" y="14703"/>
                </a:cubicBezTo>
                <a:cubicBezTo>
                  <a:pt x="19482" y="14703"/>
                  <a:pt x="19482" y="14703"/>
                  <a:pt x="19463" y="14703"/>
                </a:cubicBezTo>
                <a:cubicBezTo>
                  <a:pt x="19463" y="14703"/>
                  <a:pt x="19444" y="14703"/>
                  <a:pt x="19444" y="14666"/>
                </a:cubicBezTo>
                <a:cubicBezTo>
                  <a:pt x="19444" y="14703"/>
                  <a:pt x="19444" y="14703"/>
                  <a:pt x="19463" y="14739"/>
                </a:cubicBezTo>
                <a:cubicBezTo>
                  <a:pt x="19463" y="14739"/>
                  <a:pt x="19444" y="14739"/>
                  <a:pt x="19444" y="14739"/>
                </a:cubicBezTo>
                <a:cubicBezTo>
                  <a:pt x="19444" y="14739"/>
                  <a:pt x="19444" y="14739"/>
                  <a:pt x="19425" y="14739"/>
                </a:cubicBezTo>
                <a:cubicBezTo>
                  <a:pt x="19425" y="14739"/>
                  <a:pt x="19425" y="14739"/>
                  <a:pt x="19425" y="14739"/>
                </a:cubicBezTo>
                <a:cubicBezTo>
                  <a:pt x="19425" y="14739"/>
                  <a:pt x="19425" y="14739"/>
                  <a:pt x="19444" y="14775"/>
                </a:cubicBezTo>
                <a:cubicBezTo>
                  <a:pt x="19425" y="14775"/>
                  <a:pt x="19368" y="14739"/>
                  <a:pt x="19368" y="14775"/>
                </a:cubicBezTo>
                <a:cubicBezTo>
                  <a:pt x="19368" y="14775"/>
                  <a:pt x="19368" y="14775"/>
                  <a:pt x="19368" y="14775"/>
                </a:cubicBezTo>
                <a:cubicBezTo>
                  <a:pt x="19387" y="14811"/>
                  <a:pt x="19406" y="14775"/>
                  <a:pt x="19425" y="14848"/>
                </a:cubicBezTo>
                <a:cubicBezTo>
                  <a:pt x="19406" y="14848"/>
                  <a:pt x="19406" y="14884"/>
                  <a:pt x="19387" y="14884"/>
                </a:cubicBezTo>
                <a:cubicBezTo>
                  <a:pt x="19349" y="14884"/>
                  <a:pt x="19311" y="14884"/>
                  <a:pt x="19274" y="14884"/>
                </a:cubicBezTo>
                <a:cubicBezTo>
                  <a:pt x="19255" y="14848"/>
                  <a:pt x="19236" y="14775"/>
                  <a:pt x="19217" y="14739"/>
                </a:cubicBezTo>
                <a:cubicBezTo>
                  <a:pt x="19198" y="14739"/>
                  <a:pt x="19179" y="14775"/>
                  <a:pt x="19160" y="14775"/>
                </a:cubicBezTo>
                <a:cubicBezTo>
                  <a:pt x="19160" y="14739"/>
                  <a:pt x="19160" y="14739"/>
                  <a:pt x="19160" y="14703"/>
                </a:cubicBezTo>
                <a:cubicBezTo>
                  <a:pt x="19160" y="14666"/>
                  <a:pt x="19141" y="14630"/>
                  <a:pt x="19141" y="14630"/>
                </a:cubicBezTo>
                <a:cubicBezTo>
                  <a:pt x="19141" y="14594"/>
                  <a:pt x="19141" y="14630"/>
                  <a:pt x="19160" y="14594"/>
                </a:cubicBezTo>
                <a:cubicBezTo>
                  <a:pt x="19160" y="14594"/>
                  <a:pt x="19160" y="14594"/>
                  <a:pt x="19160" y="14594"/>
                </a:cubicBezTo>
                <a:cubicBezTo>
                  <a:pt x="19122" y="14557"/>
                  <a:pt x="19122" y="14448"/>
                  <a:pt x="19084" y="14412"/>
                </a:cubicBezTo>
                <a:cubicBezTo>
                  <a:pt x="19028" y="14339"/>
                  <a:pt x="18952" y="14339"/>
                  <a:pt x="18895" y="14267"/>
                </a:cubicBezTo>
                <a:cubicBezTo>
                  <a:pt x="18895" y="14267"/>
                  <a:pt x="18895" y="14267"/>
                  <a:pt x="18895" y="14231"/>
                </a:cubicBezTo>
                <a:cubicBezTo>
                  <a:pt x="18839" y="14303"/>
                  <a:pt x="18839" y="14158"/>
                  <a:pt x="18839" y="14158"/>
                </a:cubicBezTo>
                <a:cubicBezTo>
                  <a:pt x="18801" y="14194"/>
                  <a:pt x="18820" y="14267"/>
                  <a:pt x="18782" y="14267"/>
                </a:cubicBezTo>
                <a:cubicBezTo>
                  <a:pt x="18782" y="14267"/>
                  <a:pt x="18782" y="14231"/>
                  <a:pt x="18763" y="14231"/>
                </a:cubicBezTo>
                <a:cubicBezTo>
                  <a:pt x="18782" y="14231"/>
                  <a:pt x="18782" y="14231"/>
                  <a:pt x="18782" y="14231"/>
                </a:cubicBezTo>
                <a:cubicBezTo>
                  <a:pt x="18782" y="14158"/>
                  <a:pt x="18744" y="14158"/>
                  <a:pt x="18725" y="14122"/>
                </a:cubicBezTo>
                <a:cubicBezTo>
                  <a:pt x="18725" y="14122"/>
                  <a:pt x="18725" y="14122"/>
                  <a:pt x="18725" y="14122"/>
                </a:cubicBezTo>
                <a:cubicBezTo>
                  <a:pt x="18744" y="14122"/>
                  <a:pt x="18763" y="14122"/>
                  <a:pt x="18763" y="14122"/>
                </a:cubicBezTo>
                <a:cubicBezTo>
                  <a:pt x="18782" y="14122"/>
                  <a:pt x="18782" y="14085"/>
                  <a:pt x="18801" y="14085"/>
                </a:cubicBezTo>
                <a:cubicBezTo>
                  <a:pt x="18801" y="14085"/>
                  <a:pt x="18820" y="14085"/>
                  <a:pt x="18839" y="14085"/>
                </a:cubicBezTo>
                <a:cubicBezTo>
                  <a:pt x="18839" y="14085"/>
                  <a:pt x="18839" y="14049"/>
                  <a:pt x="18839" y="14049"/>
                </a:cubicBezTo>
                <a:cubicBezTo>
                  <a:pt x="18820" y="14049"/>
                  <a:pt x="18763" y="14085"/>
                  <a:pt x="18744" y="14049"/>
                </a:cubicBezTo>
                <a:cubicBezTo>
                  <a:pt x="18725" y="14049"/>
                  <a:pt x="18725" y="13976"/>
                  <a:pt x="18706" y="13976"/>
                </a:cubicBezTo>
                <a:cubicBezTo>
                  <a:pt x="18706" y="13940"/>
                  <a:pt x="18687" y="13940"/>
                  <a:pt x="18668" y="13940"/>
                </a:cubicBezTo>
                <a:cubicBezTo>
                  <a:pt x="18668" y="13940"/>
                  <a:pt x="18668" y="13940"/>
                  <a:pt x="18668" y="13940"/>
                </a:cubicBezTo>
                <a:cubicBezTo>
                  <a:pt x="18668" y="13940"/>
                  <a:pt x="18668" y="13940"/>
                  <a:pt x="18668" y="13940"/>
                </a:cubicBezTo>
                <a:cubicBezTo>
                  <a:pt x="18668" y="13940"/>
                  <a:pt x="18687" y="13904"/>
                  <a:pt x="18687" y="13904"/>
                </a:cubicBezTo>
                <a:cubicBezTo>
                  <a:pt x="18706" y="13904"/>
                  <a:pt x="18725" y="13831"/>
                  <a:pt x="18744" y="13831"/>
                </a:cubicBezTo>
                <a:cubicBezTo>
                  <a:pt x="18763" y="13831"/>
                  <a:pt x="18839" y="13868"/>
                  <a:pt x="18839" y="13904"/>
                </a:cubicBezTo>
                <a:cubicBezTo>
                  <a:pt x="18857" y="13904"/>
                  <a:pt x="18857" y="13940"/>
                  <a:pt x="18857" y="13940"/>
                </a:cubicBezTo>
                <a:cubicBezTo>
                  <a:pt x="18857" y="13976"/>
                  <a:pt x="18857" y="13976"/>
                  <a:pt x="18857" y="14013"/>
                </a:cubicBezTo>
                <a:cubicBezTo>
                  <a:pt x="18839" y="14049"/>
                  <a:pt x="18876" y="14122"/>
                  <a:pt x="18876" y="14122"/>
                </a:cubicBezTo>
                <a:cubicBezTo>
                  <a:pt x="18876" y="14122"/>
                  <a:pt x="18876" y="14122"/>
                  <a:pt x="18876" y="14085"/>
                </a:cubicBezTo>
                <a:cubicBezTo>
                  <a:pt x="18895" y="14085"/>
                  <a:pt x="18895" y="14085"/>
                  <a:pt x="18895" y="14085"/>
                </a:cubicBezTo>
                <a:cubicBezTo>
                  <a:pt x="18895" y="14122"/>
                  <a:pt x="18895" y="14194"/>
                  <a:pt x="18933" y="14194"/>
                </a:cubicBezTo>
                <a:cubicBezTo>
                  <a:pt x="18952" y="14158"/>
                  <a:pt x="18971" y="14122"/>
                  <a:pt x="18990" y="14049"/>
                </a:cubicBezTo>
                <a:cubicBezTo>
                  <a:pt x="19009" y="14049"/>
                  <a:pt x="19028" y="14049"/>
                  <a:pt x="19047" y="14049"/>
                </a:cubicBezTo>
                <a:cubicBezTo>
                  <a:pt x="19047" y="14013"/>
                  <a:pt x="19047" y="14013"/>
                  <a:pt x="19047" y="14013"/>
                </a:cubicBezTo>
                <a:cubicBezTo>
                  <a:pt x="19065" y="13976"/>
                  <a:pt x="19065" y="13976"/>
                  <a:pt x="19084" y="13976"/>
                </a:cubicBezTo>
                <a:cubicBezTo>
                  <a:pt x="19103" y="13940"/>
                  <a:pt x="19179" y="14049"/>
                  <a:pt x="19198" y="14049"/>
                </a:cubicBezTo>
                <a:cubicBezTo>
                  <a:pt x="19255" y="14085"/>
                  <a:pt x="19330" y="14122"/>
                  <a:pt x="19406" y="14194"/>
                </a:cubicBezTo>
                <a:cubicBezTo>
                  <a:pt x="19444" y="14194"/>
                  <a:pt x="19463" y="14231"/>
                  <a:pt x="19501" y="14231"/>
                </a:cubicBezTo>
                <a:cubicBezTo>
                  <a:pt x="19519" y="14303"/>
                  <a:pt x="19557" y="14303"/>
                  <a:pt x="19576" y="14376"/>
                </a:cubicBezTo>
                <a:cubicBezTo>
                  <a:pt x="19576" y="14376"/>
                  <a:pt x="19557" y="14412"/>
                  <a:pt x="19576" y="14448"/>
                </a:cubicBezTo>
                <a:cubicBezTo>
                  <a:pt x="19595" y="14448"/>
                  <a:pt x="19614" y="14485"/>
                  <a:pt x="19652" y="14485"/>
                </a:cubicBezTo>
                <a:cubicBezTo>
                  <a:pt x="19652" y="14485"/>
                  <a:pt x="19671" y="14485"/>
                  <a:pt x="19671" y="14485"/>
                </a:cubicBezTo>
                <a:cubicBezTo>
                  <a:pt x="19690" y="14521"/>
                  <a:pt x="19690" y="14557"/>
                  <a:pt x="19690" y="14557"/>
                </a:cubicBezTo>
                <a:cubicBezTo>
                  <a:pt x="19690" y="14557"/>
                  <a:pt x="19690" y="14557"/>
                  <a:pt x="19690" y="14557"/>
                </a:cubicBezTo>
                <a:cubicBezTo>
                  <a:pt x="19671" y="14594"/>
                  <a:pt x="19652" y="14557"/>
                  <a:pt x="19652" y="14594"/>
                </a:cubicBezTo>
                <a:cubicBezTo>
                  <a:pt x="19652" y="14666"/>
                  <a:pt x="19671" y="14703"/>
                  <a:pt x="19690" y="14739"/>
                </a:cubicBezTo>
                <a:cubicBezTo>
                  <a:pt x="19709" y="14739"/>
                  <a:pt x="19709" y="14739"/>
                  <a:pt x="19709" y="14739"/>
                </a:cubicBezTo>
                <a:close/>
                <a:moveTo>
                  <a:pt x="19954" y="14303"/>
                </a:moveTo>
                <a:cubicBezTo>
                  <a:pt x="19954" y="14303"/>
                  <a:pt x="19954" y="14303"/>
                  <a:pt x="19973" y="14303"/>
                </a:cubicBezTo>
                <a:cubicBezTo>
                  <a:pt x="19973" y="14303"/>
                  <a:pt x="19973" y="14339"/>
                  <a:pt x="19973" y="14339"/>
                </a:cubicBezTo>
                <a:cubicBezTo>
                  <a:pt x="19973" y="14339"/>
                  <a:pt x="19973" y="14376"/>
                  <a:pt x="19973" y="14376"/>
                </a:cubicBezTo>
                <a:cubicBezTo>
                  <a:pt x="19954" y="14376"/>
                  <a:pt x="19954" y="14376"/>
                  <a:pt x="19954" y="14376"/>
                </a:cubicBezTo>
                <a:cubicBezTo>
                  <a:pt x="19954" y="14412"/>
                  <a:pt x="19954" y="14412"/>
                  <a:pt x="19973" y="14412"/>
                </a:cubicBezTo>
                <a:cubicBezTo>
                  <a:pt x="19954" y="14448"/>
                  <a:pt x="19954" y="14448"/>
                  <a:pt x="19954" y="14448"/>
                </a:cubicBezTo>
                <a:cubicBezTo>
                  <a:pt x="19936" y="14448"/>
                  <a:pt x="19936" y="14448"/>
                  <a:pt x="19917" y="14448"/>
                </a:cubicBezTo>
                <a:cubicBezTo>
                  <a:pt x="19917" y="14521"/>
                  <a:pt x="19841" y="14521"/>
                  <a:pt x="19803" y="14521"/>
                </a:cubicBezTo>
                <a:cubicBezTo>
                  <a:pt x="19803" y="14521"/>
                  <a:pt x="19803" y="14521"/>
                  <a:pt x="19784" y="14485"/>
                </a:cubicBezTo>
                <a:cubicBezTo>
                  <a:pt x="19784" y="14521"/>
                  <a:pt x="19784" y="14521"/>
                  <a:pt x="19784" y="14521"/>
                </a:cubicBezTo>
                <a:cubicBezTo>
                  <a:pt x="19765" y="14485"/>
                  <a:pt x="19746" y="14485"/>
                  <a:pt x="19727" y="14448"/>
                </a:cubicBezTo>
                <a:cubicBezTo>
                  <a:pt x="19727" y="14448"/>
                  <a:pt x="19727" y="14448"/>
                  <a:pt x="19727" y="14448"/>
                </a:cubicBezTo>
                <a:cubicBezTo>
                  <a:pt x="19765" y="14448"/>
                  <a:pt x="19803" y="14448"/>
                  <a:pt x="19822" y="14448"/>
                </a:cubicBezTo>
                <a:cubicBezTo>
                  <a:pt x="19822" y="14412"/>
                  <a:pt x="19822" y="14412"/>
                  <a:pt x="19822" y="14412"/>
                </a:cubicBezTo>
                <a:cubicBezTo>
                  <a:pt x="19822" y="14412"/>
                  <a:pt x="19822" y="14412"/>
                  <a:pt x="19822" y="14412"/>
                </a:cubicBezTo>
                <a:cubicBezTo>
                  <a:pt x="19841" y="14448"/>
                  <a:pt x="19879" y="14448"/>
                  <a:pt x="19898" y="14412"/>
                </a:cubicBezTo>
                <a:cubicBezTo>
                  <a:pt x="19898" y="14412"/>
                  <a:pt x="19898" y="14376"/>
                  <a:pt x="19917" y="14376"/>
                </a:cubicBezTo>
                <a:cubicBezTo>
                  <a:pt x="19917" y="14376"/>
                  <a:pt x="19936" y="14376"/>
                  <a:pt x="19936" y="14376"/>
                </a:cubicBezTo>
                <a:cubicBezTo>
                  <a:pt x="19936" y="14376"/>
                  <a:pt x="19936" y="14376"/>
                  <a:pt x="19936" y="14376"/>
                </a:cubicBezTo>
                <a:cubicBezTo>
                  <a:pt x="19936" y="14339"/>
                  <a:pt x="19936" y="14303"/>
                  <a:pt x="19936" y="14303"/>
                </a:cubicBezTo>
                <a:cubicBezTo>
                  <a:pt x="19936" y="14303"/>
                  <a:pt x="19954" y="14303"/>
                  <a:pt x="19954" y="14303"/>
                </a:cubicBezTo>
                <a:close/>
                <a:moveTo>
                  <a:pt x="20049" y="16953"/>
                </a:moveTo>
                <a:cubicBezTo>
                  <a:pt x="20049" y="16917"/>
                  <a:pt x="20049" y="16917"/>
                  <a:pt x="20049" y="16881"/>
                </a:cubicBezTo>
                <a:cubicBezTo>
                  <a:pt x="20049" y="16881"/>
                  <a:pt x="20049" y="16881"/>
                  <a:pt x="20049" y="16881"/>
                </a:cubicBezTo>
                <a:cubicBezTo>
                  <a:pt x="20049" y="16881"/>
                  <a:pt x="20049" y="16881"/>
                  <a:pt x="20049" y="16881"/>
                </a:cubicBezTo>
                <a:cubicBezTo>
                  <a:pt x="20087" y="16881"/>
                  <a:pt x="20049" y="16917"/>
                  <a:pt x="20049" y="16953"/>
                </a:cubicBezTo>
                <a:cubicBezTo>
                  <a:pt x="20049" y="16953"/>
                  <a:pt x="20049" y="16953"/>
                  <a:pt x="20049" y="16953"/>
                </a:cubicBezTo>
                <a:close/>
                <a:moveTo>
                  <a:pt x="17533" y="17026"/>
                </a:moveTo>
                <a:cubicBezTo>
                  <a:pt x="17533" y="17026"/>
                  <a:pt x="17533" y="17062"/>
                  <a:pt x="17552" y="17062"/>
                </a:cubicBezTo>
                <a:cubicBezTo>
                  <a:pt x="17552" y="17098"/>
                  <a:pt x="17552" y="17098"/>
                  <a:pt x="17571" y="17098"/>
                </a:cubicBezTo>
                <a:cubicBezTo>
                  <a:pt x="17571" y="17098"/>
                  <a:pt x="17571" y="17098"/>
                  <a:pt x="17571" y="17135"/>
                </a:cubicBezTo>
                <a:cubicBezTo>
                  <a:pt x="17571" y="17135"/>
                  <a:pt x="17571" y="17135"/>
                  <a:pt x="17571" y="17135"/>
                </a:cubicBezTo>
                <a:cubicBezTo>
                  <a:pt x="17590" y="17098"/>
                  <a:pt x="17590" y="17098"/>
                  <a:pt x="17590" y="17098"/>
                </a:cubicBezTo>
                <a:cubicBezTo>
                  <a:pt x="17590" y="17098"/>
                  <a:pt x="17590" y="17098"/>
                  <a:pt x="17590" y="17062"/>
                </a:cubicBezTo>
                <a:cubicBezTo>
                  <a:pt x="17590" y="17062"/>
                  <a:pt x="17590" y="17062"/>
                  <a:pt x="17590" y="17062"/>
                </a:cubicBezTo>
                <a:cubicBezTo>
                  <a:pt x="17590" y="17062"/>
                  <a:pt x="17590" y="17098"/>
                  <a:pt x="17590" y="17098"/>
                </a:cubicBezTo>
                <a:cubicBezTo>
                  <a:pt x="17609" y="17098"/>
                  <a:pt x="17609" y="17098"/>
                  <a:pt x="17609" y="17098"/>
                </a:cubicBezTo>
                <a:cubicBezTo>
                  <a:pt x="17609" y="17062"/>
                  <a:pt x="17609" y="17026"/>
                  <a:pt x="17609" y="17026"/>
                </a:cubicBezTo>
                <a:cubicBezTo>
                  <a:pt x="17590" y="16990"/>
                  <a:pt x="17571" y="16953"/>
                  <a:pt x="17552" y="16881"/>
                </a:cubicBezTo>
                <a:cubicBezTo>
                  <a:pt x="17552" y="16881"/>
                  <a:pt x="17552" y="16881"/>
                  <a:pt x="17552" y="16844"/>
                </a:cubicBezTo>
                <a:cubicBezTo>
                  <a:pt x="17533" y="16808"/>
                  <a:pt x="17571" y="16772"/>
                  <a:pt x="17571" y="16735"/>
                </a:cubicBezTo>
                <a:cubicBezTo>
                  <a:pt x="17571" y="16699"/>
                  <a:pt x="17571" y="16699"/>
                  <a:pt x="17571" y="16699"/>
                </a:cubicBezTo>
                <a:cubicBezTo>
                  <a:pt x="17571" y="16663"/>
                  <a:pt x="17571" y="16663"/>
                  <a:pt x="17571" y="16663"/>
                </a:cubicBezTo>
                <a:cubicBezTo>
                  <a:pt x="17552" y="16627"/>
                  <a:pt x="17552" y="16627"/>
                  <a:pt x="17552" y="16627"/>
                </a:cubicBezTo>
                <a:cubicBezTo>
                  <a:pt x="17571" y="16590"/>
                  <a:pt x="17571" y="16554"/>
                  <a:pt x="17571" y="16518"/>
                </a:cubicBezTo>
                <a:cubicBezTo>
                  <a:pt x="17571" y="16518"/>
                  <a:pt x="17571" y="16518"/>
                  <a:pt x="17590" y="16518"/>
                </a:cubicBezTo>
                <a:cubicBezTo>
                  <a:pt x="17571" y="16554"/>
                  <a:pt x="17590" y="16590"/>
                  <a:pt x="17590" y="16590"/>
                </a:cubicBezTo>
                <a:cubicBezTo>
                  <a:pt x="17609" y="16590"/>
                  <a:pt x="17609" y="16554"/>
                  <a:pt x="17609" y="16554"/>
                </a:cubicBezTo>
                <a:cubicBezTo>
                  <a:pt x="17609" y="16518"/>
                  <a:pt x="17628" y="16518"/>
                  <a:pt x="17628" y="16481"/>
                </a:cubicBezTo>
                <a:cubicBezTo>
                  <a:pt x="17647" y="16481"/>
                  <a:pt x="17647" y="16481"/>
                  <a:pt x="17666" y="16481"/>
                </a:cubicBezTo>
                <a:cubicBezTo>
                  <a:pt x="17666" y="16445"/>
                  <a:pt x="17666" y="16445"/>
                  <a:pt x="17685" y="16445"/>
                </a:cubicBezTo>
                <a:cubicBezTo>
                  <a:pt x="17704" y="16409"/>
                  <a:pt x="17704" y="16372"/>
                  <a:pt x="17741" y="16336"/>
                </a:cubicBezTo>
                <a:cubicBezTo>
                  <a:pt x="17741" y="16336"/>
                  <a:pt x="17779" y="16336"/>
                  <a:pt x="17798" y="16336"/>
                </a:cubicBezTo>
                <a:cubicBezTo>
                  <a:pt x="17798" y="16336"/>
                  <a:pt x="17817" y="16336"/>
                  <a:pt x="17817" y="16300"/>
                </a:cubicBezTo>
                <a:cubicBezTo>
                  <a:pt x="17817" y="16300"/>
                  <a:pt x="17836" y="16300"/>
                  <a:pt x="17836" y="16300"/>
                </a:cubicBezTo>
                <a:cubicBezTo>
                  <a:pt x="17855" y="16264"/>
                  <a:pt x="17874" y="16264"/>
                  <a:pt x="17874" y="16264"/>
                </a:cubicBezTo>
                <a:cubicBezTo>
                  <a:pt x="17893" y="16264"/>
                  <a:pt x="17893" y="16264"/>
                  <a:pt x="17893" y="16227"/>
                </a:cubicBezTo>
                <a:cubicBezTo>
                  <a:pt x="17893" y="16227"/>
                  <a:pt x="17893" y="16227"/>
                  <a:pt x="17893" y="16227"/>
                </a:cubicBezTo>
                <a:cubicBezTo>
                  <a:pt x="17912" y="16227"/>
                  <a:pt x="17931" y="16227"/>
                  <a:pt x="17931" y="16227"/>
                </a:cubicBezTo>
                <a:cubicBezTo>
                  <a:pt x="17950" y="16227"/>
                  <a:pt x="17968" y="16191"/>
                  <a:pt x="17987" y="16191"/>
                </a:cubicBezTo>
                <a:cubicBezTo>
                  <a:pt x="18006" y="16155"/>
                  <a:pt x="18025" y="16155"/>
                  <a:pt x="18025" y="16155"/>
                </a:cubicBezTo>
                <a:cubicBezTo>
                  <a:pt x="18044" y="16118"/>
                  <a:pt x="18044" y="16082"/>
                  <a:pt x="18044" y="16046"/>
                </a:cubicBezTo>
                <a:cubicBezTo>
                  <a:pt x="18063" y="16046"/>
                  <a:pt x="18063" y="16046"/>
                  <a:pt x="18063" y="16009"/>
                </a:cubicBezTo>
                <a:cubicBezTo>
                  <a:pt x="18063" y="16009"/>
                  <a:pt x="18063" y="16009"/>
                  <a:pt x="18063" y="16009"/>
                </a:cubicBezTo>
                <a:cubicBezTo>
                  <a:pt x="18082" y="16009"/>
                  <a:pt x="18082" y="16009"/>
                  <a:pt x="18082" y="15973"/>
                </a:cubicBezTo>
                <a:cubicBezTo>
                  <a:pt x="18082" y="15973"/>
                  <a:pt x="18101" y="15973"/>
                  <a:pt x="18101" y="15973"/>
                </a:cubicBezTo>
                <a:cubicBezTo>
                  <a:pt x="18101" y="15973"/>
                  <a:pt x="18082" y="15937"/>
                  <a:pt x="18082" y="15937"/>
                </a:cubicBezTo>
                <a:cubicBezTo>
                  <a:pt x="18082" y="15937"/>
                  <a:pt x="18082" y="15937"/>
                  <a:pt x="18082" y="15937"/>
                </a:cubicBezTo>
                <a:cubicBezTo>
                  <a:pt x="18082" y="15901"/>
                  <a:pt x="18082" y="15901"/>
                  <a:pt x="18082" y="15864"/>
                </a:cubicBezTo>
                <a:cubicBezTo>
                  <a:pt x="18082" y="15864"/>
                  <a:pt x="18082" y="15864"/>
                  <a:pt x="18082" y="15828"/>
                </a:cubicBezTo>
                <a:cubicBezTo>
                  <a:pt x="18101" y="15828"/>
                  <a:pt x="18120" y="15828"/>
                  <a:pt x="18120" y="15792"/>
                </a:cubicBezTo>
                <a:cubicBezTo>
                  <a:pt x="18120" y="15792"/>
                  <a:pt x="18120" y="15792"/>
                  <a:pt x="18120" y="15792"/>
                </a:cubicBezTo>
                <a:cubicBezTo>
                  <a:pt x="18139" y="15792"/>
                  <a:pt x="18139" y="15792"/>
                  <a:pt x="18139" y="15792"/>
                </a:cubicBezTo>
                <a:cubicBezTo>
                  <a:pt x="18139" y="15792"/>
                  <a:pt x="18139" y="15828"/>
                  <a:pt x="18139" y="15828"/>
                </a:cubicBezTo>
                <a:cubicBezTo>
                  <a:pt x="18158" y="15828"/>
                  <a:pt x="18158" y="15864"/>
                  <a:pt x="18158" y="15864"/>
                </a:cubicBezTo>
                <a:cubicBezTo>
                  <a:pt x="18158" y="15864"/>
                  <a:pt x="18177" y="15901"/>
                  <a:pt x="18177" y="15864"/>
                </a:cubicBezTo>
                <a:cubicBezTo>
                  <a:pt x="18177" y="15864"/>
                  <a:pt x="18177" y="15864"/>
                  <a:pt x="18177" y="15828"/>
                </a:cubicBezTo>
                <a:cubicBezTo>
                  <a:pt x="18177" y="15828"/>
                  <a:pt x="18195" y="15864"/>
                  <a:pt x="18195" y="15828"/>
                </a:cubicBezTo>
                <a:cubicBezTo>
                  <a:pt x="18195" y="15828"/>
                  <a:pt x="18195" y="15828"/>
                  <a:pt x="18195" y="15828"/>
                </a:cubicBezTo>
                <a:cubicBezTo>
                  <a:pt x="18195" y="15792"/>
                  <a:pt x="18177" y="15828"/>
                  <a:pt x="18177" y="15792"/>
                </a:cubicBezTo>
                <a:cubicBezTo>
                  <a:pt x="18177" y="15755"/>
                  <a:pt x="18195" y="15755"/>
                  <a:pt x="18177" y="15755"/>
                </a:cubicBezTo>
                <a:cubicBezTo>
                  <a:pt x="18177" y="15755"/>
                  <a:pt x="18177" y="15755"/>
                  <a:pt x="18177" y="15755"/>
                </a:cubicBezTo>
                <a:cubicBezTo>
                  <a:pt x="18177" y="15719"/>
                  <a:pt x="18195" y="15719"/>
                  <a:pt x="18195" y="15719"/>
                </a:cubicBezTo>
                <a:cubicBezTo>
                  <a:pt x="18195" y="15755"/>
                  <a:pt x="18195" y="15755"/>
                  <a:pt x="18214" y="15755"/>
                </a:cubicBezTo>
                <a:cubicBezTo>
                  <a:pt x="18214" y="15755"/>
                  <a:pt x="18214" y="15755"/>
                  <a:pt x="18233" y="15755"/>
                </a:cubicBezTo>
                <a:cubicBezTo>
                  <a:pt x="18233" y="15755"/>
                  <a:pt x="18214" y="15755"/>
                  <a:pt x="18214" y="15719"/>
                </a:cubicBezTo>
                <a:cubicBezTo>
                  <a:pt x="18233" y="15719"/>
                  <a:pt x="18233" y="15683"/>
                  <a:pt x="18233" y="15683"/>
                </a:cubicBezTo>
                <a:cubicBezTo>
                  <a:pt x="18233" y="15683"/>
                  <a:pt x="18233" y="15683"/>
                  <a:pt x="18233" y="15683"/>
                </a:cubicBezTo>
                <a:cubicBezTo>
                  <a:pt x="18233" y="15683"/>
                  <a:pt x="18233" y="15683"/>
                  <a:pt x="18233" y="15683"/>
                </a:cubicBezTo>
                <a:cubicBezTo>
                  <a:pt x="18214" y="15683"/>
                  <a:pt x="18214" y="15683"/>
                  <a:pt x="18214" y="15683"/>
                </a:cubicBezTo>
                <a:cubicBezTo>
                  <a:pt x="18214" y="15646"/>
                  <a:pt x="18233" y="15646"/>
                  <a:pt x="18252" y="15610"/>
                </a:cubicBezTo>
                <a:cubicBezTo>
                  <a:pt x="18252" y="15610"/>
                  <a:pt x="18252" y="15610"/>
                  <a:pt x="18252" y="15610"/>
                </a:cubicBezTo>
                <a:cubicBezTo>
                  <a:pt x="18252" y="15610"/>
                  <a:pt x="18252" y="15610"/>
                  <a:pt x="18252" y="15610"/>
                </a:cubicBezTo>
                <a:cubicBezTo>
                  <a:pt x="18252" y="15610"/>
                  <a:pt x="18252" y="15610"/>
                  <a:pt x="18252" y="15610"/>
                </a:cubicBezTo>
                <a:cubicBezTo>
                  <a:pt x="18252" y="15610"/>
                  <a:pt x="18252" y="15610"/>
                  <a:pt x="18271" y="15610"/>
                </a:cubicBezTo>
                <a:cubicBezTo>
                  <a:pt x="18271" y="15574"/>
                  <a:pt x="18290" y="15610"/>
                  <a:pt x="18290" y="15574"/>
                </a:cubicBezTo>
                <a:cubicBezTo>
                  <a:pt x="18290" y="15574"/>
                  <a:pt x="18271" y="15574"/>
                  <a:pt x="18271" y="15574"/>
                </a:cubicBezTo>
                <a:cubicBezTo>
                  <a:pt x="18271" y="15537"/>
                  <a:pt x="18290" y="15537"/>
                  <a:pt x="18290" y="15537"/>
                </a:cubicBezTo>
                <a:cubicBezTo>
                  <a:pt x="18309" y="15537"/>
                  <a:pt x="18309" y="15537"/>
                  <a:pt x="18309" y="15537"/>
                </a:cubicBezTo>
                <a:cubicBezTo>
                  <a:pt x="18309" y="15537"/>
                  <a:pt x="18309" y="15537"/>
                  <a:pt x="18309" y="15537"/>
                </a:cubicBezTo>
                <a:cubicBezTo>
                  <a:pt x="18309" y="15537"/>
                  <a:pt x="18309" y="15537"/>
                  <a:pt x="18328" y="15537"/>
                </a:cubicBezTo>
                <a:cubicBezTo>
                  <a:pt x="18328" y="15501"/>
                  <a:pt x="18328" y="15501"/>
                  <a:pt x="18328" y="15501"/>
                </a:cubicBezTo>
                <a:cubicBezTo>
                  <a:pt x="18328" y="15501"/>
                  <a:pt x="18328" y="15465"/>
                  <a:pt x="18328" y="15465"/>
                </a:cubicBezTo>
                <a:cubicBezTo>
                  <a:pt x="18328" y="15465"/>
                  <a:pt x="18328" y="15465"/>
                  <a:pt x="18328" y="15465"/>
                </a:cubicBezTo>
                <a:cubicBezTo>
                  <a:pt x="18328" y="15465"/>
                  <a:pt x="18328" y="15465"/>
                  <a:pt x="18347" y="15465"/>
                </a:cubicBezTo>
                <a:cubicBezTo>
                  <a:pt x="18347" y="15465"/>
                  <a:pt x="18347" y="15465"/>
                  <a:pt x="18347" y="15465"/>
                </a:cubicBezTo>
                <a:cubicBezTo>
                  <a:pt x="18347" y="15465"/>
                  <a:pt x="18347" y="15465"/>
                  <a:pt x="18366" y="15465"/>
                </a:cubicBezTo>
                <a:cubicBezTo>
                  <a:pt x="18366" y="15465"/>
                  <a:pt x="18366" y="15465"/>
                  <a:pt x="18366" y="15465"/>
                </a:cubicBezTo>
                <a:cubicBezTo>
                  <a:pt x="18366" y="15465"/>
                  <a:pt x="18366" y="15429"/>
                  <a:pt x="18385" y="15429"/>
                </a:cubicBezTo>
                <a:cubicBezTo>
                  <a:pt x="18385" y="15429"/>
                  <a:pt x="18385" y="15429"/>
                  <a:pt x="18403" y="15429"/>
                </a:cubicBezTo>
                <a:cubicBezTo>
                  <a:pt x="18422" y="15465"/>
                  <a:pt x="18422" y="15501"/>
                  <a:pt x="18441" y="15501"/>
                </a:cubicBezTo>
                <a:cubicBezTo>
                  <a:pt x="18441" y="15501"/>
                  <a:pt x="18441" y="15501"/>
                  <a:pt x="18460" y="15537"/>
                </a:cubicBezTo>
                <a:cubicBezTo>
                  <a:pt x="18460" y="15537"/>
                  <a:pt x="18460" y="15537"/>
                  <a:pt x="18460" y="15537"/>
                </a:cubicBezTo>
                <a:cubicBezTo>
                  <a:pt x="18460" y="15537"/>
                  <a:pt x="18460" y="15537"/>
                  <a:pt x="18460" y="15574"/>
                </a:cubicBezTo>
                <a:cubicBezTo>
                  <a:pt x="18460" y="15574"/>
                  <a:pt x="18460" y="15574"/>
                  <a:pt x="18460" y="15574"/>
                </a:cubicBezTo>
                <a:cubicBezTo>
                  <a:pt x="18460" y="15574"/>
                  <a:pt x="18460" y="15610"/>
                  <a:pt x="18460" y="15610"/>
                </a:cubicBezTo>
                <a:cubicBezTo>
                  <a:pt x="18479" y="15610"/>
                  <a:pt x="18460" y="15574"/>
                  <a:pt x="18479" y="15574"/>
                </a:cubicBezTo>
                <a:cubicBezTo>
                  <a:pt x="18479" y="15574"/>
                  <a:pt x="18479" y="15574"/>
                  <a:pt x="18479" y="15537"/>
                </a:cubicBezTo>
                <a:cubicBezTo>
                  <a:pt x="18498" y="15537"/>
                  <a:pt x="18498" y="15537"/>
                  <a:pt x="18517" y="15574"/>
                </a:cubicBezTo>
                <a:cubicBezTo>
                  <a:pt x="18517" y="15574"/>
                  <a:pt x="18517" y="15574"/>
                  <a:pt x="18517" y="15574"/>
                </a:cubicBezTo>
                <a:cubicBezTo>
                  <a:pt x="18517" y="15574"/>
                  <a:pt x="18536" y="15574"/>
                  <a:pt x="18536" y="15574"/>
                </a:cubicBezTo>
                <a:cubicBezTo>
                  <a:pt x="18536" y="15574"/>
                  <a:pt x="18536" y="15574"/>
                  <a:pt x="18536" y="15574"/>
                </a:cubicBezTo>
                <a:cubicBezTo>
                  <a:pt x="18536" y="15574"/>
                  <a:pt x="18536" y="15537"/>
                  <a:pt x="18555" y="15574"/>
                </a:cubicBezTo>
                <a:cubicBezTo>
                  <a:pt x="18555" y="15574"/>
                  <a:pt x="18555" y="15574"/>
                  <a:pt x="18555" y="15574"/>
                </a:cubicBezTo>
                <a:cubicBezTo>
                  <a:pt x="18574" y="15574"/>
                  <a:pt x="18555" y="15574"/>
                  <a:pt x="18555" y="15537"/>
                </a:cubicBezTo>
                <a:cubicBezTo>
                  <a:pt x="18574" y="15537"/>
                  <a:pt x="18574" y="15501"/>
                  <a:pt x="18574" y="15501"/>
                </a:cubicBezTo>
                <a:cubicBezTo>
                  <a:pt x="18555" y="15501"/>
                  <a:pt x="18555" y="15501"/>
                  <a:pt x="18536" y="15501"/>
                </a:cubicBezTo>
                <a:cubicBezTo>
                  <a:pt x="18536" y="15465"/>
                  <a:pt x="18555" y="15429"/>
                  <a:pt x="18574" y="15429"/>
                </a:cubicBezTo>
                <a:cubicBezTo>
                  <a:pt x="18574" y="15429"/>
                  <a:pt x="18574" y="15392"/>
                  <a:pt x="18574" y="15392"/>
                </a:cubicBezTo>
                <a:cubicBezTo>
                  <a:pt x="18574" y="15392"/>
                  <a:pt x="18593" y="15392"/>
                  <a:pt x="18593" y="15356"/>
                </a:cubicBezTo>
                <a:cubicBezTo>
                  <a:pt x="18593" y="15356"/>
                  <a:pt x="18593" y="15356"/>
                  <a:pt x="18593" y="15356"/>
                </a:cubicBezTo>
                <a:cubicBezTo>
                  <a:pt x="18593" y="15356"/>
                  <a:pt x="18593" y="15356"/>
                  <a:pt x="18593" y="15320"/>
                </a:cubicBezTo>
                <a:cubicBezTo>
                  <a:pt x="18593" y="15320"/>
                  <a:pt x="18612" y="15320"/>
                  <a:pt x="18612" y="15320"/>
                </a:cubicBezTo>
                <a:cubicBezTo>
                  <a:pt x="18612" y="15283"/>
                  <a:pt x="18630" y="15283"/>
                  <a:pt x="18612" y="15283"/>
                </a:cubicBezTo>
                <a:cubicBezTo>
                  <a:pt x="18630" y="15283"/>
                  <a:pt x="18630" y="15283"/>
                  <a:pt x="18630" y="15283"/>
                </a:cubicBezTo>
                <a:cubicBezTo>
                  <a:pt x="18630" y="15283"/>
                  <a:pt x="18630" y="15283"/>
                  <a:pt x="18630" y="15283"/>
                </a:cubicBezTo>
                <a:cubicBezTo>
                  <a:pt x="18649" y="15283"/>
                  <a:pt x="18649" y="15247"/>
                  <a:pt x="18649" y="15247"/>
                </a:cubicBezTo>
                <a:cubicBezTo>
                  <a:pt x="18668" y="15247"/>
                  <a:pt x="18687" y="15247"/>
                  <a:pt x="18706" y="15247"/>
                </a:cubicBezTo>
                <a:cubicBezTo>
                  <a:pt x="18706" y="15247"/>
                  <a:pt x="18725" y="15247"/>
                  <a:pt x="18725" y="15247"/>
                </a:cubicBezTo>
                <a:cubicBezTo>
                  <a:pt x="18725" y="15247"/>
                  <a:pt x="18725" y="15247"/>
                  <a:pt x="18744" y="15247"/>
                </a:cubicBezTo>
                <a:cubicBezTo>
                  <a:pt x="18744" y="15247"/>
                  <a:pt x="18744" y="15247"/>
                  <a:pt x="18763" y="15211"/>
                </a:cubicBezTo>
                <a:cubicBezTo>
                  <a:pt x="18763" y="15211"/>
                  <a:pt x="18744" y="15211"/>
                  <a:pt x="18744" y="15211"/>
                </a:cubicBezTo>
                <a:cubicBezTo>
                  <a:pt x="18744" y="15174"/>
                  <a:pt x="18744" y="15174"/>
                  <a:pt x="18725" y="15174"/>
                </a:cubicBezTo>
                <a:cubicBezTo>
                  <a:pt x="18725" y="15174"/>
                  <a:pt x="18706" y="15174"/>
                  <a:pt x="18706" y="15174"/>
                </a:cubicBezTo>
                <a:cubicBezTo>
                  <a:pt x="18706" y="15138"/>
                  <a:pt x="18706" y="15138"/>
                  <a:pt x="18706" y="15138"/>
                </a:cubicBezTo>
                <a:cubicBezTo>
                  <a:pt x="18706" y="15138"/>
                  <a:pt x="18706" y="15138"/>
                  <a:pt x="18706" y="15138"/>
                </a:cubicBezTo>
                <a:cubicBezTo>
                  <a:pt x="18725" y="15138"/>
                  <a:pt x="18725" y="15138"/>
                  <a:pt x="18725" y="15138"/>
                </a:cubicBezTo>
                <a:cubicBezTo>
                  <a:pt x="18744" y="15138"/>
                  <a:pt x="18744" y="15138"/>
                  <a:pt x="18744" y="15174"/>
                </a:cubicBezTo>
                <a:cubicBezTo>
                  <a:pt x="18744" y="15174"/>
                  <a:pt x="18744" y="15174"/>
                  <a:pt x="18744" y="15174"/>
                </a:cubicBezTo>
                <a:cubicBezTo>
                  <a:pt x="18744" y="15174"/>
                  <a:pt x="18763" y="15138"/>
                  <a:pt x="18763" y="15138"/>
                </a:cubicBezTo>
                <a:cubicBezTo>
                  <a:pt x="18763" y="15138"/>
                  <a:pt x="18763" y="15174"/>
                  <a:pt x="18763" y="15174"/>
                </a:cubicBezTo>
                <a:cubicBezTo>
                  <a:pt x="18782" y="15174"/>
                  <a:pt x="18782" y="15174"/>
                  <a:pt x="18801" y="15211"/>
                </a:cubicBezTo>
                <a:cubicBezTo>
                  <a:pt x="18801" y="15211"/>
                  <a:pt x="18820" y="15174"/>
                  <a:pt x="18820" y="15174"/>
                </a:cubicBezTo>
                <a:cubicBezTo>
                  <a:pt x="18839" y="15174"/>
                  <a:pt x="18839" y="15211"/>
                  <a:pt x="18839" y="15211"/>
                </a:cubicBezTo>
                <a:cubicBezTo>
                  <a:pt x="18839" y="15211"/>
                  <a:pt x="18857" y="15211"/>
                  <a:pt x="18857" y="15211"/>
                </a:cubicBezTo>
                <a:cubicBezTo>
                  <a:pt x="18876" y="15174"/>
                  <a:pt x="18895" y="15247"/>
                  <a:pt x="18914" y="15247"/>
                </a:cubicBezTo>
                <a:cubicBezTo>
                  <a:pt x="18933" y="15247"/>
                  <a:pt x="18933" y="15211"/>
                  <a:pt x="18952" y="15211"/>
                </a:cubicBezTo>
                <a:cubicBezTo>
                  <a:pt x="18952" y="15211"/>
                  <a:pt x="18952" y="15211"/>
                  <a:pt x="18952" y="15211"/>
                </a:cubicBezTo>
                <a:cubicBezTo>
                  <a:pt x="18952" y="15211"/>
                  <a:pt x="18952" y="15247"/>
                  <a:pt x="18952" y="15247"/>
                </a:cubicBezTo>
                <a:cubicBezTo>
                  <a:pt x="18952" y="15247"/>
                  <a:pt x="18971" y="15247"/>
                  <a:pt x="18971" y="15247"/>
                </a:cubicBezTo>
                <a:cubicBezTo>
                  <a:pt x="18971" y="15247"/>
                  <a:pt x="18971" y="15283"/>
                  <a:pt x="18971" y="15283"/>
                </a:cubicBezTo>
                <a:cubicBezTo>
                  <a:pt x="18990" y="15283"/>
                  <a:pt x="18990" y="15247"/>
                  <a:pt x="18990" y="15247"/>
                </a:cubicBezTo>
                <a:cubicBezTo>
                  <a:pt x="18990" y="15247"/>
                  <a:pt x="18971" y="15211"/>
                  <a:pt x="18990" y="15211"/>
                </a:cubicBezTo>
                <a:cubicBezTo>
                  <a:pt x="19009" y="15211"/>
                  <a:pt x="19009" y="15247"/>
                  <a:pt x="19009" y="15247"/>
                </a:cubicBezTo>
                <a:cubicBezTo>
                  <a:pt x="19009" y="15247"/>
                  <a:pt x="19009" y="15247"/>
                  <a:pt x="19009" y="15247"/>
                </a:cubicBezTo>
                <a:cubicBezTo>
                  <a:pt x="19009" y="15247"/>
                  <a:pt x="19009" y="15247"/>
                  <a:pt x="19009" y="15247"/>
                </a:cubicBezTo>
                <a:cubicBezTo>
                  <a:pt x="19028" y="15247"/>
                  <a:pt x="19028" y="15247"/>
                  <a:pt x="19028" y="15247"/>
                </a:cubicBezTo>
                <a:cubicBezTo>
                  <a:pt x="19028" y="15283"/>
                  <a:pt x="19028" y="15283"/>
                  <a:pt x="19009" y="15320"/>
                </a:cubicBezTo>
                <a:cubicBezTo>
                  <a:pt x="19009" y="15320"/>
                  <a:pt x="19009" y="15320"/>
                  <a:pt x="19009" y="15320"/>
                </a:cubicBezTo>
                <a:cubicBezTo>
                  <a:pt x="19009" y="15320"/>
                  <a:pt x="19009" y="15320"/>
                  <a:pt x="19009" y="15320"/>
                </a:cubicBezTo>
                <a:cubicBezTo>
                  <a:pt x="19009" y="15320"/>
                  <a:pt x="19009" y="15320"/>
                  <a:pt x="19009" y="15320"/>
                </a:cubicBezTo>
                <a:cubicBezTo>
                  <a:pt x="19009" y="15356"/>
                  <a:pt x="19009" y="15356"/>
                  <a:pt x="19009" y="15356"/>
                </a:cubicBezTo>
                <a:cubicBezTo>
                  <a:pt x="18990" y="15320"/>
                  <a:pt x="18971" y="15356"/>
                  <a:pt x="18971" y="15356"/>
                </a:cubicBezTo>
                <a:cubicBezTo>
                  <a:pt x="18971" y="15392"/>
                  <a:pt x="18952" y="15392"/>
                  <a:pt x="18971" y="15429"/>
                </a:cubicBezTo>
                <a:cubicBezTo>
                  <a:pt x="18971" y="15429"/>
                  <a:pt x="18971" y="15429"/>
                  <a:pt x="18971" y="15429"/>
                </a:cubicBezTo>
                <a:cubicBezTo>
                  <a:pt x="18952" y="15465"/>
                  <a:pt x="18952" y="15501"/>
                  <a:pt x="18933" y="15537"/>
                </a:cubicBezTo>
                <a:cubicBezTo>
                  <a:pt x="18933" y="15537"/>
                  <a:pt x="18933" y="15537"/>
                  <a:pt x="18933" y="15537"/>
                </a:cubicBezTo>
                <a:cubicBezTo>
                  <a:pt x="18952" y="15574"/>
                  <a:pt x="18952" y="15574"/>
                  <a:pt x="18952" y="15574"/>
                </a:cubicBezTo>
                <a:cubicBezTo>
                  <a:pt x="18971" y="15574"/>
                  <a:pt x="18971" y="15610"/>
                  <a:pt x="18990" y="15610"/>
                </a:cubicBezTo>
                <a:cubicBezTo>
                  <a:pt x="18990" y="15610"/>
                  <a:pt x="18990" y="15610"/>
                  <a:pt x="18990" y="15610"/>
                </a:cubicBezTo>
                <a:cubicBezTo>
                  <a:pt x="18990" y="15610"/>
                  <a:pt x="18990" y="15610"/>
                  <a:pt x="18990" y="15646"/>
                </a:cubicBezTo>
                <a:cubicBezTo>
                  <a:pt x="19009" y="15646"/>
                  <a:pt x="19009" y="15646"/>
                  <a:pt x="19028" y="15683"/>
                </a:cubicBezTo>
                <a:cubicBezTo>
                  <a:pt x="19028" y="15646"/>
                  <a:pt x="19047" y="15683"/>
                  <a:pt x="19065" y="15683"/>
                </a:cubicBezTo>
                <a:cubicBezTo>
                  <a:pt x="19065" y="15683"/>
                  <a:pt x="19065" y="15719"/>
                  <a:pt x="19065" y="15719"/>
                </a:cubicBezTo>
                <a:cubicBezTo>
                  <a:pt x="19084" y="15719"/>
                  <a:pt x="19084" y="15719"/>
                  <a:pt x="19084" y="15719"/>
                </a:cubicBezTo>
                <a:cubicBezTo>
                  <a:pt x="19084" y="15719"/>
                  <a:pt x="19103" y="15755"/>
                  <a:pt x="19103" y="15755"/>
                </a:cubicBezTo>
                <a:cubicBezTo>
                  <a:pt x="19103" y="15755"/>
                  <a:pt x="19122" y="15755"/>
                  <a:pt x="19122" y="15755"/>
                </a:cubicBezTo>
                <a:cubicBezTo>
                  <a:pt x="19141" y="15755"/>
                  <a:pt x="19160" y="15792"/>
                  <a:pt x="19179" y="15792"/>
                </a:cubicBezTo>
                <a:cubicBezTo>
                  <a:pt x="19179" y="15792"/>
                  <a:pt x="19179" y="15828"/>
                  <a:pt x="19179" y="15864"/>
                </a:cubicBezTo>
                <a:cubicBezTo>
                  <a:pt x="19198" y="15864"/>
                  <a:pt x="19198" y="15864"/>
                  <a:pt x="19198" y="15864"/>
                </a:cubicBezTo>
                <a:cubicBezTo>
                  <a:pt x="19217" y="15864"/>
                  <a:pt x="19217" y="15864"/>
                  <a:pt x="19236" y="15864"/>
                </a:cubicBezTo>
                <a:cubicBezTo>
                  <a:pt x="19255" y="15864"/>
                  <a:pt x="19274" y="15864"/>
                  <a:pt x="19274" y="15864"/>
                </a:cubicBezTo>
                <a:cubicBezTo>
                  <a:pt x="19292" y="15828"/>
                  <a:pt x="19292" y="15828"/>
                  <a:pt x="19292" y="15792"/>
                </a:cubicBezTo>
                <a:cubicBezTo>
                  <a:pt x="19311" y="15755"/>
                  <a:pt x="19311" y="15719"/>
                  <a:pt x="19311" y="15683"/>
                </a:cubicBezTo>
                <a:cubicBezTo>
                  <a:pt x="19311" y="15683"/>
                  <a:pt x="19311" y="15683"/>
                  <a:pt x="19311" y="15646"/>
                </a:cubicBezTo>
                <a:cubicBezTo>
                  <a:pt x="19330" y="15646"/>
                  <a:pt x="19330" y="15610"/>
                  <a:pt x="19330" y="15610"/>
                </a:cubicBezTo>
                <a:cubicBezTo>
                  <a:pt x="19330" y="15574"/>
                  <a:pt x="19330" y="15537"/>
                  <a:pt x="19330" y="15537"/>
                </a:cubicBezTo>
                <a:cubicBezTo>
                  <a:pt x="19330" y="15501"/>
                  <a:pt x="19330" y="15501"/>
                  <a:pt x="19330" y="15465"/>
                </a:cubicBezTo>
                <a:cubicBezTo>
                  <a:pt x="19330" y="15465"/>
                  <a:pt x="19330" y="15429"/>
                  <a:pt x="19330" y="15429"/>
                </a:cubicBezTo>
                <a:cubicBezTo>
                  <a:pt x="19330" y="15429"/>
                  <a:pt x="19349" y="15392"/>
                  <a:pt x="19349" y="15392"/>
                </a:cubicBezTo>
                <a:cubicBezTo>
                  <a:pt x="19330" y="15356"/>
                  <a:pt x="19330" y="15356"/>
                  <a:pt x="19330" y="15356"/>
                </a:cubicBezTo>
                <a:cubicBezTo>
                  <a:pt x="19349" y="15320"/>
                  <a:pt x="19349" y="15320"/>
                  <a:pt x="19368" y="15320"/>
                </a:cubicBezTo>
                <a:cubicBezTo>
                  <a:pt x="19349" y="15283"/>
                  <a:pt x="19349" y="15320"/>
                  <a:pt x="19330" y="15283"/>
                </a:cubicBezTo>
                <a:cubicBezTo>
                  <a:pt x="19330" y="15283"/>
                  <a:pt x="19349" y="15283"/>
                  <a:pt x="19349" y="15283"/>
                </a:cubicBezTo>
                <a:cubicBezTo>
                  <a:pt x="19349" y="15247"/>
                  <a:pt x="19349" y="15247"/>
                  <a:pt x="19349" y="15247"/>
                </a:cubicBezTo>
                <a:cubicBezTo>
                  <a:pt x="19349" y="15247"/>
                  <a:pt x="19368" y="15211"/>
                  <a:pt x="19368" y="15211"/>
                </a:cubicBezTo>
                <a:cubicBezTo>
                  <a:pt x="19368" y="15174"/>
                  <a:pt x="19368" y="15138"/>
                  <a:pt x="19387" y="15102"/>
                </a:cubicBezTo>
                <a:cubicBezTo>
                  <a:pt x="19387" y="15102"/>
                  <a:pt x="19387" y="15102"/>
                  <a:pt x="19387" y="15102"/>
                </a:cubicBezTo>
                <a:cubicBezTo>
                  <a:pt x="19387" y="15102"/>
                  <a:pt x="19406" y="15138"/>
                  <a:pt x="19406" y="15138"/>
                </a:cubicBezTo>
                <a:cubicBezTo>
                  <a:pt x="19406" y="15138"/>
                  <a:pt x="19406" y="15138"/>
                  <a:pt x="19406" y="15138"/>
                </a:cubicBezTo>
                <a:cubicBezTo>
                  <a:pt x="19406" y="15138"/>
                  <a:pt x="19406" y="15174"/>
                  <a:pt x="19425" y="15174"/>
                </a:cubicBezTo>
                <a:cubicBezTo>
                  <a:pt x="19425" y="15211"/>
                  <a:pt x="19425" y="15247"/>
                  <a:pt x="19444" y="15247"/>
                </a:cubicBezTo>
                <a:cubicBezTo>
                  <a:pt x="19444" y="15247"/>
                  <a:pt x="19425" y="15247"/>
                  <a:pt x="19425" y="15283"/>
                </a:cubicBezTo>
                <a:cubicBezTo>
                  <a:pt x="19444" y="15283"/>
                  <a:pt x="19463" y="15320"/>
                  <a:pt x="19463" y="15356"/>
                </a:cubicBezTo>
                <a:cubicBezTo>
                  <a:pt x="19463" y="15392"/>
                  <a:pt x="19463" y="15429"/>
                  <a:pt x="19463" y="15465"/>
                </a:cubicBezTo>
                <a:cubicBezTo>
                  <a:pt x="19463" y="15465"/>
                  <a:pt x="19463" y="15465"/>
                  <a:pt x="19463" y="15465"/>
                </a:cubicBezTo>
                <a:cubicBezTo>
                  <a:pt x="19463" y="15465"/>
                  <a:pt x="19463" y="15501"/>
                  <a:pt x="19463" y="15501"/>
                </a:cubicBezTo>
                <a:cubicBezTo>
                  <a:pt x="19482" y="15501"/>
                  <a:pt x="19482" y="15537"/>
                  <a:pt x="19501" y="15537"/>
                </a:cubicBezTo>
                <a:cubicBezTo>
                  <a:pt x="19501" y="15501"/>
                  <a:pt x="19501" y="15501"/>
                  <a:pt x="19519" y="15501"/>
                </a:cubicBezTo>
                <a:cubicBezTo>
                  <a:pt x="19519" y="15501"/>
                  <a:pt x="19519" y="15501"/>
                  <a:pt x="19519" y="15501"/>
                </a:cubicBezTo>
                <a:cubicBezTo>
                  <a:pt x="19538" y="15501"/>
                  <a:pt x="19538" y="15537"/>
                  <a:pt x="19538" y="15537"/>
                </a:cubicBezTo>
                <a:cubicBezTo>
                  <a:pt x="19557" y="15537"/>
                  <a:pt x="19557" y="15574"/>
                  <a:pt x="19576" y="15610"/>
                </a:cubicBezTo>
                <a:cubicBezTo>
                  <a:pt x="19557" y="15610"/>
                  <a:pt x="19576" y="15610"/>
                  <a:pt x="19576" y="15646"/>
                </a:cubicBezTo>
                <a:cubicBezTo>
                  <a:pt x="19576" y="15646"/>
                  <a:pt x="19576" y="15646"/>
                  <a:pt x="19576" y="15646"/>
                </a:cubicBezTo>
                <a:cubicBezTo>
                  <a:pt x="19576" y="15646"/>
                  <a:pt x="19576" y="15683"/>
                  <a:pt x="19576" y="15719"/>
                </a:cubicBezTo>
                <a:cubicBezTo>
                  <a:pt x="19576" y="15719"/>
                  <a:pt x="19576" y="15755"/>
                  <a:pt x="19576" y="15755"/>
                </a:cubicBezTo>
                <a:cubicBezTo>
                  <a:pt x="19595" y="15792"/>
                  <a:pt x="19595" y="15828"/>
                  <a:pt x="19614" y="15828"/>
                </a:cubicBezTo>
                <a:cubicBezTo>
                  <a:pt x="19614" y="15864"/>
                  <a:pt x="19614" y="15864"/>
                  <a:pt x="19614" y="15864"/>
                </a:cubicBezTo>
                <a:cubicBezTo>
                  <a:pt x="19614" y="15901"/>
                  <a:pt x="19614" y="15901"/>
                  <a:pt x="19633" y="15937"/>
                </a:cubicBezTo>
                <a:cubicBezTo>
                  <a:pt x="19614" y="15937"/>
                  <a:pt x="19614" y="15937"/>
                  <a:pt x="19614" y="15937"/>
                </a:cubicBezTo>
                <a:cubicBezTo>
                  <a:pt x="19614" y="15973"/>
                  <a:pt x="19614" y="16009"/>
                  <a:pt x="19633" y="16009"/>
                </a:cubicBezTo>
                <a:cubicBezTo>
                  <a:pt x="19633" y="16046"/>
                  <a:pt x="19633" y="16082"/>
                  <a:pt x="19652" y="16118"/>
                </a:cubicBezTo>
                <a:cubicBezTo>
                  <a:pt x="19671" y="16118"/>
                  <a:pt x="19671" y="16118"/>
                  <a:pt x="19671" y="16118"/>
                </a:cubicBezTo>
                <a:cubicBezTo>
                  <a:pt x="19690" y="16118"/>
                  <a:pt x="19690" y="16118"/>
                  <a:pt x="19709" y="16118"/>
                </a:cubicBezTo>
                <a:cubicBezTo>
                  <a:pt x="19709" y="16155"/>
                  <a:pt x="19709" y="16155"/>
                  <a:pt x="19709" y="16155"/>
                </a:cubicBezTo>
                <a:cubicBezTo>
                  <a:pt x="19709" y="16155"/>
                  <a:pt x="19709" y="16155"/>
                  <a:pt x="19709" y="16155"/>
                </a:cubicBezTo>
                <a:cubicBezTo>
                  <a:pt x="19709" y="16155"/>
                  <a:pt x="19709" y="16191"/>
                  <a:pt x="19727" y="16191"/>
                </a:cubicBezTo>
                <a:cubicBezTo>
                  <a:pt x="19727" y="16191"/>
                  <a:pt x="19727" y="16191"/>
                  <a:pt x="19727" y="16191"/>
                </a:cubicBezTo>
                <a:cubicBezTo>
                  <a:pt x="19727" y="16191"/>
                  <a:pt x="19727" y="16191"/>
                  <a:pt x="19727" y="16191"/>
                </a:cubicBezTo>
                <a:cubicBezTo>
                  <a:pt x="19746" y="16191"/>
                  <a:pt x="19746" y="16227"/>
                  <a:pt x="19765" y="16227"/>
                </a:cubicBezTo>
                <a:cubicBezTo>
                  <a:pt x="19765" y="16227"/>
                  <a:pt x="19765" y="16227"/>
                  <a:pt x="19784" y="16227"/>
                </a:cubicBezTo>
                <a:cubicBezTo>
                  <a:pt x="19784" y="16227"/>
                  <a:pt x="19803" y="16227"/>
                  <a:pt x="19784" y="16264"/>
                </a:cubicBezTo>
                <a:cubicBezTo>
                  <a:pt x="19784" y="16264"/>
                  <a:pt x="19784" y="16264"/>
                  <a:pt x="19784" y="16264"/>
                </a:cubicBezTo>
                <a:cubicBezTo>
                  <a:pt x="19784" y="16300"/>
                  <a:pt x="19784" y="16300"/>
                  <a:pt x="19784" y="16336"/>
                </a:cubicBezTo>
                <a:cubicBezTo>
                  <a:pt x="19784" y="16336"/>
                  <a:pt x="19784" y="16336"/>
                  <a:pt x="19803" y="16336"/>
                </a:cubicBezTo>
                <a:cubicBezTo>
                  <a:pt x="19803" y="16336"/>
                  <a:pt x="19803" y="16336"/>
                  <a:pt x="19803" y="16336"/>
                </a:cubicBezTo>
                <a:cubicBezTo>
                  <a:pt x="19803" y="16372"/>
                  <a:pt x="19803" y="16372"/>
                  <a:pt x="19803" y="16372"/>
                </a:cubicBezTo>
                <a:cubicBezTo>
                  <a:pt x="19822" y="16372"/>
                  <a:pt x="19822" y="16409"/>
                  <a:pt x="19822" y="16445"/>
                </a:cubicBezTo>
                <a:cubicBezTo>
                  <a:pt x="19822" y="16445"/>
                  <a:pt x="19822" y="16445"/>
                  <a:pt x="19822" y="16445"/>
                </a:cubicBezTo>
                <a:cubicBezTo>
                  <a:pt x="19841" y="16481"/>
                  <a:pt x="19822" y="16518"/>
                  <a:pt x="19841" y="16518"/>
                </a:cubicBezTo>
                <a:cubicBezTo>
                  <a:pt x="19841" y="16518"/>
                  <a:pt x="19841" y="16554"/>
                  <a:pt x="19860" y="16518"/>
                </a:cubicBezTo>
                <a:cubicBezTo>
                  <a:pt x="19860" y="16518"/>
                  <a:pt x="19860" y="16518"/>
                  <a:pt x="19860" y="16481"/>
                </a:cubicBezTo>
                <a:cubicBezTo>
                  <a:pt x="19860" y="16481"/>
                  <a:pt x="19860" y="16481"/>
                  <a:pt x="19860" y="16481"/>
                </a:cubicBezTo>
                <a:cubicBezTo>
                  <a:pt x="19879" y="16518"/>
                  <a:pt x="19879" y="16518"/>
                  <a:pt x="19879" y="16554"/>
                </a:cubicBezTo>
                <a:cubicBezTo>
                  <a:pt x="19879" y="16554"/>
                  <a:pt x="19898" y="16554"/>
                  <a:pt x="19898" y="16554"/>
                </a:cubicBezTo>
                <a:cubicBezTo>
                  <a:pt x="19898" y="16554"/>
                  <a:pt x="19898" y="16554"/>
                  <a:pt x="19898" y="16518"/>
                </a:cubicBezTo>
                <a:cubicBezTo>
                  <a:pt x="19898" y="16518"/>
                  <a:pt x="19898" y="16518"/>
                  <a:pt x="19898" y="16518"/>
                </a:cubicBezTo>
                <a:cubicBezTo>
                  <a:pt x="19898" y="16554"/>
                  <a:pt x="19917" y="16554"/>
                  <a:pt x="19917" y="16554"/>
                </a:cubicBezTo>
                <a:cubicBezTo>
                  <a:pt x="19917" y="16554"/>
                  <a:pt x="19917" y="16554"/>
                  <a:pt x="19917" y="16590"/>
                </a:cubicBezTo>
                <a:cubicBezTo>
                  <a:pt x="19898" y="16590"/>
                  <a:pt x="19898" y="16663"/>
                  <a:pt x="19917" y="16663"/>
                </a:cubicBezTo>
                <a:cubicBezTo>
                  <a:pt x="19917" y="16699"/>
                  <a:pt x="19936" y="16663"/>
                  <a:pt x="19936" y="16663"/>
                </a:cubicBezTo>
                <a:cubicBezTo>
                  <a:pt x="19917" y="16735"/>
                  <a:pt x="19954" y="16735"/>
                  <a:pt x="19973" y="16772"/>
                </a:cubicBezTo>
                <a:cubicBezTo>
                  <a:pt x="19973" y="16772"/>
                  <a:pt x="19973" y="16772"/>
                  <a:pt x="19973" y="16808"/>
                </a:cubicBezTo>
                <a:cubicBezTo>
                  <a:pt x="19973" y="16808"/>
                  <a:pt x="19992" y="16808"/>
                  <a:pt x="19992" y="16844"/>
                </a:cubicBezTo>
                <a:cubicBezTo>
                  <a:pt x="20011" y="16844"/>
                  <a:pt x="20011" y="16881"/>
                  <a:pt x="20011" y="16881"/>
                </a:cubicBezTo>
                <a:cubicBezTo>
                  <a:pt x="20030" y="16917"/>
                  <a:pt x="20030" y="16917"/>
                  <a:pt x="20030" y="16953"/>
                </a:cubicBezTo>
                <a:cubicBezTo>
                  <a:pt x="20030" y="16990"/>
                  <a:pt x="20030" y="16990"/>
                  <a:pt x="20030" y="16990"/>
                </a:cubicBezTo>
                <a:cubicBezTo>
                  <a:pt x="20049" y="16990"/>
                  <a:pt x="20049" y="17026"/>
                  <a:pt x="20049" y="17026"/>
                </a:cubicBezTo>
                <a:cubicBezTo>
                  <a:pt x="20049" y="17026"/>
                  <a:pt x="20049" y="17026"/>
                  <a:pt x="20049" y="17062"/>
                </a:cubicBezTo>
                <a:cubicBezTo>
                  <a:pt x="20049" y="17062"/>
                  <a:pt x="20049" y="17062"/>
                  <a:pt x="20049" y="17098"/>
                </a:cubicBezTo>
                <a:cubicBezTo>
                  <a:pt x="20049" y="17098"/>
                  <a:pt x="20049" y="17135"/>
                  <a:pt x="20049" y="17135"/>
                </a:cubicBezTo>
                <a:cubicBezTo>
                  <a:pt x="20049" y="17171"/>
                  <a:pt x="20030" y="17171"/>
                  <a:pt x="20030" y="17171"/>
                </a:cubicBezTo>
                <a:cubicBezTo>
                  <a:pt x="20049" y="17171"/>
                  <a:pt x="20049" y="17207"/>
                  <a:pt x="20049" y="17207"/>
                </a:cubicBezTo>
                <a:cubicBezTo>
                  <a:pt x="20049" y="17244"/>
                  <a:pt x="20068" y="17244"/>
                  <a:pt x="20068" y="17280"/>
                </a:cubicBezTo>
                <a:cubicBezTo>
                  <a:pt x="20068" y="17280"/>
                  <a:pt x="20068" y="17316"/>
                  <a:pt x="20068" y="17316"/>
                </a:cubicBezTo>
                <a:cubicBezTo>
                  <a:pt x="20068" y="17316"/>
                  <a:pt x="20068" y="17316"/>
                  <a:pt x="20068" y="17353"/>
                </a:cubicBezTo>
                <a:cubicBezTo>
                  <a:pt x="20068" y="17353"/>
                  <a:pt x="20068" y="17389"/>
                  <a:pt x="20068" y="17389"/>
                </a:cubicBezTo>
                <a:cubicBezTo>
                  <a:pt x="20068" y="17425"/>
                  <a:pt x="20049" y="17425"/>
                  <a:pt x="20049" y="17425"/>
                </a:cubicBezTo>
                <a:cubicBezTo>
                  <a:pt x="20049" y="17462"/>
                  <a:pt x="20049" y="17498"/>
                  <a:pt x="20049" y="17534"/>
                </a:cubicBezTo>
                <a:cubicBezTo>
                  <a:pt x="20030" y="17570"/>
                  <a:pt x="20030" y="17570"/>
                  <a:pt x="20030" y="17570"/>
                </a:cubicBezTo>
                <a:cubicBezTo>
                  <a:pt x="20030" y="17570"/>
                  <a:pt x="20030" y="17570"/>
                  <a:pt x="20030" y="17607"/>
                </a:cubicBezTo>
                <a:cubicBezTo>
                  <a:pt x="20030" y="17643"/>
                  <a:pt x="20030" y="17679"/>
                  <a:pt x="20011" y="17716"/>
                </a:cubicBezTo>
                <a:cubicBezTo>
                  <a:pt x="20011" y="17716"/>
                  <a:pt x="20011" y="17752"/>
                  <a:pt x="20011" y="17752"/>
                </a:cubicBezTo>
                <a:cubicBezTo>
                  <a:pt x="20011" y="17752"/>
                  <a:pt x="20011" y="17752"/>
                  <a:pt x="20011" y="17752"/>
                </a:cubicBezTo>
                <a:cubicBezTo>
                  <a:pt x="19992" y="17788"/>
                  <a:pt x="19992" y="17788"/>
                  <a:pt x="19992" y="17788"/>
                </a:cubicBezTo>
                <a:cubicBezTo>
                  <a:pt x="19992" y="17825"/>
                  <a:pt x="19992" y="17897"/>
                  <a:pt x="19954" y="17897"/>
                </a:cubicBezTo>
                <a:cubicBezTo>
                  <a:pt x="19954" y="17897"/>
                  <a:pt x="19936" y="17897"/>
                  <a:pt x="19936" y="17933"/>
                </a:cubicBezTo>
                <a:cubicBezTo>
                  <a:pt x="19917" y="17970"/>
                  <a:pt x="19917" y="18006"/>
                  <a:pt x="19898" y="18042"/>
                </a:cubicBezTo>
                <a:cubicBezTo>
                  <a:pt x="19898" y="18079"/>
                  <a:pt x="19879" y="18079"/>
                  <a:pt x="19879" y="18115"/>
                </a:cubicBezTo>
                <a:cubicBezTo>
                  <a:pt x="19879" y="18115"/>
                  <a:pt x="19879" y="18115"/>
                  <a:pt x="19879" y="18115"/>
                </a:cubicBezTo>
                <a:cubicBezTo>
                  <a:pt x="19879" y="18151"/>
                  <a:pt x="19879" y="18151"/>
                  <a:pt x="19879" y="18151"/>
                </a:cubicBezTo>
                <a:cubicBezTo>
                  <a:pt x="19879" y="18151"/>
                  <a:pt x="19879" y="18151"/>
                  <a:pt x="19879" y="18151"/>
                </a:cubicBezTo>
                <a:cubicBezTo>
                  <a:pt x="19860" y="18188"/>
                  <a:pt x="19860" y="18188"/>
                  <a:pt x="19860" y="18188"/>
                </a:cubicBezTo>
                <a:cubicBezTo>
                  <a:pt x="19841" y="18224"/>
                  <a:pt x="19841" y="18260"/>
                  <a:pt x="19841" y="18296"/>
                </a:cubicBezTo>
                <a:cubicBezTo>
                  <a:pt x="19822" y="18333"/>
                  <a:pt x="19822" y="18369"/>
                  <a:pt x="19822" y="18405"/>
                </a:cubicBezTo>
                <a:cubicBezTo>
                  <a:pt x="19822" y="18442"/>
                  <a:pt x="19822" y="18442"/>
                  <a:pt x="19822" y="18442"/>
                </a:cubicBezTo>
                <a:cubicBezTo>
                  <a:pt x="19822" y="18442"/>
                  <a:pt x="19822" y="18442"/>
                  <a:pt x="19822" y="18478"/>
                </a:cubicBezTo>
                <a:cubicBezTo>
                  <a:pt x="19822" y="18478"/>
                  <a:pt x="19822" y="18514"/>
                  <a:pt x="19822" y="18514"/>
                </a:cubicBezTo>
                <a:cubicBezTo>
                  <a:pt x="19803" y="18514"/>
                  <a:pt x="19803" y="18514"/>
                  <a:pt x="19803" y="18514"/>
                </a:cubicBezTo>
                <a:cubicBezTo>
                  <a:pt x="19803" y="18551"/>
                  <a:pt x="19784" y="18551"/>
                  <a:pt x="19784" y="18551"/>
                </a:cubicBezTo>
                <a:cubicBezTo>
                  <a:pt x="19746" y="18551"/>
                  <a:pt x="19709" y="18551"/>
                  <a:pt x="19690" y="18551"/>
                </a:cubicBezTo>
                <a:cubicBezTo>
                  <a:pt x="19652" y="18587"/>
                  <a:pt x="19652" y="18623"/>
                  <a:pt x="19633" y="18659"/>
                </a:cubicBezTo>
                <a:cubicBezTo>
                  <a:pt x="19633" y="18659"/>
                  <a:pt x="19614" y="18659"/>
                  <a:pt x="19595" y="18659"/>
                </a:cubicBezTo>
                <a:cubicBezTo>
                  <a:pt x="19595" y="18659"/>
                  <a:pt x="19595" y="18659"/>
                  <a:pt x="19595" y="18659"/>
                </a:cubicBezTo>
                <a:cubicBezTo>
                  <a:pt x="19576" y="18696"/>
                  <a:pt x="19595" y="18696"/>
                  <a:pt x="19595" y="18696"/>
                </a:cubicBezTo>
                <a:cubicBezTo>
                  <a:pt x="19595" y="18696"/>
                  <a:pt x="19595" y="18732"/>
                  <a:pt x="19595" y="18732"/>
                </a:cubicBezTo>
                <a:cubicBezTo>
                  <a:pt x="19595" y="18696"/>
                  <a:pt x="19576" y="18696"/>
                  <a:pt x="19576" y="18696"/>
                </a:cubicBezTo>
                <a:cubicBezTo>
                  <a:pt x="19576" y="18696"/>
                  <a:pt x="19576" y="18696"/>
                  <a:pt x="19576" y="18696"/>
                </a:cubicBezTo>
                <a:cubicBezTo>
                  <a:pt x="19557" y="18659"/>
                  <a:pt x="19557" y="18659"/>
                  <a:pt x="19538" y="18623"/>
                </a:cubicBezTo>
                <a:cubicBezTo>
                  <a:pt x="19538" y="18623"/>
                  <a:pt x="19538" y="18623"/>
                  <a:pt x="19538" y="18587"/>
                </a:cubicBezTo>
                <a:cubicBezTo>
                  <a:pt x="19538" y="18587"/>
                  <a:pt x="19538" y="18587"/>
                  <a:pt x="19538" y="18587"/>
                </a:cubicBezTo>
                <a:cubicBezTo>
                  <a:pt x="19519" y="18587"/>
                  <a:pt x="19519" y="18623"/>
                  <a:pt x="19501" y="18587"/>
                </a:cubicBezTo>
                <a:cubicBezTo>
                  <a:pt x="19519" y="18587"/>
                  <a:pt x="19519" y="18551"/>
                  <a:pt x="19519" y="18551"/>
                </a:cubicBezTo>
                <a:cubicBezTo>
                  <a:pt x="19519" y="18551"/>
                  <a:pt x="19519" y="18514"/>
                  <a:pt x="19519" y="18514"/>
                </a:cubicBezTo>
                <a:cubicBezTo>
                  <a:pt x="19501" y="18514"/>
                  <a:pt x="19501" y="18551"/>
                  <a:pt x="19482" y="18551"/>
                </a:cubicBezTo>
                <a:cubicBezTo>
                  <a:pt x="19501" y="18587"/>
                  <a:pt x="19482" y="18587"/>
                  <a:pt x="19482" y="18587"/>
                </a:cubicBezTo>
                <a:cubicBezTo>
                  <a:pt x="19463" y="18587"/>
                  <a:pt x="19463" y="18587"/>
                  <a:pt x="19463" y="18587"/>
                </a:cubicBezTo>
                <a:cubicBezTo>
                  <a:pt x="19463" y="18623"/>
                  <a:pt x="19444" y="18659"/>
                  <a:pt x="19444" y="18659"/>
                </a:cubicBezTo>
                <a:cubicBezTo>
                  <a:pt x="19425" y="18659"/>
                  <a:pt x="19425" y="18659"/>
                  <a:pt x="19425" y="18659"/>
                </a:cubicBezTo>
                <a:cubicBezTo>
                  <a:pt x="19406" y="18623"/>
                  <a:pt x="19387" y="18623"/>
                  <a:pt x="19368" y="18587"/>
                </a:cubicBezTo>
                <a:cubicBezTo>
                  <a:pt x="19368" y="18587"/>
                  <a:pt x="19349" y="18587"/>
                  <a:pt x="19349" y="18587"/>
                </a:cubicBezTo>
                <a:cubicBezTo>
                  <a:pt x="19349" y="18587"/>
                  <a:pt x="19349" y="18587"/>
                  <a:pt x="19349" y="18587"/>
                </a:cubicBezTo>
                <a:cubicBezTo>
                  <a:pt x="19330" y="18551"/>
                  <a:pt x="19311" y="18587"/>
                  <a:pt x="19311" y="18587"/>
                </a:cubicBezTo>
                <a:cubicBezTo>
                  <a:pt x="19292" y="18587"/>
                  <a:pt x="19292" y="18551"/>
                  <a:pt x="19292" y="18551"/>
                </a:cubicBezTo>
                <a:cubicBezTo>
                  <a:pt x="19292" y="18551"/>
                  <a:pt x="19292" y="18551"/>
                  <a:pt x="19292" y="18514"/>
                </a:cubicBezTo>
                <a:cubicBezTo>
                  <a:pt x="19274" y="18514"/>
                  <a:pt x="19274" y="18514"/>
                  <a:pt x="19274" y="18514"/>
                </a:cubicBezTo>
                <a:cubicBezTo>
                  <a:pt x="19274" y="18514"/>
                  <a:pt x="19255" y="18514"/>
                  <a:pt x="19255" y="18514"/>
                </a:cubicBezTo>
                <a:cubicBezTo>
                  <a:pt x="19236" y="18514"/>
                  <a:pt x="19236" y="18478"/>
                  <a:pt x="19236" y="18442"/>
                </a:cubicBezTo>
                <a:cubicBezTo>
                  <a:pt x="19217" y="18442"/>
                  <a:pt x="19198" y="18405"/>
                  <a:pt x="19198" y="18369"/>
                </a:cubicBezTo>
                <a:cubicBezTo>
                  <a:pt x="19217" y="18333"/>
                  <a:pt x="19217" y="18296"/>
                  <a:pt x="19198" y="18260"/>
                </a:cubicBezTo>
                <a:cubicBezTo>
                  <a:pt x="19198" y="18260"/>
                  <a:pt x="19198" y="18260"/>
                  <a:pt x="19198" y="18224"/>
                </a:cubicBezTo>
                <a:cubicBezTo>
                  <a:pt x="19198" y="18224"/>
                  <a:pt x="19198" y="18224"/>
                  <a:pt x="19179" y="18224"/>
                </a:cubicBezTo>
                <a:cubicBezTo>
                  <a:pt x="19179" y="18224"/>
                  <a:pt x="19179" y="18224"/>
                  <a:pt x="19179" y="18188"/>
                </a:cubicBezTo>
                <a:cubicBezTo>
                  <a:pt x="19160" y="18188"/>
                  <a:pt x="19160" y="18151"/>
                  <a:pt x="19160" y="18151"/>
                </a:cubicBezTo>
                <a:cubicBezTo>
                  <a:pt x="19141" y="18151"/>
                  <a:pt x="19141" y="18151"/>
                  <a:pt x="19141" y="18151"/>
                </a:cubicBezTo>
                <a:cubicBezTo>
                  <a:pt x="19122" y="18151"/>
                  <a:pt x="19122" y="18151"/>
                  <a:pt x="19122" y="18151"/>
                </a:cubicBezTo>
                <a:cubicBezTo>
                  <a:pt x="19122" y="18151"/>
                  <a:pt x="19122" y="18151"/>
                  <a:pt x="19122" y="18151"/>
                </a:cubicBezTo>
                <a:cubicBezTo>
                  <a:pt x="19103" y="18151"/>
                  <a:pt x="19122" y="18115"/>
                  <a:pt x="19122" y="18115"/>
                </a:cubicBezTo>
                <a:cubicBezTo>
                  <a:pt x="19122" y="18079"/>
                  <a:pt x="19122" y="18079"/>
                  <a:pt x="19141" y="18042"/>
                </a:cubicBezTo>
                <a:cubicBezTo>
                  <a:pt x="19122" y="18042"/>
                  <a:pt x="19122" y="18006"/>
                  <a:pt x="19122" y="18006"/>
                </a:cubicBezTo>
                <a:cubicBezTo>
                  <a:pt x="19103" y="18006"/>
                  <a:pt x="19103" y="17970"/>
                  <a:pt x="19103" y="17970"/>
                </a:cubicBezTo>
                <a:cubicBezTo>
                  <a:pt x="19103" y="18006"/>
                  <a:pt x="19084" y="18042"/>
                  <a:pt x="19084" y="18079"/>
                </a:cubicBezTo>
                <a:cubicBezTo>
                  <a:pt x="19084" y="18079"/>
                  <a:pt x="19084" y="18079"/>
                  <a:pt x="19084" y="18079"/>
                </a:cubicBezTo>
                <a:cubicBezTo>
                  <a:pt x="19065" y="18115"/>
                  <a:pt x="19065" y="18079"/>
                  <a:pt x="19065" y="18079"/>
                </a:cubicBezTo>
                <a:cubicBezTo>
                  <a:pt x="19047" y="18115"/>
                  <a:pt x="19047" y="18115"/>
                  <a:pt x="19028" y="18115"/>
                </a:cubicBezTo>
                <a:cubicBezTo>
                  <a:pt x="19028" y="18115"/>
                  <a:pt x="19028" y="18115"/>
                  <a:pt x="19028" y="18115"/>
                </a:cubicBezTo>
                <a:cubicBezTo>
                  <a:pt x="19028" y="18079"/>
                  <a:pt x="19028" y="18079"/>
                  <a:pt x="19028" y="18079"/>
                </a:cubicBezTo>
                <a:cubicBezTo>
                  <a:pt x="19047" y="18079"/>
                  <a:pt x="19047" y="18079"/>
                  <a:pt x="19047" y="18079"/>
                </a:cubicBezTo>
                <a:cubicBezTo>
                  <a:pt x="19065" y="18042"/>
                  <a:pt x="19065" y="18042"/>
                  <a:pt x="19065" y="18006"/>
                </a:cubicBezTo>
                <a:cubicBezTo>
                  <a:pt x="19065" y="17970"/>
                  <a:pt x="19065" y="17970"/>
                  <a:pt x="19065" y="17970"/>
                </a:cubicBezTo>
                <a:cubicBezTo>
                  <a:pt x="19065" y="17933"/>
                  <a:pt x="19065" y="17933"/>
                  <a:pt x="19065" y="17933"/>
                </a:cubicBezTo>
                <a:cubicBezTo>
                  <a:pt x="19065" y="17897"/>
                  <a:pt x="19084" y="17897"/>
                  <a:pt x="19103" y="17861"/>
                </a:cubicBezTo>
                <a:cubicBezTo>
                  <a:pt x="19103" y="17861"/>
                  <a:pt x="19084" y="17861"/>
                  <a:pt x="19084" y="17825"/>
                </a:cubicBezTo>
                <a:cubicBezTo>
                  <a:pt x="19084" y="17825"/>
                  <a:pt x="19103" y="17825"/>
                  <a:pt x="19103" y="17788"/>
                </a:cubicBezTo>
                <a:cubicBezTo>
                  <a:pt x="19103" y="17788"/>
                  <a:pt x="19103" y="17788"/>
                  <a:pt x="19103" y="17788"/>
                </a:cubicBezTo>
                <a:cubicBezTo>
                  <a:pt x="19103" y="17788"/>
                  <a:pt x="19084" y="17788"/>
                  <a:pt x="19084" y="17752"/>
                </a:cubicBezTo>
                <a:cubicBezTo>
                  <a:pt x="19084" y="17752"/>
                  <a:pt x="19084" y="17752"/>
                  <a:pt x="19084" y="17752"/>
                </a:cubicBezTo>
                <a:cubicBezTo>
                  <a:pt x="19084" y="17752"/>
                  <a:pt x="19084" y="17752"/>
                  <a:pt x="19084" y="17752"/>
                </a:cubicBezTo>
                <a:cubicBezTo>
                  <a:pt x="19084" y="17788"/>
                  <a:pt x="19065" y="17788"/>
                  <a:pt x="19065" y="17825"/>
                </a:cubicBezTo>
                <a:cubicBezTo>
                  <a:pt x="19065" y="17825"/>
                  <a:pt x="19065" y="17825"/>
                  <a:pt x="19047" y="17861"/>
                </a:cubicBezTo>
                <a:cubicBezTo>
                  <a:pt x="19047" y="17861"/>
                  <a:pt x="19047" y="17861"/>
                  <a:pt x="19047" y="17897"/>
                </a:cubicBezTo>
                <a:cubicBezTo>
                  <a:pt x="19047" y="17897"/>
                  <a:pt x="19028" y="17897"/>
                  <a:pt x="19028" y="17897"/>
                </a:cubicBezTo>
                <a:cubicBezTo>
                  <a:pt x="19009" y="17897"/>
                  <a:pt x="19009" y="17933"/>
                  <a:pt x="18990" y="17970"/>
                </a:cubicBezTo>
                <a:cubicBezTo>
                  <a:pt x="18990" y="17970"/>
                  <a:pt x="18990" y="18006"/>
                  <a:pt x="18971" y="18006"/>
                </a:cubicBezTo>
                <a:cubicBezTo>
                  <a:pt x="18971" y="18006"/>
                  <a:pt x="18971" y="18042"/>
                  <a:pt x="18971" y="18042"/>
                </a:cubicBezTo>
                <a:cubicBezTo>
                  <a:pt x="18971" y="18042"/>
                  <a:pt x="18971" y="18042"/>
                  <a:pt x="18971" y="18042"/>
                </a:cubicBezTo>
                <a:cubicBezTo>
                  <a:pt x="18971" y="18079"/>
                  <a:pt x="18971" y="18079"/>
                  <a:pt x="18952" y="18079"/>
                </a:cubicBezTo>
                <a:cubicBezTo>
                  <a:pt x="18952" y="18042"/>
                  <a:pt x="18933" y="18042"/>
                  <a:pt x="18933" y="18006"/>
                </a:cubicBezTo>
                <a:cubicBezTo>
                  <a:pt x="18933" y="18006"/>
                  <a:pt x="18933" y="18006"/>
                  <a:pt x="18933" y="18006"/>
                </a:cubicBezTo>
                <a:cubicBezTo>
                  <a:pt x="18933" y="18006"/>
                  <a:pt x="18933" y="18006"/>
                  <a:pt x="18933" y="18006"/>
                </a:cubicBezTo>
                <a:cubicBezTo>
                  <a:pt x="18933" y="18006"/>
                  <a:pt x="18933" y="18006"/>
                  <a:pt x="18933" y="17970"/>
                </a:cubicBezTo>
                <a:cubicBezTo>
                  <a:pt x="18933" y="17970"/>
                  <a:pt x="18933" y="17970"/>
                  <a:pt x="18933" y="17970"/>
                </a:cubicBezTo>
                <a:cubicBezTo>
                  <a:pt x="18933" y="17933"/>
                  <a:pt x="18933" y="17933"/>
                  <a:pt x="18914" y="17897"/>
                </a:cubicBezTo>
                <a:cubicBezTo>
                  <a:pt x="18914" y="17897"/>
                  <a:pt x="18914" y="17897"/>
                  <a:pt x="18914" y="17897"/>
                </a:cubicBezTo>
                <a:cubicBezTo>
                  <a:pt x="18914" y="17897"/>
                  <a:pt x="18914" y="17897"/>
                  <a:pt x="18895" y="17897"/>
                </a:cubicBezTo>
                <a:cubicBezTo>
                  <a:pt x="18895" y="17861"/>
                  <a:pt x="18895" y="17825"/>
                  <a:pt x="18895" y="17825"/>
                </a:cubicBezTo>
                <a:cubicBezTo>
                  <a:pt x="18876" y="17825"/>
                  <a:pt x="18857" y="17825"/>
                  <a:pt x="18857" y="17788"/>
                </a:cubicBezTo>
                <a:cubicBezTo>
                  <a:pt x="18857" y="17752"/>
                  <a:pt x="18876" y="17752"/>
                  <a:pt x="18857" y="17716"/>
                </a:cubicBezTo>
                <a:cubicBezTo>
                  <a:pt x="18857" y="17716"/>
                  <a:pt x="18839" y="17716"/>
                  <a:pt x="18839" y="17716"/>
                </a:cubicBezTo>
                <a:cubicBezTo>
                  <a:pt x="18839" y="17716"/>
                  <a:pt x="18839" y="17716"/>
                  <a:pt x="18839" y="17679"/>
                </a:cubicBezTo>
                <a:cubicBezTo>
                  <a:pt x="18839" y="17679"/>
                  <a:pt x="18820" y="17679"/>
                  <a:pt x="18820" y="17679"/>
                </a:cubicBezTo>
                <a:cubicBezTo>
                  <a:pt x="18820" y="17679"/>
                  <a:pt x="18801" y="17679"/>
                  <a:pt x="18801" y="17679"/>
                </a:cubicBezTo>
                <a:cubicBezTo>
                  <a:pt x="18782" y="17679"/>
                  <a:pt x="18782" y="17643"/>
                  <a:pt x="18763" y="17643"/>
                </a:cubicBezTo>
                <a:cubicBezTo>
                  <a:pt x="18744" y="17643"/>
                  <a:pt x="18744" y="17643"/>
                  <a:pt x="18744" y="17643"/>
                </a:cubicBezTo>
                <a:cubicBezTo>
                  <a:pt x="18725" y="17643"/>
                  <a:pt x="18706" y="17607"/>
                  <a:pt x="18706" y="17607"/>
                </a:cubicBezTo>
                <a:cubicBezTo>
                  <a:pt x="18687" y="17607"/>
                  <a:pt x="18668" y="17607"/>
                  <a:pt x="18649" y="17607"/>
                </a:cubicBezTo>
                <a:cubicBezTo>
                  <a:pt x="18630" y="17607"/>
                  <a:pt x="18630" y="17607"/>
                  <a:pt x="18630" y="17607"/>
                </a:cubicBezTo>
                <a:cubicBezTo>
                  <a:pt x="18612" y="17607"/>
                  <a:pt x="18593" y="17607"/>
                  <a:pt x="18574" y="17607"/>
                </a:cubicBezTo>
                <a:cubicBezTo>
                  <a:pt x="18555" y="17643"/>
                  <a:pt x="18536" y="17643"/>
                  <a:pt x="18536" y="17643"/>
                </a:cubicBezTo>
                <a:cubicBezTo>
                  <a:pt x="18517" y="17643"/>
                  <a:pt x="18517" y="17679"/>
                  <a:pt x="18517" y="17679"/>
                </a:cubicBezTo>
                <a:cubicBezTo>
                  <a:pt x="18517" y="17679"/>
                  <a:pt x="18517" y="17679"/>
                  <a:pt x="18498" y="17679"/>
                </a:cubicBezTo>
                <a:cubicBezTo>
                  <a:pt x="18479" y="17679"/>
                  <a:pt x="18441" y="17716"/>
                  <a:pt x="18422" y="17752"/>
                </a:cubicBezTo>
                <a:cubicBezTo>
                  <a:pt x="18403" y="17752"/>
                  <a:pt x="18385" y="17752"/>
                  <a:pt x="18366" y="17752"/>
                </a:cubicBezTo>
                <a:cubicBezTo>
                  <a:pt x="18328" y="17752"/>
                  <a:pt x="18309" y="17788"/>
                  <a:pt x="18271" y="17825"/>
                </a:cubicBezTo>
                <a:cubicBezTo>
                  <a:pt x="18271" y="17825"/>
                  <a:pt x="18271" y="17825"/>
                  <a:pt x="18252" y="17825"/>
                </a:cubicBezTo>
                <a:cubicBezTo>
                  <a:pt x="18233" y="17825"/>
                  <a:pt x="18252" y="17897"/>
                  <a:pt x="18233" y="17933"/>
                </a:cubicBezTo>
                <a:cubicBezTo>
                  <a:pt x="18233" y="17933"/>
                  <a:pt x="18233" y="17933"/>
                  <a:pt x="18233" y="17933"/>
                </a:cubicBezTo>
                <a:cubicBezTo>
                  <a:pt x="18233" y="17933"/>
                  <a:pt x="18233" y="17933"/>
                  <a:pt x="18233" y="17933"/>
                </a:cubicBezTo>
                <a:cubicBezTo>
                  <a:pt x="18214" y="17970"/>
                  <a:pt x="18214" y="17970"/>
                  <a:pt x="18214" y="17970"/>
                </a:cubicBezTo>
                <a:cubicBezTo>
                  <a:pt x="18214" y="17970"/>
                  <a:pt x="18195" y="18006"/>
                  <a:pt x="18195" y="18006"/>
                </a:cubicBezTo>
                <a:cubicBezTo>
                  <a:pt x="18195" y="17970"/>
                  <a:pt x="18177" y="17970"/>
                  <a:pt x="18177" y="17970"/>
                </a:cubicBezTo>
                <a:cubicBezTo>
                  <a:pt x="18177" y="17970"/>
                  <a:pt x="18158" y="17970"/>
                  <a:pt x="18158" y="18006"/>
                </a:cubicBezTo>
                <a:cubicBezTo>
                  <a:pt x="18158" y="18006"/>
                  <a:pt x="18139" y="18006"/>
                  <a:pt x="18139" y="18006"/>
                </a:cubicBezTo>
                <a:cubicBezTo>
                  <a:pt x="18139" y="18006"/>
                  <a:pt x="18120" y="17970"/>
                  <a:pt x="18120" y="17970"/>
                </a:cubicBezTo>
                <a:cubicBezTo>
                  <a:pt x="18101" y="17970"/>
                  <a:pt x="18082" y="17970"/>
                  <a:pt x="18063" y="18006"/>
                </a:cubicBezTo>
                <a:cubicBezTo>
                  <a:pt x="18063" y="18006"/>
                  <a:pt x="18063" y="18006"/>
                  <a:pt x="18044" y="18006"/>
                </a:cubicBezTo>
                <a:cubicBezTo>
                  <a:pt x="18044" y="18006"/>
                  <a:pt x="18044" y="18006"/>
                  <a:pt x="18044" y="18006"/>
                </a:cubicBezTo>
                <a:cubicBezTo>
                  <a:pt x="18025" y="18006"/>
                  <a:pt x="18025" y="18006"/>
                  <a:pt x="18025" y="18006"/>
                </a:cubicBezTo>
                <a:cubicBezTo>
                  <a:pt x="18006" y="18006"/>
                  <a:pt x="17987" y="18006"/>
                  <a:pt x="17987" y="18042"/>
                </a:cubicBezTo>
                <a:cubicBezTo>
                  <a:pt x="17968" y="18042"/>
                  <a:pt x="17968" y="18079"/>
                  <a:pt x="17968" y="18079"/>
                </a:cubicBezTo>
                <a:cubicBezTo>
                  <a:pt x="17968" y="18079"/>
                  <a:pt x="17968" y="18079"/>
                  <a:pt x="17950" y="18115"/>
                </a:cubicBezTo>
                <a:cubicBezTo>
                  <a:pt x="17950" y="18115"/>
                  <a:pt x="17931" y="18115"/>
                  <a:pt x="17912" y="18115"/>
                </a:cubicBezTo>
                <a:cubicBezTo>
                  <a:pt x="17912" y="18115"/>
                  <a:pt x="17912" y="18151"/>
                  <a:pt x="17912" y="18151"/>
                </a:cubicBezTo>
                <a:cubicBezTo>
                  <a:pt x="17912" y="18151"/>
                  <a:pt x="17912" y="18151"/>
                  <a:pt x="17912" y="18151"/>
                </a:cubicBezTo>
                <a:cubicBezTo>
                  <a:pt x="17912" y="18151"/>
                  <a:pt x="17912" y="18188"/>
                  <a:pt x="17893" y="18188"/>
                </a:cubicBezTo>
                <a:cubicBezTo>
                  <a:pt x="17893" y="18188"/>
                  <a:pt x="17893" y="18188"/>
                  <a:pt x="17893" y="18188"/>
                </a:cubicBezTo>
                <a:cubicBezTo>
                  <a:pt x="17874" y="18188"/>
                  <a:pt x="17874" y="18224"/>
                  <a:pt x="17855" y="18188"/>
                </a:cubicBezTo>
                <a:cubicBezTo>
                  <a:pt x="17855" y="18188"/>
                  <a:pt x="17855" y="18188"/>
                  <a:pt x="17855" y="18188"/>
                </a:cubicBezTo>
                <a:cubicBezTo>
                  <a:pt x="17855" y="18224"/>
                  <a:pt x="17855" y="18188"/>
                  <a:pt x="17836" y="18188"/>
                </a:cubicBezTo>
                <a:cubicBezTo>
                  <a:pt x="17836" y="18188"/>
                  <a:pt x="17836" y="18224"/>
                  <a:pt x="17836" y="18224"/>
                </a:cubicBezTo>
                <a:cubicBezTo>
                  <a:pt x="17798" y="18188"/>
                  <a:pt x="17779" y="18188"/>
                  <a:pt x="17760" y="18188"/>
                </a:cubicBezTo>
                <a:cubicBezTo>
                  <a:pt x="17760" y="18188"/>
                  <a:pt x="17760" y="18188"/>
                  <a:pt x="17741" y="18151"/>
                </a:cubicBezTo>
                <a:cubicBezTo>
                  <a:pt x="17741" y="18151"/>
                  <a:pt x="17741" y="18151"/>
                  <a:pt x="17723" y="18151"/>
                </a:cubicBezTo>
                <a:cubicBezTo>
                  <a:pt x="17723" y="18115"/>
                  <a:pt x="17723" y="18115"/>
                  <a:pt x="17704" y="18115"/>
                </a:cubicBezTo>
                <a:cubicBezTo>
                  <a:pt x="17704" y="18115"/>
                  <a:pt x="17704" y="18115"/>
                  <a:pt x="17704" y="18115"/>
                </a:cubicBezTo>
                <a:cubicBezTo>
                  <a:pt x="17704" y="18115"/>
                  <a:pt x="17704" y="18115"/>
                  <a:pt x="17704" y="18115"/>
                </a:cubicBezTo>
                <a:cubicBezTo>
                  <a:pt x="17685" y="18079"/>
                  <a:pt x="17685" y="18079"/>
                  <a:pt x="17685" y="18079"/>
                </a:cubicBezTo>
                <a:cubicBezTo>
                  <a:pt x="17685" y="18042"/>
                  <a:pt x="17685" y="18042"/>
                  <a:pt x="17685" y="18042"/>
                </a:cubicBezTo>
                <a:cubicBezTo>
                  <a:pt x="17704" y="18042"/>
                  <a:pt x="17704" y="18042"/>
                  <a:pt x="17723" y="18042"/>
                </a:cubicBezTo>
                <a:cubicBezTo>
                  <a:pt x="17723" y="18006"/>
                  <a:pt x="17723" y="18006"/>
                  <a:pt x="17741" y="17970"/>
                </a:cubicBezTo>
                <a:cubicBezTo>
                  <a:pt x="17741" y="17970"/>
                  <a:pt x="17723" y="17933"/>
                  <a:pt x="17723" y="17933"/>
                </a:cubicBezTo>
                <a:cubicBezTo>
                  <a:pt x="17723" y="17897"/>
                  <a:pt x="17723" y="17897"/>
                  <a:pt x="17723" y="17897"/>
                </a:cubicBezTo>
                <a:cubicBezTo>
                  <a:pt x="17723" y="17861"/>
                  <a:pt x="17723" y="17788"/>
                  <a:pt x="17723" y="17752"/>
                </a:cubicBezTo>
                <a:cubicBezTo>
                  <a:pt x="17704" y="17716"/>
                  <a:pt x="17685" y="17643"/>
                  <a:pt x="17666" y="17570"/>
                </a:cubicBezTo>
                <a:cubicBezTo>
                  <a:pt x="17666" y="17534"/>
                  <a:pt x="17666" y="17498"/>
                  <a:pt x="17666" y="17425"/>
                </a:cubicBezTo>
                <a:cubicBezTo>
                  <a:pt x="17647" y="17425"/>
                  <a:pt x="17647" y="17389"/>
                  <a:pt x="17628" y="17353"/>
                </a:cubicBezTo>
                <a:cubicBezTo>
                  <a:pt x="17628" y="17353"/>
                  <a:pt x="17628" y="17353"/>
                  <a:pt x="17628" y="17353"/>
                </a:cubicBezTo>
                <a:cubicBezTo>
                  <a:pt x="17609" y="17353"/>
                  <a:pt x="17609" y="17316"/>
                  <a:pt x="17609" y="17316"/>
                </a:cubicBezTo>
                <a:cubicBezTo>
                  <a:pt x="17609" y="17280"/>
                  <a:pt x="17609" y="17207"/>
                  <a:pt x="17590" y="17171"/>
                </a:cubicBezTo>
                <a:cubicBezTo>
                  <a:pt x="17590" y="17171"/>
                  <a:pt x="17590" y="17171"/>
                  <a:pt x="17571" y="17171"/>
                </a:cubicBezTo>
                <a:cubicBezTo>
                  <a:pt x="17571" y="17135"/>
                  <a:pt x="17533" y="17098"/>
                  <a:pt x="17533" y="17062"/>
                </a:cubicBezTo>
                <a:cubicBezTo>
                  <a:pt x="17515" y="17062"/>
                  <a:pt x="17515" y="17026"/>
                  <a:pt x="17515" y="17026"/>
                </a:cubicBezTo>
                <a:cubicBezTo>
                  <a:pt x="17515" y="17026"/>
                  <a:pt x="17515" y="17026"/>
                  <a:pt x="17533" y="17026"/>
                </a:cubicBezTo>
                <a:close/>
                <a:moveTo>
                  <a:pt x="19065" y="18151"/>
                </a:moveTo>
                <a:cubicBezTo>
                  <a:pt x="19065" y="18151"/>
                  <a:pt x="19065" y="18151"/>
                  <a:pt x="19065" y="18151"/>
                </a:cubicBezTo>
                <a:cubicBezTo>
                  <a:pt x="19065" y="18188"/>
                  <a:pt x="19084" y="18151"/>
                  <a:pt x="19103" y="18188"/>
                </a:cubicBezTo>
                <a:cubicBezTo>
                  <a:pt x="19103" y="18188"/>
                  <a:pt x="19084" y="18224"/>
                  <a:pt x="19084" y="18224"/>
                </a:cubicBezTo>
                <a:cubicBezTo>
                  <a:pt x="19065" y="18224"/>
                  <a:pt x="19065" y="18224"/>
                  <a:pt x="19065" y="18224"/>
                </a:cubicBezTo>
                <a:cubicBezTo>
                  <a:pt x="19065" y="18224"/>
                  <a:pt x="19047" y="18224"/>
                  <a:pt x="19047" y="18224"/>
                </a:cubicBezTo>
                <a:cubicBezTo>
                  <a:pt x="19047" y="18224"/>
                  <a:pt x="19047" y="18224"/>
                  <a:pt x="19047" y="18224"/>
                </a:cubicBezTo>
                <a:cubicBezTo>
                  <a:pt x="19028" y="18224"/>
                  <a:pt x="19028" y="18224"/>
                  <a:pt x="19028" y="18224"/>
                </a:cubicBezTo>
                <a:cubicBezTo>
                  <a:pt x="19009" y="18224"/>
                  <a:pt x="19009" y="18224"/>
                  <a:pt x="19009" y="18224"/>
                </a:cubicBezTo>
                <a:cubicBezTo>
                  <a:pt x="19009" y="18188"/>
                  <a:pt x="19009" y="18188"/>
                  <a:pt x="19009" y="18188"/>
                </a:cubicBezTo>
                <a:cubicBezTo>
                  <a:pt x="19028" y="18188"/>
                  <a:pt x="19047" y="18151"/>
                  <a:pt x="19065" y="18151"/>
                </a:cubicBezTo>
                <a:close/>
                <a:moveTo>
                  <a:pt x="19482" y="18732"/>
                </a:moveTo>
                <a:cubicBezTo>
                  <a:pt x="19482" y="18768"/>
                  <a:pt x="19482" y="18805"/>
                  <a:pt x="19482" y="18805"/>
                </a:cubicBezTo>
                <a:cubicBezTo>
                  <a:pt x="19463" y="18768"/>
                  <a:pt x="19463" y="18768"/>
                  <a:pt x="19482" y="18732"/>
                </a:cubicBezTo>
                <a:cubicBezTo>
                  <a:pt x="19482" y="18732"/>
                  <a:pt x="19482" y="18732"/>
                  <a:pt x="19482" y="18732"/>
                </a:cubicBezTo>
                <a:close/>
                <a:moveTo>
                  <a:pt x="19727" y="18841"/>
                </a:moveTo>
                <a:cubicBezTo>
                  <a:pt x="19727" y="18841"/>
                  <a:pt x="19727" y="18841"/>
                  <a:pt x="19709" y="18841"/>
                </a:cubicBezTo>
                <a:cubicBezTo>
                  <a:pt x="19709" y="18805"/>
                  <a:pt x="19709" y="18805"/>
                  <a:pt x="19709" y="18768"/>
                </a:cubicBezTo>
                <a:cubicBezTo>
                  <a:pt x="19709" y="18768"/>
                  <a:pt x="19727" y="18805"/>
                  <a:pt x="19727" y="18805"/>
                </a:cubicBezTo>
                <a:cubicBezTo>
                  <a:pt x="19727" y="18841"/>
                  <a:pt x="19727" y="18841"/>
                  <a:pt x="19727" y="18841"/>
                </a:cubicBezTo>
                <a:close/>
                <a:moveTo>
                  <a:pt x="19519" y="18986"/>
                </a:moveTo>
                <a:cubicBezTo>
                  <a:pt x="19519" y="18986"/>
                  <a:pt x="19519" y="18950"/>
                  <a:pt x="19519" y="18914"/>
                </a:cubicBezTo>
                <a:cubicBezTo>
                  <a:pt x="19519" y="18914"/>
                  <a:pt x="19519" y="18914"/>
                  <a:pt x="19519" y="18877"/>
                </a:cubicBezTo>
                <a:cubicBezTo>
                  <a:pt x="19538" y="18877"/>
                  <a:pt x="19538" y="18914"/>
                  <a:pt x="19538" y="18877"/>
                </a:cubicBezTo>
                <a:cubicBezTo>
                  <a:pt x="19557" y="18914"/>
                  <a:pt x="19557" y="18914"/>
                  <a:pt x="19576" y="18914"/>
                </a:cubicBezTo>
                <a:cubicBezTo>
                  <a:pt x="19595" y="18950"/>
                  <a:pt x="19614" y="18950"/>
                  <a:pt x="19633" y="18986"/>
                </a:cubicBezTo>
                <a:cubicBezTo>
                  <a:pt x="19633" y="18950"/>
                  <a:pt x="19652" y="18950"/>
                  <a:pt x="19652" y="18950"/>
                </a:cubicBezTo>
                <a:cubicBezTo>
                  <a:pt x="19671" y="18950"/>
                  <a:pt x="19671" y="18950"/>
                  <a:pt x="19671" y="18950"/>
                </a:cubicBezTo>
                <a:cubicBezTo>
                  <a:pt x="19671" y="18950"/>
                  <a:pt x="19690" y="18950"/>
                  <a:pt x="19690" y="18950"/>
                </a:cubicBezTo>
                <a:cubicBezTo>
                  <a:pt x="19690" y="18950"/>
                  <a:pt x="19690" y="18950"/>
                  <a:pt x="19690" y="18950"/>
                </a:cubicBezTo>
                <a:cubicBezTo>
                  <a:pt x="19690" y="18950"/>
                  <a:pt x="19709" y="18950"/>
                  <a:pt x="19709" y="18950"/>
                </a:cubicBezTo>
                <a:cubicBezTo>
                  <a:pt x="19709" y="18950"/>
                  <a:pt x="19709" y="18914"/>
                  <a:pt x="19709" y="18914"/>
                </a:cubicBezTo>
                <a:cubicBezTo>
                  <a:pt x="19727" y="18950"/>
                  <a:pt x="19727" y="18950"/>
                  <a:pt x="19727" y="18986"/>
                </a:cubicBezTo>
                <a:cubicBezTo>
                  <a:pt x="19727" y="18986"/>
                  <a:pt x="19727" y="18986"/>
                  <a:pt x="19727" y="19023"/>
                </a:cubicBezTo>
                <a:cubicBezTo>
                  <a:pt x="19727" y="19023"/>
                  <a:pt x="19727" y="19023"/>
                  <a:pt x="19727" y="19023"/>
                </a:cubicBezTo>
                <a:cubicBezTo>
                  <a:pt x="19727" y="19059"/>
                  <a:pt x="19727" y="19059"/>
                  <a:pt x="19727" y="19059"/>
                </a:cubicBezTo>
                <a:cubicBezTo>
                  <a:pt x="19727" y="19095"/>
                  <a:pt x="19727" y="19131"/>
                  <a:pt x="19709" y="19131"/>
                </a:cubicBezTo>
                <a:cubicBezTo>
                  <a:pt x="19709" y="19168"/>
                  <a:pt x="19709" y="19168"/>
                  <a:pt x="19690" y="19204"/>
                </a:cubicBezTo>
                <a:cubicBezTo>
                  <a:pt x="19690" y="19240"/>
                  <a:pt x="19690" y="19240"/>
                  <a:pt x="19690" y="19277"/>
                </a:cubicBezTo>
                <a:cubicBezTo>
                  <a:pt x="19690" y="19277"/>
                  <a:pt x="19690" y="19277"/>
                  <a:pt x="19690" y="19277"/>
                </a:cubicBezTo>
                <a:cubicBezTo>
                  <a:pt x="19690" y="19277"/>
                  <a:pt x="19690" y="19277"/>
                  <a:pt x="19690" y="19240"/>
                </a:cubicBezTo>
                <a:cubicBezTo>
                  <a:pt x="19652" y="19240"/>
                  <a:pt x="19652" y="19313"/>
                  <a:pt x="19633" y="19349"/>
                </a:cubicBezTo>
                <a:cubicBezTo>
                  <a:pt x="19614" y="19313"/>
                  <a:pt x="19595" y="19349"/>
                  <a:pt x="19576" y="19313"/>
                </a:cubicBezTo>
                <a:cubicBezTo>
                  <a:pt x="19576" y="19313"/>
                  <a:pt x="19576" y="19313"/>
                  <a:pt x="19576" y="19313"/>
                </a:cubicBezTo>
                <a:cubicBezTo>
                  <a:pt x="19595" y="19313"/>
                  <a:pt x="19595" y="19313"/>
                  <a:pt x="19595" y="19277"/>
                </a:cubicBezTo>
                <a:cubicBezTo>
                  <a:pt x="19595" y="19240"/>
                  <a:pt x="19557" y="19277"/>
                  <a:pt x="19557" y="19240"/>
                </a:cubicBezTo>
                <a:cubicBezTo>
                  <a:pt x="19557" y="19240"/>
                  <a:pt x="19557" y="19204"/>
                  <a:pt x="19538" y="19168"/>
                </a:cubicBezTo>
                <a:cubicBezTo>
                  <a:pt x="19538" y="19168"/>
                  <a:pt x="19538" y="19168"/>
                  <a:pt x="19538" y="19131"/>
                </a:cubicBezTo>
                <a:cubicBezTo>
                  <a:pt x="19538" y="19131"/>
                  <a:pt x="19538" y="19131"/>
                  <a:pt x="19538" y="19095"/>
                </a:cubicBezTo>
                <a:cubicBezTo>
                  <a:pt x="19538" y="19059"/>
                  <a:pt x="19519" y="19023"/>
                  <a:pt x="19519" y="18986"/>
                </a:cubicBezTo>
                <a:close/>
                <a:moveTo>
                  <a:pt x="19519" y="18986"/>
                </a:moveTo>
              </a:path>
            </a:pathLst>
          </a:custGeom>
          <a:solidFill>
            <a:srgbClr val="E6E6E6"/>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nvGrpSpPr>
          <p:cNvPr id="59406" name="Group 14"/>
          <p:cNvGrpSpPr>
            <a:grpSpLocks/>
          </p:cNvGrpSpPr>
          <p:nvPr/>
        </p:nvGrpSpPr>
        <p:grpSpPr bwMode="auto">
          <a:xfrm>
            <a:off x="3200192" y="4498777"/>
            <a:ext cx="3438734" cy="115624"/>
            <a:chOff x="0" y="0"/>
            <a:chExt cx="6424" cy="216"/>
          </a:xfrm>
        </p:grpSpPr>
        <p:sp>
          <p:nvSpPr>
            <p:cNvPr id="57403" name="Rectangle 8"/>
            <p:cNvSpPr>
              <a:spLocks/>
            </p:cNvSpPr>
            <p:nvPr/>
          </p:nvSpPr>
          <p:spPr bwMode="auto">
            <a:xfrm>
              <a:off x="0" y="52"/>
              <a:ext cx="152" cy="131"/>
            </a:xfrm>
            <a:prstGeom prst="rect">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4" name="Rectangle 9"/>
            <p:cNvSpPr>
              <a:spLocks/>
            </p:cNvSpPr>
            <p:nvPr/>
          </p:nvSpPr>
          <p:spPr bwMode="auto">
            <a:xfrm>
              <a:off x="217"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tx1"/>
                  </a:solidFill>
                  <a:latin typeface="Open Sans" charset="0"/>
                  <a:cs typeface="Open Sans" charset="0"/>
                  <a:sym typeface="Open Sans" charset="0"/>
                </a:rPr>
                <a:t>Traffic</a:t>
              </a:r>
            </a:p>
          </p:txBody>
        </p:sp>
        <p:sp>
          <p:nvSpPr>
            <p:cNvPr id="57405" name="Rectangle 10"/>
            <p:cNvSpPr>
              <a:spLocks/>
            </p:cNvSpPr>
            <p:nvPr/>
          </p:nvSpPr>
          <p:spPr bwMode="auto">
            <a:xfrm>
              <a:off x="1926" y="52"/>
              <a:ext cx="152" cy="131"/>
            </a:xfrm>
            <a:prstGeom prst="rect">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6" name="Rectangle 11"/>
            <p:cNvSpPr>
              <a:spLocks/>
            </p:cNvSpPr>
            <p:nvPr/>
          </p:nvSpPr>
          <p:spPr bwMode="auto">
            <a:xfrm>
              <a:off x="2144"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tx1"/>
                  </a:solidFill>
                  <a:latin typeface="Open Sans" charset="0"/>
                  <a:cs typeface="Open Sans" charset="0"/>
                  <a:sym typeface="Open Sans" charset="0"/>
                </a:rPr>
                <a:t>Demand</a:t>
              </a:r>
            </a:p>
          </p:txBody>
        </p:sp>
        <p:sp>
          <p:nvSpPr>
            <p:cNvPr id="57407" name="Rectangle 12"/>
            <p:cNvSpPr>
              <a:spLocks/>
            </p:cNvSpPr>
            <p:nvPr/>
          </p:nvSpPr>
          <p:spPr bwMode="auto">
            <a:xfrm>
              <a:off x="3707" y="52"/>
              <a:ext cx="153" cy="131"/>
            </a:xfrm>
            <a:prstGeom prst="rect">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8" name="Rectangle 13"/>
            <p:cNvSpPr>
              <a:spLocks/>
            </p:cNvSpPr>
            <p:nvPr/>
          </p:nvSpPr>
          <p:spPr bwMode="auto">
            <a:xfrm>
              <a:off x="3928" y="0"/>
              <a:ext cx="24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tx1"/>
                  </a:solidFill>
                  <a:latin typeface="Open Sans" charset="0"/>
                  <a:cs typeface="Open Sans" charset="0"/>
                  <a:sym typeface="Open Sans" charset="0"/>
                </a:rPr>
                <a:t>Sales</a:t>
              </a:r>
            </a:p>
          </p:txBody>
        </p:sp>
      </p:grpSp>
      <p:grpSp>
        <p:nvGrpSpPr>
          <p:cNvPr id="59413" name="Group 21"/>
          <p:cNvGrpSpPr>
            <a:grpSpLocks/>
          </p:cNvGrpSpPr>
          <p:nvPr/>
        </p:nvGrpSpPr>
        <p:grpSpPr bwMode="auto">
          <a:xfrm>
            <a:off x="4252068" y="1384102"/>
            <a:ext cx="1033119" cy="1097890"/>
            <a:chOff x="0" y="0"/>
            <a:chExt cx="1930" cy="2051"/>
          </a:xfrm>
        </p:grpSpPr>
        <p:sp>
          <p:nvSpPr>
            <p:cNvPr id="57397" name="AutoShape 15"/>
            <p:cNvSpPr>
              <a:spLocks/>
            </p:cNvSpPr>
            <p:nvPr/>
          </p:nvSpPr>
          <p:spPr bwMode="auto">
            <a:xfrm>
              <a:off x="641" y="906"/>
              <a:ext cx="207" cy="810"/>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8" name="AutoShape 16"/>
            <p:cNvSpPr>
              <a:spLocks/>
            </p:cNvSpPr>
            <p:nvPr/>
          </p:nvSpPr>
          <p:spPr bwMode="auto">
            <a:xfrm>
              <a:off x="848" y="361"/>
              <a:ext cx="208" cy="135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9" name="AutoShape 17"/>
            <p:cNvSpPr>
              <a:spLocks/>
            </p:cNvSpPr>
            <p:nvPr/>
          </p:nvSpPr>
          <p:spPr bwMode="auto">
            <a:xfrm>
              <a:off x="1056" y="610"/>
              <a:ext cx="207" cy="110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0" name="Rectangle 18"/>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Europe</a:t>
              </a:r>
            </a:p>
          </p:txBody>
        </p:sp>
        <p:sp>
          <p:nvSpPr>
            <p:cNvPr id="57401" name="Rectangle 19"/>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402" name="Oval 20"/>
            <p:cNvSpPr>
              <a:spLocks/>
            </p:cNvSpPr>
            <p:nvPr/>
          </p:nvSpPr>
          <p:spPr bwMode="auto">
            <a:xfrm>
              <a:off x="1395" y="1554"/>
              <a:ext cx="160" cy="160"/>
            </a:xfrm>
            <a:prstGeom prst="ellipse">
              <a:avLst/>
            </a:prstGeom>
            <a:solidFill>
              <a:srgbClr val="000000"/>
            </a:solidFill>
            <a:ln w="25400">
              <a:solidFill>
                <a:schemeClr val="tx1">
                  <a:alpha val="0"/>
                </a:schemeClr>
              </a:solidFill>
              <a:miter lim="800000"/>
              <a:headEnd/>
              <a:tailEnd/>
            </a:ln>
          </p:spPr>
          <p:txBody>
            <a:bodyPr lIns="0" tIns="0" rIns="0" bIns="0"/>
            <a:lstStyle/>
            <a:p>
              <a:endParaRPr lang="en-US"/>
            </a:p>
          </p:txBody>
        </p:sp>
      </p:grpSp>
      <p:grpSp>
        <p:nvGrpSpPr>
          <p:cNvPr id="59420" name="Group 28"/>
          <p:cNvGrpSpPr>
            <a:grpSpLocks/>
          </p:cNvGrpSpPr>
          <p:nvPr/>
        </p:nvGrpSpPr>
        <p:grpSpPr bwMode="auto">
          <a:xfrm>
            <a:off x="4148481" y="2800350"/>
            <a:ext cx="1033119" cy="740849"/>
            <a:chOff x="0" y="0"/>
            <a:chExt cx="1930" cy="1383"/>
          </a:xfrm>
        </p:grpSpPr>
        <p:sp>
          <p:nvSpPr>
            <p:cNvPr id="57391" name="AutoShape 22"/>
            <p:cNvSpPr>
              <a:spLocks/>
            </p:cNvSpPr>
            <p:nvPr/>
          </p:nvSpPr>
          <p:spPr bwMode="auto">
            <a:xfrm>
              <a:off x="641" y="634"/>
              <a:ext cx="207" cy="414"/>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2" name="AutoShape 23"/>
            <p:cNvSpPr>
              <a:spLocks/>
            </p:cNvSpPr>
            <p:nvPr/>
          </p:nvSpPr>
          <p:spPr bwMode="auto">
            <a:xfrm>
              <a:off x="848" y="356"/>
              <a:ext cx="208" cy="692"/>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3" name="AutoShape 24"/>
            <p:cNvSpPr>
              <a:spLocks/>
            </p:cNvSpPr>
            <p:nvPr/>
          </p:nvSpPr>
          <p:spPr bwMode="auto">
            <a:xfrm>
              <a:off x="1056" y="483"/>
              <a:ext cx="207" cy="565"/>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4" name="Rectangle 25"/>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tx1"/>
                  </a:solidFill>
                  <a:latin typeface="Open Sans" charset="0"/>
                  <a:cs typeface="Open Sans" charset="0"/>
                  <a:sym typeface="Open Sans" charset="0"/>
                </a:rPr>
                <a:t>Africa</a:t>
              </a:r>
            </a:p>
          </p:txBody>
        </p:sp>
        <p:sp>
          <p:nvSpPr>
            <p:cNvPr id="57395" name="Rectangle 26"/>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96" name="Oval 27"/>
            <p:cNvSpPr>
              <a:spLocks/>
            </p:cNvSpPr>
            <p:nvPr/>
          </p:nvSpPr>
          <p:spPr bwMode="auto">
            <a:xfrm>
              <a:off x="1404" y="1024"/>
              <a:ext cx="160" cy="160"/>
            </a:xfrm>
            <a:prstGeom prst="ellipse">
              <a:avLst/>
            </a:prstGeom>
            <a:solidFill>
              <a:srgbClr val="006C31"/>
            </a:solidFill>
            <a:ln w="25400">
              <a:solidFill>
                <a:schemeClr val="tx1">
                  <a:alpha val="0"/>
                </a:schemeClr>
              </a:solidFill>
              <a:miter lim="800000"/>
              <a:headEnd/>
              <a:tailEnd/>
            </a:ln>
          </p:spPr>
          <p:txBody>
            <a:bodyPr lIns="0" tIns="0" rIns="0" bIns="0"/>
            <a:lstStyle/>
            <a:p>
              <a:endParaRPr lang="en-US"/>
            </a:p>
          </p:txBody>
        </p:sp>
      </p:grpSp>
      <p:grpSp>
        <p:nvGrpSpPr>
          <p:cNvPr id="59427" name="Group 35"/>
          <p:cNvGrpSpPr>
            <a:grpSpLocks/>
          </p:cNvGrpSpPr>
          <p:nvPr/>
        </p:nvGrpSpPr>
        <p:grpSpPr bwMode="auto">
          <a:xfrm>
            <a:off x="3081146" y="2724150"/>
            <a:ext cx="1033654" cy="1098425"/>
            <a:chOff x="0" y="0"/>
            <a:chExt cx="1930" cy="2051"/>
          </a:xfrm>
        </p:grpSpPr>
        <p:sp>
          <p:nvSpPr>
            <p:cNvPr id="57385" name="AutoShape 29"/>
            <p:cNvSpPr>
              <a:spLocks/>
            </p:cNvSpPr>
            <p:nvPr/>
          </p:nvSpPr>
          <p:spPr bwMode="auto">
            <a:xfrm>
              <a:off x="641" y="906"/>
              <a:ext cx="207" cy="810"/>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6" name="AutoShape 30"/>
            <p:cNvSpPr>
              <a:spLocks/>
            </p:cNvSpPr>
            <p:nvPr/>
          </p:nvSpPr>
          <p:spPr bwMode="auto">
            <a:xfrm>
              <a:off x="848" y="361"/>
              <a:ext cx="209" cy="135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7" name="AutoShape 31"/>
            <p:cNvSpPr>
              <a:spLocks/>
            </p:cNvSpPr>
            <p:nvPr/>
          </p:nvSpPr>
          <p:spPr bwMode="auto">
            <a:xfrm>
              <a:off x="1056" y="610"/>
              <a:ext cx="207" cy="110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8" name="Rectangle 32"/>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South America</a:t>
              </a:r>
            </a:p>
          </p:txBody>
        </p:sp>
        <p:sp>
          <p:nvSpPr>
            <p:cNvPr id="57389" name="Rectangle 33"/>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90" name="Oval 34"/>
            <p:cNvSpPr>
              <a:spLocks/>
            </p:cNvSpPr>
            <p:nvPr/>
          </p:nvSpPr>
          <p:spPr bwMode="auto">
            <a:xfrm>
              <a:off x="1410" y="1477"/>
              <a:ext cx="160" cy="160"/>
            </a:xfrm>
            <a:prstGeom prst="ellipse">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59434" name="Group 42"/>
          <p:cNvGrpSpPr>
            <a:grpSpLocks/>
          </p:cNvGrpSpPr>
          <p:nvPr/>
        </p:nvGrpSpPr>
        <p:grpSpPr bwMode="auto">
          <a:xfrm>
            <a:off x="1053454" y="1496616"/>
            <a:ext cx="1033119" cy="954431"/>
            <a:chOff x="0" y="0"/>
            <a:chExt cx="1930" cy="1783"/>
          </a:xfrm>
        </p:grpSpPr>
        <p:sp>
          <p:nvSpPr>
            <p:cNvPr id="57379" name="AutoShape 36"/>
            <p:cNvSpPr>
              <a:spLocks/>
            </p:cNvSpPr>
            <p:nvPr/>
          </p:nvSpPr>
          <p:spPr bwMode="auto">
            <a:xfrm>
              <a:off x="641" y="807"/>
              <a:ext cx="207" cy="641"/>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0" name="AutoShape 37"/>
            <p:cNvSpPr>
              <a:spLocks/>
            </p:cNvSpPr>
            <p:nvPr/>
          </p:nvSpPr>
          <p:spPr bwMode="auto">
            <a:xfrm>
              <a:off x="848" y="375"/>
              <a:ext cx="208" cy="1073"/>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1" name="AutoShape 38"/>
            <p:cNvSpPr>
              <a:spLocks/>
            </p:cNvSpPr>
            <p:nvPr/>
          </p:nvSpPr>
          <p:spPr bwMode="auto">
            <a:xfrm>
              <a:off x="1056" y="572"/>
              <a:ext cx="207" cy="87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sp>
          <p:nvSpPr>
            <p:cNvPr id="57382" name="Rectangle 39"/>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tx1"/>
                  </a:solidFill>
                  <a:latin typeface="Open Sans" charset="0"/>
                  <a:cs typeface="Open Sans" charset="0"/>
                  <a:sym typeface="Open Sans" charset="0"/>
                </a:rPr>
                <a:t>North America</a:t>
              </a:r>
            </a:p>
          </p:txBody>
        </p:sp>
        <p:sp>
          <p:nvSpPr>
            <p:cNvPr id="57383" name="Rectangle 40"/>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84" name="Oval 41"/>
            <p:cNvSpPr>
              <a:spLocks/>
            </p:cNvSpPr>
            <p:nvPr/>
          </p:nvSpPr>
          <p:spPr bwMode="auto">
            <a:xfrm>
              <a:off x="1384" y="789"/>
              <a:ext cx="160" cy="160"/>
            </a:xfrm>
            <a:prstGeom prst="ellipse">
              <a:avLst/>
            </a:prstGeom>
            <a:solidFill>
              <a:srgbClr val="AFDC7E"/>
            </a:solidFill>
            <a:ln w="25400">
              <a:solidFill>
                <a:schemeClr val="tx1">
                  <a:alpha val="0"/>
                </a:schemeClr>
              </a:solidFill>
              <a:miter lim="800000"/>
              <a:headEnd/>
              <a:tailEnd/>
            </a:ln>
          </p:spPr>
          <p:txBody>
            <a:bodyPr lIns="0" tIns="0" rIns="0" bIns="0"/>
            <a:lstStyle/>
            <a:p>
              <a:endParaRPr lang="en-US"/>
            </a:p>
          </p:txBody>
        </p:sp>
      </p:grpSp>
      <p:grpSp>
        <p:nvGrpSpPr>
          <p:cNvPr id="59441" name="Group 49"/>
          <p:cNvGrpSpPr>
            <a:grpSpLocks/>
          </p:cNvGrpSpPr>
          <p:nvPr/>
        </p:nvGrpSpPr>
        <p:grpSpPr bwMode="auto">
          <a:xfrm>
            <a:off x="6096000" y="3333750"/>
            <a:ext cx="1033654" cy="738707"/>
            <a:chOff x="0" y="0"/>
            <a:chExt cx="1930" cy="1380"/>
          </a:xfrm>
        </p:grpSpPr>
        <p:sp>
          <p:nvSpPr>
            <p:cNvPr id="57373" name="AutoShape 43"/>
            <p:cNvSpPr>
              <a:spLocks/>
            </p:cNvSpPr>
            <p:nvPr/>
          </p:nvSpPr>
          <p:spPr bwMode="auto">
            <a:xfrm>
              <a:off x="641" y="634"/>
              <a:ext cx="207" cy="414"/>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4" name="AutoShape 44"/>
            <p:cNvSpPr>
              <a:spLocks/>
            </p:cNvSpPr>
            <p:nvPr/>
          </p:nvSpPr>
          <p:spPr bwMode="auto">
            <a:xfrm>
              <a:off x="848" y="356"/>
              <a:ext cx="209" cy="692"/>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75" name="AutoShape 45"/>
            <p:cNvSpPr>
              <a:spLocks/>
            </p:cNvSpPr>
            <p:nvPr/>
          </p:nvSpPr>
          <p:spPr bwMode="auto">
            <a:xfrm>
              <a:off x="1056" y="483"/>
              <a:ext cx="207" cy="565"/>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6" name="Rectangle 46"/>
            <p:cNvSpPr>
              <a:spLocks/>
            </p:cNvSpPr>
            <p:nvPr/>
          </p:nvSpPr>
          <p:spPr bwMode="auto">
            <a:xfrm>
              <a:off x="0" y="1150"/>
              <a:ext cx="193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Australia</a:t>
              </a:r>
            </a:p>
          </p:txBody>
        </p:sp>
        <p:sp>
          <p:nvSpPr>
            <p:cNvPr id="57377" name="Rectangle 47"/>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78" name="Oval 48"/>
            <p:cNvSpPr>
              <a:spLocks/>
            </p:cNvSpPr>
            <p:nvPr/>
          </p:nvSpPr>
          <p:spPr bwMode="auto">
            <a:xfrm>
              <a:off x="1454" y="987"/>
              <a:ext cx="160" cy="160"/>
            </a:xfrm>
            <a:prstGeom prst="ellipse">
              <a:avLst/>
            </a:prstGeom>
            <a:solidFill>
              <a:srgbClr val="006C31"/>
            </a:solidFill>
            <a:ln w="25400">
              <a:solidFill>
                <a:schemeClr val="tx1">
                  <a:alpha val="0"/>
                </a:schemeClr>
              </a:solidFill>
              <a:miter lim="800000"/>
              <a:headEnd/>
              <a:tailEnd/>
            </a:ln>
          </p:spPr>
          <p:txBody>
            <a:bodyPr lIns="0" tIns="0" rIns="0" bIns="0"/>
            <a:lstStyle/>
            <a:p>
              <a:endParaRPr lang="en-US"/>
            </a:p>
          </p:txBody>
        </p:sp>
      </p:grpSp>
      <p:grpSp>
        <p:nvGrpSpPr>
          <p:cNvPr id="59448" name="Group 56"/>
          <p:cNvGrpSpPr>
            <a:grpSpLocks/>
          </p:cNvGrpSpPr>
          <p:nvPr/>
        </p:nvGrpSpPr>
        <p:grpSpPr bwMode="auto">
          <a:xfrm>
            <a:off x="6324600" y="1906786"/>
            <a:ext cx="1033655" cy="954967"/>
            <a:chOff x="0" y="0"/>
            <a:chExt cx="1930" cy="1783"/>
          </a:xfrm>
        </p:grpSpPr>
        <p:sp>
          <p:nvSpPr>
            <p:cNvPr id="57367" name="AutoShape 50"/>
            <p:cNvSpPr>
              <a:spLocks/>
            </p:cNvSpPr>
            <p:nvPr/>
          </p:nvSpPr>
          <p:spPr bwMode="auto">
            <a:xfrm>
              <a:off x="641" y="807"/>
              <a:ext cx="207" cy="641"/>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8" name="AutoShape 51"/>
            <p:cNvSpPr>
              <a:spLocks/>
            </p:cNvSpPr>
            <p:nvPr/>
          </p:nvSpPr>
          <p:spPr bwMode="auto">
            <a:xfrm>
              <a:off x="848" y="375"/>
              <a:ext cx="209" cy="1073"/>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9" name="AutoShape 52"/>
            <p:cNvSpPr>
              <a:spLocks/>
            </p:cNvSpPr>
            <p:nvPr/>
          </p:nvSpPr>
          <p:spPr bwMode="auto">
            <a:xfrm>
              <a:off x="1056" y="572"/>
              <a:ext cx="207" cy="87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0" name="Rectangle 53"/>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Asia</a:t>
              </a:r>
            </a:p>
          </p:txBody>
        </p:sp>
        <p:sp>
          <p:nvSpPr>
            <p:cNvPr id="57371" name="Rectangle 54"/>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72" name="Oval 55"/>
            <p:cNvSpPr>
              <a:spLocks/>
            </p:cNvSpPr>
            <p:nvPr/>
          </p:nvSpPr>
          <p:spPr bwMode="auto">
            <a:xfrm>
              <a:off x="367" y="764"/>
              <a:ext cx="160" cy="160"/>
            </a:xfrm>
            <a:prstGeom prst="ellipse">
              <a:avLst/>
            </a:prstGeom>
            <a:solidFill>
              <a:srgbClr val="92D050"/>
            </a:solidFill>
            <a:ln w="25400">
              <a:solidFill>
                <a:schemeClr val="tx1">
                  <a:alpha val="0"/>
                </a:schemeClr>
              </a:solidFill>
              <a:miter lim="800000"/>
              <a:headEnd/>
              <a:tailEnd/>
            </a:ln>
          </p:spPr>
          <p:txBody>
            <a:bodyPr lIns="0" tIns="0" rIns="0" bIns="0"/>
            <a:lstStyle/>
            <a:p>
              <a:endParaRPr lang="en-US"/>
            </a:p>
          </p:txBody>
        </p:sp>
      </p:grpSp>
      <p:grpSp>
        <p:nvGrpSpPr>
          <p:cNvPr id="59455" name="Group 63"/>
          <p:cNvGrpSpPr>
            <a:grpSpLocks/>
          </p:cNvGrpSpPr>
          <p:nvPr/>
        </p:nvGrpSpPr>
        <p:grpSpPr bwMode="auto">
          <a:xfrm>
            <a:off x="3462681" y="1602301"/>
            <a:ext cx="1033119" cy="740849"/>
            <a:chOff x="0" y="0"/>
            <a:chExt cx="1930" cy="1383"/>
          </a:xfrm>
        </p:grpSpPr>
        <p:sp>
          <p:nvSpPr>
            <p:cNvPr id="57361" name="AutoShape 57"/>
            <p:cNvSpPr>
              <a:spLocks/>
            </p:cNvSpPr>
            <p:nvPr/>
          </p:nvSpPr>
          <p:spPr bwMode="auto">
            <a:xfrm>
              <a:off x="641" y="634"/>
              <a:ext cx="207" cy="414"/>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2" name="AutoShape 58"/>
            <p:cNvSpPr>
              <a:spLocks/>
            </p:cNvSpPr>
            <p:nvPr/>
          </p:nvSpPr>
          <p:spPr bwMode="auto">
            <a:xfrm>
              <a:off x="848" y="356"/>
              <a:ext cx="208" cy="692"/>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3" name="AutoShape 59"/>
            <p:cNvSpPr>
              <a:spLocks/>
            </p:cNvSpPr>
            <p:nvPr/>
          </p:nvSpPr>
          <p:spPr bwMode="auto">
            <a:xfrm>
              <a:off x="1056" y="483"/>
              <a:ext cx="207" cy="565"/>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4" name="Rectangle 60"/>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tx1"/>
                  </a:solidFill>
                  <a:latin typeface="Open Sans" charset="0"/>
                  <a:cs typeface="Open Sans" charset="0"/>
                  <a:sym typeface="Open Sans" charset="0"/>
                </a:rPr>
                <a:t>Local Copy: Ireland</a:t>
              </a:r>
            </a:p>
          </p:txBody>
        </p:sp>
        <p:sp>
          <p:nvSpPr>
            <p:cNvPr id="57365" name="Rectangle 61"/>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66" name="Oval 62"/>
            <p:cNvSpPr>
              <a:spLocks/>
            </p:cNvSpPr>
            <p:nvPr/>
          </p:nvSpPr>
          <p:spPr bwMode="auto">
            <a:xfrm>
              <a:off x="1467" y="929"/>
              <a:ext cx="160" cy="160"/>
            </a:xfrm>
            <a:prstGeom prst="ellipse">
              <a:avLst/>
            </a:prstGeom>
            <a:solidFill>
              <a:srgbClr val="009E47"/>
            </a:solidFill>
            <a:ln w="25400">
              <a:solidFill>
                <a:schemeClr val="tx1">
                  <a:alpha val="0"/>
                </a:schemeClr>
              </a:solidFill>
              <a:miter lim="800000"/>
              <a:headEnd/>
              <a:tailEnd/>
            </a:ln>
          </p:spPr>
          <p:txBody>
            <a:bodyPr lIns="0" tIns="0" rIns="0" bIns="0"/>
            <a:lstStyle/>
            <a:p>
              <a:pPr>
                <a:defRPr/>
              </a:pPr>
              <a:endParaRPr lang="en-US"/>
            </a:p>
          </p:txBody>
        </p:sp>
      </p:grpSp>
      <p:sp>
        <p:nvSpPr>
          <p:cNvPr id="2" name="TextBox 1">
            <a:extLst>
              <a:ext uri="{FF2B5EF4-FFF2-40B4-BE49-F238E27FC236}">
                <a16:creationId xmlns:a16="http://schemas.microsoft.com/office/drawing/2014/main" id="{DC0AE4C4-C33B-42F2-98CF-E44571A452AA}"/>
              </a:ext>
            </a:extLst>
          </p:cNvPr>
          <p:cNvSpPr txBox="1"/>
          <p:nvPr/>
        </p:nvSpPr>
        <p:spPr>
          <a:xfrm>
            <a:off x="1002274" y="2605509"/>
            <a:ext cx="2282420" cy="2014654"/>
          </a:xfrm>
          <a:prstGeom prst="rect">
            <a:avLst/>
          </a:prstGeom>
          <a:noFill/>
        </p:spPr>
        <p:txBody>
          <a:bodyPr wrap="none" rtlCol="0">
            <a:spAutoFit/>
          </a:bodyPr>
          <a:lstStyle/>
          <a:p>
            <a:pPr algn="l"/>
            <a:r>
              <a:rPr lang="en-GB" sz="1400" b="1" dirty="0"/>
              <a:t>Risk Management</a:t>
            </a:r>
          </a:p>
          <a:p>
            <a:pPr algn="l"/>
            <a:r>
              <a:rPr lang="en-GB" sz="1400" dirty="0"/>
              <a:t>Disaster Recovery Document</a:t>
            </a:r>
          </a:p>
          <a:p>
            <a:pPr marL="176244" indent="-171450" algn="l">
              <a:lnSpc>
                <a:spcPct val="95000"/>
              </a:lnSpc>
              <a:spcBef>
                <a:spcPts val="400"/>
              </a:spcBef>
              <a:buSzPct val="68000"/>
              <a:buFont typeface="Arial" panose="020B0604020202020204" pitchFamily="34" charset="0"/>
              <a:buChar char="•"/>
            </a:pPr>
            <a:r>
              <a:rPr lang="en-GB" sz="1100" i="1" dirty="0"/>
              <a:t>Personnel</a:t>
            </a:r>
          </a:p>
          <a:p>
            <a:pPr marL="176244" indent="-171450" algn="l">
              <a:lnSpc>
                <a:spcPct val="95000"/>
              </a:lnSpc>
              <a:spcBef>
                <a:spcPts val="400"/>
              </a:spcBef>
              <a:buSzPct val="68000"/>
              <a:buFont typeface="Arial" panose="020B0604020202020204" pitchFamily="34" charset="0"/>
              <a:buChar char="•"/>
            </a:pPr>
            <a:r>
              <a:rPr lang="en-GB" sz="1100" i="1" dirty="0"/>
              <a:t>Policy</a:t>
            </a:r>
          </a:p>
          <a:p>
            <a:pPr marL="176244" indent="-171450" algn="l">
              <a:lnSpc>
                <a:spcPct val="95000"/>
              </a:lnSpc>
              <a:spcBef>
                <a:spcPts val="400"/>
              </a:spcBef>
              <a:buSzPct val="68000"/>
              <a:buFont typeface="Arial" panose="020B0604020202020204" pitchFamily="34" charset="0"/>
              <a:buChar char="•"/>
            </a:pPr>
            <a:r>
              <a:rPr lang="en-GB" sz="1100" i="1" dirty="0"/>
              <a:t>Initiation</a:t>
            </a:r>
          </a:p>
          <a:p>
            <a:pPr marL="176244" indent="-171450" algn="l">
              <a:lnSpc>
                <a:spcPct val="95000"/>
              </a:lnSpc>
              <a:spcBef>
                <a:spcPts val="400"/>
              </a:spcBef>
              <a:buSzPct val="68000"/>
              <a:buFont typeface="Arial" panose="020B0604020202020204" pitchFamily="34" charset="0"/>
              <a:buChar char="•"/>
            </a:pPr>
            <a:r>
              <a:rPr lang="en-GB" sz="1100" i="1" dirty="0"/>
              <a:t>Response</a:t>
            </a:r>
          </a:p>
          <a:p>
            <a:pPr marL="176244" indent="-171450" algn="l">
              <a:lnSpc>
                <a:spcPct val="95000"/>
              </a:lnSpc>
              <a:spcBef>
                <a:spcPts val="400"/>
              </a:spcBef>
              <a:buSzPct val="68000"/>
              <a:buFont typeface="Arial" panose="020B0604020202020204" pitchFamily="34" charset="0"/>
              <a:buChar char="•"/>
            </a:pPr>
            <a:r>
              <a:rPr lang="en-GB" sz="1100" i="1" dirty="0"/>
              <a:t>Recovery</a:t>
            </a:r>
          </a:p>
          <a:p>
            <a:pPr algn="l"/>
            <a:r>
              <a:rPr lang="en-GB" sz="1400" dirty="0"/>
              <a:t>Backup policy</a:t>
            </a:r>
          </a:p>
          <a:p>
            <a:pPr algn="l"/>
            <a:r>
              <a:rPr lang="en-GB" sz="1400" dirty="0"/>
              <a:t>Restore procedures</a:t>
            </a:r>
          </a:p>
        </p:txBody>
      </p:sp>
      <p:sp>
        <p:nvSpPr>
          <p:cNvPr id="88" name="Rectangle 87">
            <a:extLst>
              <a:ext uri="{FF2B5EF4-FFF2-40B4-BE49-F238E27FC236}">
                <a16:creationId xmlns:a16="http://schemas.microsoft.com/office/drawing/2014/main" id="{029A34CD-9495-4279-BB49-C3FD7BBD54B8}"/>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89" name="Rectangle 88">
            <a:extLst>
              <a:ext uri="{FF2B5EF4-FFF2-40B4-BE49-F238E27FC236}">
                <a16:creationId xmlns:a16="http://schemas.microsoft.com/office/drawing/2014/main" id="{097713A5-2864-4A8D-8F64-D013EFB95D04}"/>
              </a:ext>
            </a:extLst>
          </p:cNvPr>
          <p:cNvSpPr/>
          <p:nvPr/>
        </p:nvSpPr>
        <p:spPr bwMode="auto">
          <a:xfrm>
            <a:off x="8507600" y="4324350"/>
            <a:ext cx="366724" cy="3048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90" name="TextBox 89">
            <a:extLst>
              <a:ext uri="{FF2B5EF4-FFF2-40B4-BE49-F238E27FC236}">
                <a16:creationId xmlns:a16="http://schemas.microsoft.com/office/drawing/2014/main" id="{63C4932C-257F-4A8E-8AA3-0700D3DEE212}"/>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Liam Whorriskey</a:t>
            </a:r>
          </a:p>
          <a:p>
            <a:pPr algn="l"/>
            <a:endParaRPr lang="en-GB" dirty="0"/>
          </a:p>
        </p:txBody>
      </p:sp>
      <p:sp>
        <p:nvSpPr>
          <p:cNvPr id="91" name="Rectangle 90">
            <a:extLst>
              <a:ext uri="{FF2B5EF4-FFF2-40B4-BE49-F238E27FC236}">
                <a16:creationId xmlns:a16="http://schemas.microsoft.com/office/drawing/2014/main" id="{E8B595D1-080A-4D49-90E9-DFF2228444BE}"/>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96383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3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8"/>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59399"/>
                                        </p:tgtEl>
                                        <p:attrNameLst>
                                          <p:attrName>style.visibility</p:attrName>
                                        </p:attrNameLst>
                                      </p:cBhvr>
                                      <p:to>
                                        <p:strVal val="visible"/>
                                      </p:to>
                                    </p:set>
                                    <p:animEffect transition="in" filter="fade">
                                      <p:cBhvr>
                                        <p:cTn id="18" dur="500"/>
                                        <p:tgtEl>
                                          <p:spTgt spid="59399"/>
                                        </p:tgtEl>
                                      </p:cBhvr>
                                    </p:animEffect>
                                  </p:childTnLst>
                                </p:cTn>
                              </p:par>
                            </p:childTnLst>
                          </p:cTn>
                        </p:par>
                        <p:par>
                          <p:cTn id="19" fill="hold">
                            <p:stCondLst>
                              <p:cond delay="1000"/>
                            </p:stCondLst>
                            <p:childTnLst>
                              <p:par>
                                <p:cTn id="20" presetID="23" presetClass="entr" presetSubtype="16" fill="hold" nodeType="afterEffect">
                                  <p:stCondLst>
                                    <p:cond delay="0"/>
                                  </p:stCondLst>
                                  <p:childTnLst>
                                    <p:set>
                                      <p:cBhvr>
                                        <p:cTn id="21" dur="1" fill="hold">
                                          <p:stCondLst>
                                            <p:cond delay="0"/>
                                          </p:stCondLst>
                                        </p:cTn>
                                        <p:tgtEl>
                                          <p:spTgt spid="59406"/>
                                        </p:tgtEl>
                                        <p:attrNameLst>
                                          <p:attrName>style.visibility</p:attrName>
                                        </p:attrNameLst>
                                      </p:cBhvr>
                                      <p:to>
                                        <p:strVal val="visible"/>
                                      </p:to>
                                    </p:set>
                                    <p:anim calcmode="lin" valueType="num">
                                      <p:cBhvr>
                                        <p:cTn id="22" dur="500" fill="hold"/>
                                        <p:tgtEl>
                                          <p:spTgt spid="59406"/>
                                        </p:tgtEl>
                                        <p:attrNameLst>
                                          <p:attrName>ppt_w</p:attrName>
                                        </p:attrNameLst>
                                      </p:cBhvr>
                                      <p:tavLst>
                                        <p:tav tm="0">
                                          <p:val>
                                            <p:fltVal val="0"/>
                                          </p:val>
                                        </p:tav>
                                        <p:tav tm="100000">
                                          <p:val>
                                            <p:strVal val="#ppt_w"/>
                                          </p:val>
                                        </p:tav>
                                      </p:tavLst>
                                    </p:anim>
                                    <p:anim calcmode="lin" valueType="num">
                                      <p:cBhvr>
                                        <p:cTn id="23" dur="500" fill="hold"/>
                                        <p:tgtEl>
                                          <p:spTgt spid="59406"/>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49" presetClass="entr" presetSubtype="0" decel="100000" fill="hold" nodeType="afterEffect">
                                  <p:stCondLst>
                                    <p:cond delay="0"/>
                                  </p:stCondLst>
                                  <p:childTnLst>
                                    <p:set>
                                      <p:cBhvr>
                                        <p:cTn id="26" dur="1" fill="hold">
                                          <p:stCondLst>
                                            <p:cond delay="0"/>
                                          </p:stCondLst>
                                        </p:cTn>
                                        <p:tgtEl>
                                          <p:spTgt spid="59413"/>
                                        </p:tgtEl>
                                        <p:attrNameLst>
                                          <p:attrName>style.visibility</p:attrName>
                                        </p:attrNameLst>
                                      </p:cBhvr>
                                      <p:to>
                                        <p:strVal val="visible"/>
                                      </p:to>
                                    </p:set>
                                    <p:anim calcmode="lin" valueType="num">
                                      <p:cBhvr>
                                        <p:cTn id="27" dur="500" fill="hold"/>
                                        <p:tgtEl>
                                          <p:spTgt spid="59413"/>
                                        </p:tgtEl>
                                        <p:attrNameLst>
                                          <p:attrName>ppt_w</p:attrName>
                                        </p:attrNameLst>
                                      </p:cBhvr>
                                      <p:tavLst>
                                        <p:tav tm="0">
                                          <p:val>
                                            <p:fltVal val="0"/>
                                          </p:val>
                                        </p:tav>
                                        <p:tav tm="100000">
                                          <p:val>
                                            <p:strVal val="#ppt_w"/>
                                          </p:val>
                                        </p:tav>
                                      </p:tavLst>
                                    </p:anim>
                                    <p:anim calcmode="lin" valueType="num">
                                      <p:cBhvr>
                                        <p:cTn id="28" dur="500" fill="hold"/>
                                        <p:tgtEl>
                                          <p:spTgt spid="59413"/>
                                        </p:tgtEl>
                                        <p:attrNameLst>
                                          <p:attrName>ppt_h</p:attrName>
                                        </p:attrNameLst>
                                      </p:cBhvr>
                                      <p:tavLst>
                                        <p:tav tm="0">
                                          <p:val>
                                            <p:fltVal val="0"/>
                                          </p:val>
                                        </p:tav>
                                        <p:tav tm="100000">
                                          <p:val>
                                            <p:strVal val="#ppt_h"/>
                                          </p:val>
                                        </p:tav>
                                      </p:tavLst>
                                    </p:anim>
                                    <p:anim calcmode="lin" valueType="num">
                                      <p:cBhvr>
                                        <p:cTn id="29" dur="500" fill="hold"/>
                                        <p:tgtEl>
                                          <p:spTgt spid="59413"/>
                                        </p:tgtEl>
                                        <p:attrNameLst>
                                          <p:attrName>style.rotation</p:attrName>
                                        </p:attrNameLst>
                                      </p:cBhvr>
                                      <p:tavLst>
                                        <p:tav tm="0">
                                          <p:val>
                                            <p:fltVal val="360"/>
                                          </p:val>
                                        </p:tav>
                                        <p:tav tm="100000">
                                          <p:val>
                                            <p:fltVal val="0"/>
                                          </p:val>
                                        </p:tav>
                                      </p:tavLst>
                                    </p:anim>
                                    <p:animEffect transition="in" filter="fade">
                                      <p:cBhvr>
                                        <p:cTn id="30" dur="500"/>
                                        <p:tgtEl>
                                          <p:spTgt spid="59413"/>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59420"/>
                                        </p:tgtEl>
                                        <p:attrNameLst>
                                          <p:attrName>style.visibility</p:attrName>
                                        </p:attrNameLst>
                                      </p:cBhvr>
                                      <p:to>
                                        <p:strVal val="visible"/>
                                      </p:to>
                                    </p:set>
                                    <p:anim calcmode="lin" valueType="num">
                                      <p:cBhvr>
                                        <p:cTn id="33" dur="500" fill="hold"/>
                                        <p:tgtEl>
                                          <p:spTgt spid="59420"/>
                                        </p:tgtEl>
                                        <p:attrNameLst>
                                          <p:attrName>ppt_w</p:attrName>
                                        </p:attrNameLst>
                                      </p:cBhvr>
                                      <p:tavLst>
                                        <p:tav tm="0">
                                          <p:val>
                                            <p:fltVal val="0"/>
                                          </p:val>
                                        </p:tav>
                                        <p:tav tm="100000">
                                          <p:val>
                                            <p:strVal val="#ppt_w"/>
                                          </p:val>
                                        </p:tav>
                                      </p:tavLst>
                                    </p:anim>
                                    <p:anim calcmode="lin" valueType="num">
                                      <p:cBhvr>
                                        <p:cTn id="34" dur="500" fill="hold"/>
                                        <p:tgtEl>
                                          <p:spTgt spid="59420"/>
                                        </p:tgtEl>
                                        <p:attrNameLst>
                                          <p:attrName>ppt_h</p:attrName>
                                        </p:attrNameLst>
                                      </p:cBhvr>
                                      <p:tavLst>
                                        <p:tav tm="0">
                                          <p:val>
                                            <p:fltVal val="0"/>
                                          </p:val>
                                        </p:tav>
                                        <p:tav tm="100000">
                                          <p:val>
                                            <p:strVal val="#ppt_h"/>
                                          </p:val>
                                        </p:tav>
                                      </p:tavLst>
                                    </p:anim>
                                    <p:anim calcmode="lin" valueType="num">
                                      <p:cBhvr>
                                        <p:cTn id="35" dur="500" fill="hold"/>
                                        <p:tgtEl>
                                          <p:spTgt spid="59420"/>
                                        </p:tgtEl>
                                        <p:attrNameLst>
                                          <p:attrName>style.rotation</p:attrName>
                                        </p:attrNameLst>
                                      </p:cBhvr>
                                      <p:tavLst>
                                        <p:tav tm="0">
                                          <p:val>
                                            <p:fltVal val="360"/>
                                          </p:val>
                                        </p:tav>
                                        <p:tav tm="100000">
                                          <p:val>
                                            <p:fltVal val="0"/>
                                          </p:val>
                                        </p:tav>
                                      </p:tavLst>
                                    </p:anim>
                                    <p:animEffect transition="in" filter="fade">
                                      <p:cBhvr>
                                        <p:cTn id="36" dur="500"/>
                                        <p:tgtEl>
                                          <p:spTgt spid="59420"/>
                                        </p:tgtEl>
                                      </p:cBhvr>
                                    </p:animEffect>
                                  </p:childTnLst>
                                </p:cTn>
                              </p:par>
                              <p:par>
                                <p:cTn id="37" presetID="49" presetClass="entr" presetSubtype="0" decel="100000" fill="hold" nodeType="withEffect">
                                  <p:stCondLst>
                                    <p:cond delay="0"/>
                                  </p:stCondLst>
                                  <p:childTnLst>
                                    <p:set>
                                      <p:cBhvr>
                                        <p:cTn id="38" dur="1" fill="hold">
                                          <p:stCondLst>
                                            <p:cond delay="0"/>
                                          </p:stCondLst>
                                        </p:cTn>
                                        <p:tgtEl>
                                          <p:spTgt spid="59427"/>
                                        </p:tgtEl>
                                        <p:attrNameLst>
                                          <p:attrName>style.visibility</p:attrName>
                                        </p:attrNameLst>
                                      </p:cBhvr>
                                      <p:to>
                                        <p:strVal val="visible"/>
                                      </p:to>
                                    </p:set>
                                    <p:anim calcmode="lin" valueType="num">
                                      <p:cBhvr>
                                        <p:cTn id="39" dur="500" fill="hold"/>
                                        <p:tgtEl>
                                          <p:spTgt spid="59427"/>
                                        </p:tgtEl>
                                        <p:attrNameLst>
                                          <p:attrName>ppt_w</p:attrName>
                                        </p:attrNameLst>
                                      </p:cBhvr>
                                      <p:tavLst>
                                        <p:tav tm="0">
                                          <p:val>
                                            <p:fltVal val="0"/>
                                          </p:val>
                                        </p:tav>
                                        <p:tav tm="100000">
                                          <p:val>
                                            <p:strVal val="#ppt_w"/>
                                          </p:val>
                                        </p:tav>
                                      </p:tavLst>
                                    </p:anim>
                                    <p:anim calcmode="lin" valueType="num">
                                      <p:cBhvr>
                                        <p:cTn id="40" dur="500" fill="hold"/>
                                        <p:tgtEl>
                                          <p:spTgt spid="59427"/>
                                        </p:tgtEl>
                                        <p:attrNameLst>
                                          <p:attrName>ppt_h</p:attrName>
                                        </p:attrNameLst>
                                      </p:cBhvr>
                                      <p:tavLst>
                                        <p:tav tm="0">
                                          <p:val>
                                            <p:fltVal val="0"/>
                                          </p:val>
                                        </p:tav>
                                        <p:tav tm="100000">
                                          <p:val>
                                            <p:strVal val="#ppt_h"/>
                                          </p:val>
                                        </p:tav>
                                      </p:tavLst>
                                    </p:anim>
                                    <p:anim calcmode="lin" valueType="num">
                                      <p:cBhvr>
                                        <p:cTn id="41" dur="500" fill="hold"/>
                                        <p:tgtEl>
                                          <p:spTgt spid="59427"/>
                                        </p:tgtEl>
                                        <p:attrNameLst>
                                          <p:attrName>style.rotation</p:attrName>
                                        </p:attrNameLst>
                                      </p:cBhvr>
                                      <p:tavLst>
                                        <p:tav tm="0">
                                          <p:val>
                                            <p:fltVal val="360"/>
                                          </p:val>
                                        </p:tav>
                                        <p:tav tm="100000">
                                          <p:val>
                                            <p:fltVal val="0"/>
                                          </p:val>
                                        </p:tav>
                                      </p:tavLst>
                                    </p:anim>
                                    <p:animEffect transition="in" filter="fade">
                                      <p:cBhvr>
                                        <p:cTn id="42" dur="500"/>
                                        <p:tgtEl>
                                          <p:spTgt spid="59427"/>
                                        </p:tgtEl>
                                      </p:cBhvr>
                                    </p:animEffect>
                                  </p:childTnLst>
                                </p:cTn>
                              </p:par>
                              <p:par>
                                <p:cTn id="43" presetID="49" presetClass="entr" presetSubtype="0" decel="100000" fill="hold" nodeType="withEffect">
                                  <p:stCondLst>
                                    <p:cond delay="0"/>
                                  </p:stCondLst>
                                  <p:childTnLst>
                                    <p:set>
                                      <p:cBhvr>
                                        <p:cTn id="44" dur="1" fill="hold">
                                          <p:stCondLst>
                                            <p:cond delay="0"/>
                                          </p:stCondLst>
                                        </p:cTn>
                                        <p:tgtEl>
                                          <p:spTgt spid="59434"/>
                                        </p:tgtEl>
                                        <p:attrNameLst>
                                          <p:attrName>style.visibility</p:attrName>
                                        </p:attrNameLst>
                                      </p:cBhvr>
                                      <p:to>
                                        <p:strVal val="visible"/>
                                      </p:to>
                                    </p:set>
                                    <p:anim calcmode="lin" valueType="num">
                                      <p:cBhvr>
                                        <p:cTn id="45" dur="500" fill="hold"/>
                                        <p:tgtEl>
                                          <p:spTgt spid="59434"/>
                                        </p:tgtEl>
                                        <p:attrNameLst>
                                          <p:attrName>ppt_w</p:attrName>
                                        </p:attrNameLst>
                                      </p:cBhvr>
                                      <p:tavLst>
                                        <p:tav tm="0">
                                          <p:val>
                                            <p:fltVal val="0"/>
                                          </p:val>
                                        </p:tav>
                                        <p:tav tm="100000">
                                          <p:val>
                                            <p:strVal val="#ppt_w"/>
                                          </p:val>
                                        </p:tav>
                                      </p:tavLst>
                                    </p:anim>
                                    <p:anim calcmode="lin" valueType="num">
                                      <p:cBhvr>
                                        <p:cTn id="46" dur="500" fill="hold"/>
                                        <p:tgtEl>
                                          <p:spTgt spid="59434"/>
                                        </p:tgtEl>
                                        <p:attrNameLst>
                                          <p:attrName>ppt_h</p:attrName>
                                        </p:attrNameLst>
                                      </p:cBhvr>
                                      <p:tavLst>
                                        <p:tav tm="0">
                                          <p:val>
                                            <p:fltVal val="0"/>
                                          </p:val>
                                        </p:tav>
                                        <p:tav tm="100000">
                                          <p:val>
                                            <p:strVal val="#ppt_h"/>
                                          </p:val>
                                        </p:tav>
                                      </p:tavLst>
                                    </p:anim>
                                    <p:anim calcmode="lin" valueType="num">
                                      <p:cBhvr>
                                        <p:cTn id="47" dur="500" fill="hold"/>
                                        <p:tgtEl>
                                          <p:spTgt spid="59434"/>
                                        </p:tgtEl>
                                        <p:attrNameLst>
                                          <p:attrName>style.rotation</p:attrName>
                                        </p:attrNameLst>
                                      </p:cBhvr>
                                      <p:tavLst>
                                        <p:tav tm="0">
                                          <p:val>
                                            <p:fltVal val="360"/>
                                          </p:val>
                                        </p:tav>
                                        <p:tav tm="100000">
                                          <p:val>
                                            <p:fltVal val="0"/>
                                          </p:val>
                                        </p:tav>
                                      </p:tavLst>
                                    </p:anim>
                                    <p:animEffect transition="in" filter="fade">
                                      <p:cBhvr>
                                        <p:cTn id="48" dur="500"/>
                                        <p:tgtEl>
                                          <p:spTgt spid="59434"/>
                                        </p:tgtEl>
                                      </p:cBhvr>
                                    </p:animEffect>
                                  </p:childTnLst>
                                </p:cTn>
                              </p:par>
                              <p:par>
                                <p:cTn id="49" presetID="49" presetClass="entr" presetSubtype="0" decel="100000" fill="hold" nodeType="withEffect">
                                  <p:stCondLst>
                                    <p:cond delay="0"/>
                                  </p:stCondLst>
                                  <p:childTnLst>
                                    <p:set>
                                      <p:cBhvr>
                                        <p:cTn id="50" dur="1" fill="hold">
                                          <p:stCondLst>
                                            <p:cond delay="0"/>
                                          </p:stCondLst>
                                        </p:cTn>
                                        <p:tgtEl>
                                          <p:spTgt spid="59441"/>
                                        </p:tgtEl>
                                        <p:attrNameLst>
                                          <p:attrName>style.visibility</p:attrName>
                                        </p:attrNameLst>
                                      </p:cBhvr>
                                      <p:to>
                                        <p:strVal val="visible"/>
                                      </p:to>
                                    </p:set>
                                    <p:anim calcmode="lin" valueType="num">
                                      <p:cBhvr>
                                        <p:cTn id="51" dur="500" fill="hold"/>
                                        <p:tgtEl>
                                          <p:spTgt spid="59441"/>
                                        </p:tgtEl>
                                        <p:attrNameLst>
                                          <p:attrName>ppt_w</p:attrName>
                                        </p:attrNameLst>
                                      </p:cBhvr>
                                      <p:tavLst>
                                        <p:tav tm="0">
                                          <p:val>
                                            <p:fltVal val="0"/>
                                          </p:val>
                                        </p:tav>
                                        <p:tav tm="100000">
                                          <p:val>
                                            <p:strVal val="#ppt_w"/>
                                          </p:val>
                                        </p:tav>
                                      </p:tavLst>
                                    </p:anim>
                                    <p:anim calcmode="lin" valueType="num">
                                      <p:cBhvr>
                                        <p:cTn id="52" dur="500" fill="hold"/>
                                        <p:tgtEl>
                                          <p:spTgt spid="59441"/>
                                        </p:tgtEl>
                                        <p:attrNameLst>
                                          <p:attrName>ppt_h</p:attrName>
                                        </p:attrNameLst>
                                      </p:cBhvr>
                                      <p:tavLst>
                                        <p:tav tm="0">
                                          <p:val>
                                            <p:fltVal val="0"/>
                                          </p:val>
                                        </p:tav>
                                        <p:tav tm="100000">
                                          <p:val>
                                            <p:strVal val="#ppt_h"/>
                                          </p:val>
                                        </p:tav>
                                      </p:tavLst>
                                    </p:anim>
                                    <p:anim calcmode="lin" valueType="num">
                                      <p:cBhvr>
                                        <p:cTn id="53" dur="500" fill="hold"/>
                                        <p:tgtEl>
                                          <p:spTgt spid="59441"/>
                                        </p:tgtEl>
                                        <p:attrNameLst>
                                          <p:attrName>style.rotation</p:attrName>
                                        </p:attrNameLst>
                                      </p:cBhvr>
                                      <p:tavLst>
                                        <p:tav tm="0">
                                          <p:val>
                                            <p:fltVal val="360"/>
                                          </p:val>
                                        </p:tav>
                                        <p:tav tm="100000">
                                          <p:val>
                                            <p:fltVal val="0"/>
                                          </p:val>
                                        </p:tav>
                                      </p:tavLst>
                                    </p:anim>
                                    <p:animEffect transition="in" filter="fade">
                                      <p:cBhvr>
                                        <p:cTn id="54" dur="500"/>
                                        <p:tgtEl>
                                          <p:spTgt spid="59441"/>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59448"/>
                                        </p:tgtEl>
                                        <p:attrNameLst>
                                          <p:attrName>style.visibility</p:attrName>
                                        </p:attrNameLst>
                                      </p:cBhvr>
                                      <p:to>
                                        <p:strVal val="visible"/>
                                      </p:to>
                                    </p:set>
                                    <p:anim calcmode="lin" valueType="num">
                                      <p:cBhvr>
                                        <p:cTn id="57" dur="500" fill="hold"/>
                                        <p:tgtEl>
                                          <p:spTgt spid="59448"/>
                                        </p:tgtEl>
                                        <p:attrNameLst>
                                          <p:attrName>ppt_w</p:attrName>
                                        </p:attrNameLst>
                                      </p:cBhvr>
                                      <p:tavLst>
                                        <p:tav tm="0">
                                          <p:val>
                                            <p:fltVal val="0"/>
                                          </p:val>
                                        </p:tav>
                                        <p:tav tm="100000">
                                          <p:val>
                                            <p:strVal val="#ppt_w"/>
                                          </p:val>
                                        </p:tav>
                                      </p:tavLst>
                                    </p:anim>
                                    <p:anim calcmode="lin" valueType="num">
                                      <p:cBhvr>
                                        <p:cTn id="58" dur="500" fill="hold"/>
                                        <p:tgtEl>
                                          <p:spTgt spid="59448"/>
                                        </p:tgtEl>
                                        <p:attrNameLst>
                                          <p:attrName>ppt_h</p:attrName>
                                        </p:attrNameLst>
                                      </p:cBhvr>
                                      <p:tavLst>
                                        <p:tav tm="0">
                                          <p:val>
                                            <p:fltVal val="0"/>
                                          </p:val>
                                        </p:tav>
                                        <p:tav tm="100000">
                                          <p:val>
                                            <p:strVal val="#ppt_h"/>
                                          </p:val>
                                        </p:tav>
                                      </p:tavLst>
                                    </p:anim>
                                    <p:anim calcmode="lin" valueType="num">
                                      <p:cBhvr>
                                        <p:cTn id="59" dur="500" fill="hold"/>
                                        <p:tgtEl>
                                          <p:spTgt spid="59448"/>
                                        </p:tgtEl>
                                        <p:attrNameLst>
                                          <p:attrName>style.rotation</p:attrName>
                                        </p:attrNameLst>
                                      </p:cBhvr>
                                      <p:tavLst>
                                        <p:tav tm="0">
                                          <p:val>
                                            <p:fltVal val="360"/>
                                          </p:val>
                                        </p:tav>
                                        <p:tav tm="100000">
                                          <p:val>
                                            <p:fltVal val="0"/>
                                          </p:val>
                                        </p:tav>
                                      </p:tavLst>
                                    </p:anim>
                                    <p:animEffect transition="in" filter="fade">
                                      <p:cBhvr>
                                        <p:cTn id="60" dur="500"/>
                                        <p:tgtEl>
                                          <p:spTgt spid="59448"/>
                                        </p:tgtEl>
                                      </p:cBhvr>
                                    </p:animEffect>
                                  </p:childTnLst>
                                </p:cTn>
                              </p:par>
                              <p:par>
                                <p:cTn id="61" presetID="49" presetClass="entr" presetSubtype="0" decel="100000" fill="hold" nodeType="withEffect">
                                  <p:stCondLst>
                                    <p:cond delay="0"/>
                                  </p:stCondLst>
                                  <p:childTnLst>
                                    <p:set>
                                      <p:cBhvr>
                                        <p:cTn id="62" dur="1" fill="hold">
                                          <p:stCondLst>
                                            <p:cond delay="0"/>
                                          </p:stCondLst>
                                        </p:cTn>
                                        <p:tgtEl>
                                          <p:spTgt spid="59455"/>
                                        </p:tgtEl>
                                        <p:attrNameLst>
                                          <p:attrName>style.visibility</p:attrName>
                                        </p:attrNameLst>
                                      </p:cBhvr>
                                      <p:to>
                                        <p:strVal val="visible"/>
                                      </p:to>
                                    </p:set>
                                    <p:anim calcmode="lin" valueType="num">
                                      <p:cBhvr>
                                        <p:cTn id="63" dur="500" fill="hold"/>
                                        <p:tgtEl>
                                          <p:spTgt spid="59455"/>
                                        </p:tgtEl>
                                        <p:attrNameLst>
                                          <p:attrName>ppt_w</p:attrName>
                                        </p:attrNameLst>
                                      </p:cBhvr>
                                      <p:tavLst>
                                        <p:tav tm="0">
                                          <p:val>
                                            <p:fltVal val="0"/>
                                          </p:val>
                                        </p:tav>
                                        <p:tav tm="100000">
                                          <p:val>
                                            <p:strVal val="#ppt_w"/>
                                          </p:val>
                                        </p:tav>
                                      </p:tavLst>
                                    </p:anim>
                                    <p:anim calcmode="lin" valueType="num">
                                      <p:cBhvr>
                                        <p:cTn id="64" dur="500" fill="hold"/>
                                        <p:tgtEl>
                                          <p:spTgt spid="59455"/>
                                        </p:tgtEl>
                                        <p:attrNameLst>
                                          <p:attrName>ppt_h</p:attrName>
                                        </p:attrNameLst>
                                      </p:cBhvr>
                                      <p:tavLst>
                                        <p:tav tm="0">
                                          <p:val>
                                            <p:fltVal val="0"/>
                                          </p:val>
                                        </p:tav>
                                        <p:tav tm="100000">
                                          <p:val>
                                            <p:strVal val="#ppt_h"/>
                                          </p:val>
                                        </p:tav>
                                      </p:tavLst>
                                    </p:anim>
                                    <p:anim calcmode="lin" valueType="num">
                                      <p:cBhvr>
                                        <p:cTn id="65" dur="500" fill="hold"/>
                                        <p:tgtEl>
                                          <p:spTgt spid="59455"/>
                                        </p:tgtEl>
                                        <p:attrNameLst>
                                          <p:attrName>style.rotation</p:attrName>
                                        </p:attrNameLst>
                                      </p:cBhvr>
                                      <p:tavLst>
                                        <p:tav tm="0">
                                          <p:val>
                                            <p:fltVal val="360"/>
                                          </p:val>
                                        </p:tav>
                                        <p:tav tm="100000">
                                          <p:val>
                                            <p:fltVal val="0"/>
                                          </p:val>
                                        </p:tav>
                                      </p:tavLst>
                                    </p:anim>
                                    <p:animEffect transition="in" filter="fade">
                                      <p:cBhvr>
                                        <p:cTn id="66" dur="500"/>
                                        <p:tgtEl>
                                          <p:spTgt spid="59455"/>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P spid="59398" grpId="0"/>
      <p:bldP spid="59399" grpId="0" animBg="1"/>
      <p:bldP spid="2" grpId="0"/>
      <p:bldP spid="88" grpId="0" animBg="1"/>
      <p:bldP spid="89" grpId="0" animBg="1"/>
      <p:bldP spid="90" grpId="0"/>
      <p:bldP spid="9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p:cNvSpPr>
          <p:nvPr/>
        </p:nvSpPr>
        <p:spPr bwMode="auto">
          <a:xfrm>
            <a:off x="3033715" y="1947863"/>
            <a:ext cx="43338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5400" dirty="0">
                <a:solidFill>
                  <a:srgbClr val="00B050"/>
                </a:solidFill>
                <a:latin typeface="Open Sans Light" charset="0"/>
                <a:cs typeface="Open Sans Light" charset="0"/>
                <a:sym typeface="Open Sans Light" charset="0"/>
              </a:rPr>
              <a:t>Questions</a:t>
            </a:r>
          </a:p>
        </p:txBody>
      </p:sp>
      <p:sp>
        <p:nvSpPr>
          <p:cNvPr id="9" name="Rectangle 2"/>
          <p:cNvSpPr>
            <a:spLocks/>
          </p:cNvSpPr>
          <p:nvPr/>
        </p:nvSpPr>
        <p:spPr bwMode="auto">
          <a:xfrm>
            <a:off x="3086101" y="2762250"/>
            <a:ext cx="24907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Open Mic…</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p:cNvSpPr>
          <p:nvPr/>
        </p:nvSpPr>
        <p:spPr bwMode="auto">
          <a:xfrm>
            <a:off x="7877175" y="481014"/>
            <a:ext cx="280988" cy="247650"/>
          </a:xfrm>
          <a:prstGeom prst="rect">
            <a:avLst/>
          </a:prstGeom>
          <a:solidFill>
            <a:srgbClr val="FF0000"/>
          </a:solidFill>
          <a:ln w="25400">
            <a:solidFill>
              <a:schemeClr val="tx1">
                <a:alpha val="0"/>
              </a:schemeClr>
            </a:solidFill>
            <a:miter lim="800000"/>
            <a:headEnd/>
            <a:tailEnd/>
          </a:ln>
        </p:spPr>
        <p:txBody>
          <a:bodyPr lIns="0" tIns="0" rIns="0" bIns="0"/>
          <a:lstStyle/>
          <a:p>
            <a:endParaRPr lang="en-US"/>
          </a:p>
        </p:txBody>
      </p:sp>
      <p:sp>
        <p:nvSpPr>
          <p:cNvPr id="27651"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7652" name="Rectangle 3"/>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53" name="Rectangle 4"/>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02</a:t>
            </a:r>
          </a:p>
        </p:txBody>
      </p:sp>
      <p:sp>
        <p:nvSpPr>
          <p:cNvPr id="29701"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Team Members</a:t>
            </a:r>
          </a:p>
        </p:txBody>
      </p:sp>
      <p:sp>
        <p:nvSpPr>
          <p:cNvPr id="29702"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Liam Whorriskey</a:t>
            </a:r>
          </a:p>
        </p:txBody>
      </p:sp>
      <p:grpSp>
        <p:nvGrpSpPr>
          <p:cNvPr id="2" name="Group 1"/>
          <p:cNvGrpSpPr/>
          <p:nvPr/>
        </p:nvGrpSpPr>
        <p:grpSpPr>
          <a:xfrm>
            <a:off x="1008461" y="1949649"/>
            <a:ext cx="7149703" cy="1166813"/>
            <a:chOff x="2689225" y="5199063"/>
            <a:chExt cx="19065874" cy="3111500"/>
          </a:xfrm>
        </p:grpSpPr>
        <p:sp>
          <p:nvSpPr>
            <p:cNvPr id="50" name="Rectangle 49"/>
            <p:cNvSpPr/>
            <p:nvPr/>
          </p:nvSpPr>
          <p:spPr bwMode="auto">
            <a:xfrm>
              <a:off x="3081369" y="5199063"/>
              <a:ext cx="3743637" cy="31115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1" name="Rectangle 50"/>
            <p:cNvSpPr/>
            <p:nvPr/>
          </p:nvSpPr>
          <p:spPr bwMode="auto">
            <a:xfrm>
              <a:off x="8053835" y="5199063"/>
              <a:ext cx="3753162" cy="31115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2" name="Rectangle 51"/>
            <p:cNvSpPr/>
            <p:nvPr/>
          </p:nvSpPr>
          <p:spPr bwMode="auto">
            <a:xfrm>
              <a:off x="13021309" y="5199063"/>
              <a:ext cx="3764502" cy="31115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a:p>
          </p:txBody>
        </p:sp>
        <p:sp>
          <p:nvSpPr>
            <p:cNvPr id="53" name="Rectangle 52"/>
            <p:cNvSpPr/>
            <p:nvPr/>
          </p:nvSpPr>
          <p:spPr bwMode="auto">
            <a:xfrm>
              <a:off x="18001936" y="5199063"/>
              <a:ext cx="3753163" cy="31115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grpSp>
          <p:nvGrpSpPr>
            <p:cNvPr id="27682" name="Group 13"/>
            <p:cNvGrpSpPr>
              <a:grpSpLocks/>
            </p:cNvGrpSpPr>
            <p:nvPr/>
          </p:nvGrpSpPr>
          <p:grpSpPr bwMode="auto">
            <a:xfrm>
              <a:off x="2689225" y="5199063"/>
              <a:ext cx="4138957" cy="3111500"/>
              <a:chOff x="0" y="0"/>
              <a:chExt cx="2607" cy="1960"/>
            </a:xfrm>
          </p:grpSpPr>
          <p:sp>
            <p:nvSpPr>
              <p:cNvPr id="27696" name="Rectangle 11"/>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7" name="Rectangle 12"/>
              <p:cNvSpPr>
                <a:spLocks/>
              </p:cNvSpPr>
              <p:nvPr/>
            </p:nvSpPr>
            <p:spPr bwMode="auto">
              <a:xfrm>
                <a:off x="135"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83" name="Group 16"/>
            <p:cNvGrpSpPr>
              <a:grpSpLocks/>
            </p:cNvGrpSpPr>
            <p:nvPr/>
          </p:nvGrpSpPr>
          <p:grpSpPr bwMode="auto">
            <a:xfrm>
              <a:off x="7661689" y="5199063"/>
              <a:ext cx="4145308" cy="3111500"/>
              <a:chOff x="0" y="0"/>
              <a:chExt cx="2610" cy="1960"/>
            </a:xfrm>
          </p:grpSpPr>
          <p:sp>
            <p:nvSpPr>
              <p:cNvPr id="27694" name="Rectangle 14"/>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5" name="Rectangle 15"/>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84" name="Group 19"/>
            <p:cNvGrpSpPr>
              <a:grpSpLocks/>
            </p:cNvGrpSpPr>
            <p:nvPr/>
          </p:nvGrpSpPr>
          <p:grpSpPr bwMode="auto">
            <a:xfrm>
              <a:off x="12634153" y="5199063"/>
              <a:ext cx="4151658" cy="3111500"/>
              <a:chOff x="0" y="0"/>
              <a:chExt cx="2614" cy="1960"/>
            </a:xfrm>
          </p:grpSpPr>
          <p:sp>
            <p:nvSpPr>
              <p:cNvPr id="27692" name="Rectangle 17"/>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3" name="Rectangle 18"/>
              <p:cNvSpPr>
                <a:spLocks/>
              </p:cNvSpPr>
              <p:nvPr/>
            </p:nvSpPr>
            <p:spPr bwMode="auto">
              <a:xfrm>
                <a:off x="142"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dirty="0"/>
              </a:p>
            </p:txBody>
          </p:sp>
        </p:grpSp>
        <p:grpSp>
          <p:nvGrpSpPr>
            <p:cNvPr id="27685" name="Group 22"/>
            <p:cNvGrpSpPr>
              <a:grpSpLocks/>
            </p:cNvGrpSpPr>
            <p:nvPr/>
          </p:nvGrpSpPr>
          <p:grpSpPr bwMode="auto">
            <a:xfrm>
              <a:off x="17606617" y="5199063"/>
              <a:ext cx="4145308" cy="3111500"/>
              <a:chOff x="0" y="0"/>
              <a:chExt cx="2610" cy="1960"/>
            </a:xfrm>
          </p:grpSpPr>
          <p:sp>
            <p:nvSpPr>
              <p:cNvPr id="27690" name="Rectangle 20"/>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1" name="Rectangle 21"/>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sp>
          <p:nvSpPr>
            <p:cNvPr id="27686" name="Rectangle 23"/>
            <p:cNvSpPr>
              <a:spLocks/>
            </p:cNvSpPr>
            <p:nvPr/>
          </p:nvSpPr>
          <p:spPr bwMode="auto">
            <a:xfrm>
              <a:off x="3090896"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50" b="1" dirty="0">
                  <a:solidFill>
                    <a:srgbClr val="FFFFFF"/>
                  </a:solidFill>
                  <a:latin typeface="Open Sans" charset="0"/>
                  <a:cs typeface="Open Sans" charset="0"/>
                  <a:sym typeface="Open Sans" charset="0"/>
                </a:rPr>
                <a:t>Charles Aylward</a:t>
              </a:r>
            </a:p>
          </p:txBody>
        </p:sp>
        <p:sp>
          <p:nvSpPr>
            <p:cNvPr id="27687" name="Rectangle 24"/>
            <p:cNvSpPr>
              <a:spLocks/>
            </p:cNvSpPr>
            <p:nvPr/>
          </p:nvSpPr>
          <p:spPr bwMode="auto">
            <a:xfrm>
              <a:off x="8057010"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Mary Walsh McGinty</a:t>
              </a:r>
            </a:p>
            <a:p>
              <a:pPr algn="l">
                <a:lnSpc>
                  <a:spcPct val="90000"/>
                </a:lnSpc>
              </a:pPr>
              <a:endParaRPr lang="en-US" sz="700" dirty="0">
                <a:solidFill>
                  <a:srgbClr val="FFFFFF"/>
                </a:solidFill>
                <a:latin typeface="Open Sans" charset="0"/>
                <a:cs typeface="Open Sans" charset="0"/>
                <a:sym typeface="Open Sans" charset="0"/>
              </a:endParaRPr>
            </a:p>
          </p:txBody>
        </p:sp>
        <p:sp>
          <p:nvSpPr>
            <p:cNvPr id="27688" name="Rectangle 25"/>
            <p:cNvSpPr>
              <a:spLocks/>
            </p:cNvSpPr>
            <p:nvPr/>
          </p:nvSpPr>
          <p:spPr bwMode="auto">
            <a:xfrm>
              <a:off x="13035824"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Joji </a:t>
              </a:r>
              <a:r>
                <a:rPr lang="en-US" sz="1000" b="1" dirty="0" err="1">
                  <a:solidFill>
                    <a:srgbClr val="FFFFFF"/>
                  </a:solidFill>
                  <a:latin typeface="Open Sans" charset="0"/>
                  <a:cs typeface="Open Sans" charset="0"/>
                  <a:sym typeface="Open Sans" charset="0"/>
                </a:rPr>
                <a:t>Thokla</a:t>
              </a:r>
              <a:endParaRPr lang="en-US" sz="1050" b="1" dirty="0">
                <a:solidFill>
                  <a:srgbClr val="FFFFFF"/>
                </a:solidFill>
                <a:latin typeface="Open Sans" charset="0"/>
                <a:cs typeface="Open Sans" charset="0"/>
                <a:sym typeface="Open Sans" charset="0"/>
              </a:endParaRPr>
            </a:p>
            <a:p>
              <a:pPr algn="l">
                <a:lnSpc>
                  <a:spcPct val="90000"/>
                </a:lnSpc>
              </a:pPr>
              <a:endParaRPr lang="en-US" sz="700" dirty="0">
                <a:solidFill>
                  <a:srgbClr val="FFFFFF"/>
                </a:solidFill>
                <a:latin typeface="Open Sans" charset="0"/>
                <a:cs typeface="Open Sans" charset="0"/>
                <a:sym typeface="Open Sans" charset="0"/>
              </a:endParaRPr>
            </a:p>
          </p:txBody>
        </p:sp>
        <p:sp>
          <p:nvSpPr>
            <p:cNvPr id="27689" name="Rectangle 26"/>
            <p:cNvSpPr>
              <a:spLocks/>
            </p:cNvSpPr>
            <p:nvPr/>
          </p:nvSpPr>
          <p:spPr bwMode="auto">
            <a:xfrm>
              <a:off x="17989237"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Matthew Mc Colgan</a:t>
              </a:r>
              <a:endParaRPr lang="en-US" sz="1050" b="1" dirty="0">
                <a:solidFill>
                  <a:srgbClr val="FFFFFF"/>
                </a:solidFill>
                <a:latin typeface="Open Sans" charset="0"/>
                <a:cs typeface="Open Sans" charset="0"/>
                <a:sym typeface="Open Sans" charset="0"/>
              </a:endParaRPr>
            </a:p>
          </p:txBody>
        </p:sp>
      </p:grpSp>
      <p:grpSp>
        <p:nvGrpSpPr>
          <p:cNvPr id="3" name="Group 2"/>
          <p:cNvGrpSpPr/>
          <p:nvPr/>
        </p:nvGrpSpPr>
        <p:grpSpPr>
          <a:xfrm>
            <a:off x="1008462" y="3459363"/>
            <a:ext cx="7149703" cy="1171575"/>
            <a:chOff x="2689225" y="9224963"/>
            <a:chExt cx="19065875" cy="3124200"/>
          </a:xfrm>
        </p:grpSpPr>
        <p:sp>
          <p:nvSpPr>
            <p:cNvPr id="54" name="Rectangle 53"/>
            <p:cNvSpPr/>
            <p:nvPr/>
          </p:nvSpPr>
          <p:spPr bwMode="auto">
            <a:xfrm>
              <a:off x="3081368" y="9224963"/>
              <a:ext cx="3746813" cy="31115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5" name="Rectangle 54"/>
            <p:cNvSpPr/>
            <p:nvPr/>
          </p:nvSpPr>
          <p:spPr bwMode="auto">
            <a:xfrm>
              <a:off x="8053835" y="9224963"/>
              <a:ext cx="3753162" cy="312420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a:p>
          </p:txBody>
        </p:sp>
        <p:sp>
          <p:nvSpPr>
            <p:cNvPr id="56" name="Rectangle 55"/>
            <p:cNvSpPr/>
            <p:nvPr/>
          </p:nvSpPr>
          <p:spPr bwMode="auto">
            <a:xfrm>
              <a:off x="13023124" y="9224963"/>
              <a:ext cx="3753162" cy="3098800"/>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a:p>
          </p:txBody>
        </p:sp>
        <p:sp>
          <p:nvSpPr>
            <p:cNvPr id="57" name="Rectangle 56"/>
            <p:cNvSpPr/>
            <p:nvPr/>
          </p:nvSpPr>
          <p:spPr bwMode="auto">
            <a:xfrm>
              <a:off x="18001938" y="9224963"/>
              <a:ext cx="3753162" cy="31115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grpSp>
          <p:nvGrpSpPr>
            <p:cNvPr id="27662" name="Group 34"/>
            <p:cNvGrpSpPr>
              <a:grpSpLocks/>
            </p:cNvGrpSpPr>
            <p:nvPr/>
          </p:nvGrpSpPr>
          <p:grpSpPr bwMode="auto">
            <a:xfrm>
              <a:off x="2689225" y="9224963"/>
              <a:ext cx="4138957" cy="3111500"/>
              <a:chOff x="0" y="0"/>
              <a:chExt cx="2607" cy="1960"/>
            </a:xfrm>
          </p:grpSpPr>
          <p:sp>
            <p:nvSpPr>
              <p:cNvPr id="27676" name="Rectangle 32"/>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7" name="Rectangle 33"/>
              <p:cNvSpPr>
                <a:spLocks/>
              </p:cNvSpPr>
              <p:nvPr/>
            </p:nvSpPr>
            <p:spPr bwMode="auto">
              <a:xfrm>
                <a:off x="135"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63" name="Group 37"/>
            <p:cNvGrpSpPr>
              <a:grpSpLocks/>
            </p:cNvGrpSpPr>
            <p:nvPr/>
          </p:nvGrpSpPr>
          <p:grpSpPr bwMode="auto">
            <a:xfrm>
              <a:off x="7661689" y="9224963"/>
              <a:ext cx="4145308" cy="3111500"/>
              <a:chOff x="0" y="0"/>
              <a:chExt cx="2610" cy="1960"/>
            </a:xfrm>
          </p:grpSpPr>
          <p:sp>
            <p:nvSpPr>
              <p:cNvPr id="27674" name="Rectangle 35"/>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5" name="Rectangle 36"/>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64" name="Group 40"/>
            <p:cNvGrpSpPr>
              <a:grpSpLocks/>
            </p:cNvGrpSpPr>
            <p:nvPr/>
          </p:nvGrpSpPr>
          <p:grpSpPr bwMode="auto">
            <a:xfrm>
              <a:off x="12634153" y="9224963"/>
              <a:ext cx="4151658" cy="3111500"/>
              <a:chOff x="0" y="0"/>
              <a:chExt cx="2614" cy="1960"/>
            </a:xfrm>
          </p:grpSpPr>
          <p:sp>
            <p:nvSpPr>
              <p:cNvPr id="27672" name="Rectangle 38"/>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3" name="Rectangle 39"/>
              <p:cNvSpPr>
                <a:spLocks/>
              </p:cNvSpPr>
              <p:nvPr/>
            </p:nvSpPr>
            <p:spPr bwMode="auto">
              <a:xfrm>
                <a:off x="142"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65" name="Group 43"/>
            <p:cNvGrpSpPr>
              <a:grpSpLocks/>
            </p:cNvGrpSpPr>
            <p:nvPr/>
          </p:nvGrpSpPr>
          <p:grpSpPr bwMode="auto">
            <a:xfrm>
              <a:off x="17606617" y="9224963"/>
              <a:ext cx="4145308" cy="3111500"/>
              <a:chOff x="0" y="0"/>
              <a:chExt cx="2610" cy="1960"/>
            </a:xfrm>
          </p:grpSpPr>
          <p:sp>
            <p:nvSpPr>
              <p:cNvPr id="27670" name="Rectangle 41"/>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1" name="Rectangle 42"/>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sp>
          <p:nvSpPr>
            <p:cNvPr id="27666" name="Rectangle 44"/>
            <p:cNvSpPr>
              <a:spLocks/>
            </p:cNvSpPr>
            <p:nvPr/>
          </p:nvSpPr>
          <p:spPr bwMode="auto">
            <a:xfrm>
              <a:off x="3090896"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Bharathi Gadhiraju</a:t>
              </a:r>
              <a:endParaRPr lang="en-US" sz="1050" b="1" dirty="0">
                <a:solidFill>
                  <a:srgbClr val="FFFFFF"/>
                </a:solidFill>
                <a:latin typeface="Open Sans" charset="0"/>
                <a:cs typeface="Open Sans" charset="0"/>
                <a:sym typeface="Open Sans" charset="0"/>
              </a:endParaRPr>
            </a:p>
            <a:p>
              <a:pPr algn="l">
                <a:lnSpc>
                  <a:spcPct val="90000"/>
                </a:lnSpc>
              </a:pPr>
              <a:endParaRPr lang="en-US" sz="700" dirty="0">
                <a:solidFill>
                  <a:srgbClr val="FFFFFF"/>
                </a:solidFill>
                <a:latin typeface="Open Sans Light Italic" charset="0"/>
                <a:cs typeface="Open Sans Light Italic" charset="0"/>
                <a:sym typeface="Open Sans Light Italic" charset="0"/>
              </a:endParaRPr>
            </a:p>
          </p:txBody>
        </p:sp>
        <p:sp>
          <p:nvSpPr>
            <p:cNvPr id="27667" name="Rectangle 45"/>
            <p:cNvSpPr>
              <a:spLocks/>
            </p:cNvSpPr>
            <p:nvPr/>
          </p:nvSpPr>
          <p:spPr bwMode="auto">
            <a:xfrm>
              <a:off x="8057010"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Michael McFadden</a:t>
              </a:r>
              <a:endParaRPr lang="en-US" sz="1050" b="1" dirty="0">
                <a:solidFill>
                  <a:srgbClr val="FFFFFF"/>
                </a:solidFill>
                <a:latin typeface="Open Sans" charset="0"/>
                <a:cs typeface="Open Sans" charset="0"/>
                <a:sym typeface="Open Sans" charset="0"/>
              </a:endParaRPr>
            </a:p>
            <a:p>
              <a:pPr algn="l">
                <a:lnSpc>
                  <a:spcPct val="90000"/>
                </a:lnSpc>
              </a:pPr>
              <a:endParaRPr lang="en-US" sz="700" dirty="0">
                <a:solidFill>
                  <a:srgbClr val="FFFFFF"/>
                </a:solidFill>
                <a:latin typeface="Open Sans" charset="0"/>
                <a:cs typeface="Open Sans" charset="0"/>
                <a:sym typeface="Open Sans" charset="0"/>
              </a:endParaRPr>
            </a:p>
          </p:txBody>
        </p:sp>
        <p:sp>
          <p:nvSpPr>
            <p:cNvPr id="27668" name="Rectangle 46"/>
            <p:cNvSpPr>
              <a:spLocks/>
            </p:cNvSpPr>
            <p:nvPr/>
          </p:nvSpPr>
          <p:spPr bwMode="auto">
            <a:xfrm>
              <a:off x="13035824"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Light Italic" charset="0"/>
                  <a:cs typeface="Open Sans Light Italic" charset="0"/>
                  <a:sym typeface="Open Sans Light Italic" charset="0"/>
                </a:rPr>
                <a:t>Colin Kenny</a:t>
              </a:r>
            </a:p>
          </p:txBody>
        </p:sp>
        <p:sp>
          <p:nvSpPr>
            <p:cNvPr id="27669" name="Rectangle 47"/>
            <p:cNvSpPr>
              <a:spLocks/>
            </p:cNvSpPr>
            <p:nvPr/>
          </p:nvSpPr>
          <p:spPr bwMode="auto">
            <a:xfrm>
              <a:off x="17989237"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Liam Whorriskey</a:t>
              </a:r>
              <a:endParaRPr lang="en-US" sz="1050" b="1" dirty="0">
                <a:solidFill>
                  <a:srgbClr val="FFFFFF"/>
                </a:solidFill>
                <a:latin typeface="Open Sans" charset="0"/>
                <a:cs typeface="Open Sans" charset="0"/>
                <a:sym typeface="Open Sans" charset="0"/>
              </a:endParaRPr>
            </a:p>
          </p:txBody>
        </p:sp>
      </p:grpSp>
      <p:sp>
        <p:nvSpPr>
          <p:cNvPr id="88" name="Rectangle 87">
            <a:extLst>
              <a:ext uri="{FF2B5EF4-FFF2-40B4-BE49-F238E27FC236}">
                <a16:creationId xmlns:a16="http://schemas.microsoft.com/office/drawing/2014/main" id="{382B86B7-D96F-4B57-A68A-1B12436A4E45}"/>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89" name="Rectangle 88">
            <a:extLst>
              <a:ext uri="{FF2B5EF4-FFF2-40B4-BE49-F238E27FC236}">
                <a16:creationId xmlns:a16="http://schemas.microsoft.com/office/drawing/2014/main" id="{3B4243C3-4B86-4BCB-8628-9E287341D171}"/>
              </a:ext>
            </a:extLst>
          </p:cNvPr>
          <p:cNvSpPr/>
          <p:nvPr/>
        </p:nvSpPr>
        <p:spPr bwMode="auto">
          <a:xfrm>
            <a:off x="8507600" y="4324350"/>
            <a:ext cx="366724" cy="304800"/>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90" name="TextBox 89">
            <a:extLst>
              <a:ext uri="{FF2B5EF4-FFF2-40B4-BE49-F238E27FC236}">
                <a16:creationId xmlns:a16="http://schemas.microsoft.com/office/drawing/2014/main" id="{D8C383D4-61C3-4B1F-AF71-1E82F5EB1EB3}"/>
              </a:ext>
            </a:extLst>
          </p:cNvPr>
          <p:cNvSpPr txBox="1"/>
          <p:nvPr/>
        </p:nvSpPr>
        <p:spPr>
          <a:xfrm rot="16200000">
            <a:off x="8077202" y="3353856"/>
            <a:ext cx="13716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Matthew Mc Colgan</a:t>
            </a:r>
          </a:p>
          <a:p>
            <a:pPr algn="l"/>
            <a:endParaRPr lang="en-GB" dirty="0"/>
          </a:p>
        </p:txBody>
      </p:sp>
      <p:sp>
        <p:nvSpPr>
          <p:cNvPr id="91" name="Rectangle 90">
            <a:extLst>
              <a:ext uri="{FF2B5EF4-FFF2-40B4-BE49-F238E27FC236}">
                <a16:creationId xmlns:a16="http://schemas.microsoft.com/office/drawing/2014/main" id="{C853340D-1078-40C4-B419-A56DEFDCA274}"/>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2"/>
                                        </p:tgtEl>
                                        <p:attrNameLst>
                                          <p:attrName>style.visibility</p:attrName>
                                        </p:attrNameLst>
                                      </p:cBhvr>
                                      <p:to>
                                        <p:strVal val="visible"/>
                                      </p:to>
                                    </p:set>
                                  </p:childTnLst>
                                </p:cTn>
                              </p:par>
                            </p:childTnLst>
                          </p:cTn>
                        </p:par>
                        <p:par>
                          <p:cTn id="9" fill="hold">
                            <p:stCondLst>
                              <p:cond delay="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2" grpId="0"/>
      <p:bldP spid="88" grpId="0" animBg="1"/>
      <p:bldP spid="89" grpId="0" animBg="1"/>
      <p:bldP spid="90" grpId="0"/>
      <p:bldP spid="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962027" y="359569"/>
            <a:ext cx="662523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Agile Development / Team Collaboration</a:t>
            </a:r>
          </a:p>
        </p:txBody>
      </p:sp>
      <p:sp>
        <p:nvSpPr>
          <p:cNvPr id="33795"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3796"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3797"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33798"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03</a:t>
            </a:r>
          </a:p>
        </p:txBody>
      </p:sp>
      <p:sp>
        <p:nvSpPr>
          <p:cNvPr id="35846"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Matthew </a:t>
            </a:r>
          </a:p>
        </p:txBody>
      </p:sp>
      <p:sp>
        <p:nvSpPr>
          <p:cNvPr id="35847" name="AutoShape 7"/>
          <p:cNvSpPr>
            <a:spLocks/>
          </p:cNvSpPr>
          <p:nvPr/>
        </p:nvSpPr>
        <p:spPr bwMode="auto">
          <a:xfrm>
            <a:off x="5008961" y="1892501"/>
            <a:ext cx="477441" cy="392311"/>
          </a:xfrm>
          <a:custGeom>
            <a:avLst/>
            <a:gdLst>
              <a:gd name="T0" fmla="*/ 0 w 21600"/>
              <a:gd name="T1" fmla="*/ 0 h 21600"/>
              <a:gd name="T2" fmla="*/ 1273175 w 21600"/>
              <a:gd name="T3" fmla="*/ 1046162 h 21600"/>
              <a:gd name="T4" fmla="*/ 0 60000 65536"/>
              <a:gd name="T5" fmla="*/ 0 60000 65536"/>
            </a:gdLst>
            <a:ahLst/>
            <a:cxnLst>
              <a:cxn ang="T4">
                <a:pos x="T0" y="T1"/>
              </a:cxn>
              <a:cxn ang="T5">
                <a:pos x="T2" y="T3"/>
              </a:cxn>
            </a:cxnLst>
            <a:rect l="0" t="0" r="r" b="b"/>
            <a:pathLst>
              <a:path w="21600" h="21600">
                <a:moveTo>
                  <a:pt x="0" y="0"/>
                </a:moveTo>
                <a:cubicBezTo>
                  <a:pt x="8744" y="4529"/>
                  <a:pt x="16241" y="12026"/>
                  <a:pt x="2160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8" name="AutoShape 8"/>
          <p:cNvSpPr>
            <a:spLocks/>
          </p:cNvSpPr>
          <p:nvPr/>
        </p:nvSpPr>
        <p:spPr bwMode="auto">
          <a:xfrm>
            <a:off x="5486400" y="2850357"/>
            <a:ext cx="183356" cy="666155"/>
          </a:xfrm>
          <a:custGeom>
            <a:avLst/>
            <a:gdLst>
              <a:gd name="T0" fmla="*/ 484947 w 20398"/>
              <a:gd name="T1" fmla="*/ 0 h 21600"/>
              <a:gd name="T2" fmla="*/ 0 w 20398"/>
              <a:gd name="T3" fmla="*/ 1776413 h 21600"/>
              <a:gd name="T4" fmla="*/ 0 60000 65536"/>
              <a:gd name="T5" fmla="*/ 0 60000 65536"/>
            </a:gdLst>
            <a:ahLst/>
            <a:cxnLst>
              <a:cxn ang="T4">
                <a:pos x="T0" y="T1"/>
              </a:cxn>
              <a:cxn ang="T5">
                <a:pos x="T2" y="T3"/>
              </a:cxn>
            </a:cxnLst>
            <a:rect l="0" t="0" r="r" b="b"/>
            <a:pathLst>
              <a:path w="20398" h="21600">
                <a:moveTo>
                  <a:pt x="20231" y="0"/>
                </a:moveTo>
                <a:cubicBezTo>
                  <a:pt x="21600" y="7647"/>
                  <a:pt x="14507" y="15221"/>
                  <a:pt x="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9" name="AutoShape 9"/>
          <p:cNvSpPr>
            <a:spLocks/>
          </p:cNvSpPr>
          <p:nvPr/>
        </p:nvSpPr>
        <p:spPr bwMode="auto">
          <a:xfrm>
            <a:off x="4358879" y="3980261"/>
            <a:ext cx="435769" cy="22027"/>
          </a:xfrm>
          <a:custGeom>
            <a:avLst/>
            <a:gdLst>
              <a:gd name="T0" fmla="*/ 1162050 w 21600"/>
              <a:gd name="T1" fmla="*/ 0 h 16200"/>
              <a:gd name="T2" fmla="*/ 0 w 21600"/>
              <a:gd name="T3" fmla="*/ 0 h 16200"/>
              <a:gd name="T4" fmla="*/ 0 60000 65536"/>
              <a:gd name="T5" fmla="*/ 0 60000 65536"/>
            </a:gdLst>
            <a:ahLst/>
            <a:cxnLst>
              <a:cxn ang="T4">
                <a:pos x="T0" y="T1"/>
              </a:cxn>
              <a:cxn ang="T5">
                <a:pos x="T2" y="T3"/>
              </a:cxn>
            </a:cxnLst>
            <a:rect l="0" t="0" r="r" b="b"/>
            <a:pathLst>
              <a:path w="21600" h="16200">
                <a:moveTo>
                  <a:pt x="21600" y="0"/>
                </a:moveTo>
                <a:cubicBezTo>
                  <a:pt x="14472" y="21600"/>
                  <a:pt x="7128" y="21600"/>
                  <a:pt x="0"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0" name="AutoShape 10"/>
          <p:cNvSpPr>
            <a:spLocks/>
          </p:cNvSpPr>
          <p:nvPr/>
        </p:nvSpPr>
        <p:spPr bwMode="auto">
          <a:xfrm>
            <a:off x="3480199" y="2850357"/>
            <a:ext cx="182761" cy="666155"/>
          </a:xfrm>
          <a:custGeom>
            <a:avLst/>
            <a:gdLst>
              <a:gd name="T0" fmla="*/ 487363 w 20398"/>
              <a:gd name="T1" fmla="*/ 1776413 h 21600"/>
              <a:gd name="T2" fmla="*/ 3990 w 20398"/>
              <a:gd name="T3" fmla="*/ 0 h 21600"/>
              <a:gd name="T4" fmla="*/ 0 60000 65536"/>
              <a:gd name="T5" fmla="*/ 0 60000 65536"/>
            </a:gdLst>
            <a:ahLst/>
            <a:cxnLst>
              <a:cxn ang="T4">
                <a:pos x="T0" y="T1"/>
              </a:cxn>
              <a:cxn ang="T5">
                <a:pos x="T2" y="T3"/>
              </a:cxn>
            </a:cxnLst>
            <a:rect l="0" t="0" r="r" b="b"/>
            <a:pathLst>
              <a:path w="20398" h="21600">
                <a:moveTo>
                  <a:pt x="20398" y="21600"/>
                </a:moveTo>
                <a:cubicBezTo>
                  <a:pt x="5891" y="15221"/>
                  <a:pt x="-1202" y="7647"/>
                  <a:pt x="167"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1" name="AutoShape 11"/>
          <p:cNvSpPr>
            <a:spLocks/>
          </p:cNvSpPr>
          <p:nvPr/>
        </p:nvSpPr>
        <p:spPr bwMode="auto">
          <a:xfrm>
            <a:off x="3671294" y="1892501"/>
            <a:ext cx="477441" cy="392311"/>
          </a:xfrm>
          <a:custGeom>
            <a:avLst/>
            <a:gdLst>
              <a:gd name="T0" fmla="*/ 0 w 21600"/>
              <a:gd name="T1" fmla="*/ 1046162 h 21600"/>
              <a:gd name="T2" fmla="*/ 1273175 w 21600"/>
              <a:gd name="T3" fmla="*/ 0 h 21600"/>
              <a:gd name="T4" fmla="*/ 0 60000 65536"/>
              <a:gd name="T5" fmla="*/ 0 60000 65536"/>
            </a:gdLst>
            <a:ahLst/>
            <a:cxnLst>
              <a:cxn ang="T4">
                <a:pos x="T0" y="T1"/>
              </a:cxn>
              <a:cxn ang="T5">
                <a:pos x="T2" y="T3"/>
              </a:cxn>
            </a:cxnLst>
            <a:rect l="0" t="0" r="r" b="b"/>
            <a:pathLst>
              <a:path w="21600" h="21600">
                <a:moveTo>
                  <a:pt x="0" y="21600"/>
                </a:moveTo>
                <a:cubicBezTo>
                  <a:pt x="5359" y="12026"/>
                  <a:pt x="12855" y="4529"/>
                  <a:pt x="21600" y="0"/>
                </a:cubicBezTo>
              </a:path>
            </a:pathLst>
          </a:custGeom>
          <a:noFill/>
          <a:ln w="3175" cap="flat">
            <a:solidFill>
              <a:srgbClr val="00B05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5855" name="Group 15"/>
          <p:cNvGrpSpPr>
            <a:grpSpLocks/>
          </p:cNvGrpSpPr>
          <p:nvPr/>
        </p:nvGrpSpPr>
        <p:grpSpPr bwMode="auto">
          <a:xfrm>
            <a:off x="3925491" y="1528765"/>
            <a:ext cx="1254324" cy="726281"/>
            <a:chOff x="0" y="0"/>
            <a:chExt cx="2107" cy="1220"/>
          </a:xfrm>
        </p:grpSpPr>
        <p:sp>
          <p:nvSpPr>
            <p:cNvPr id="33831" name="AutoShape 12"/>
            <p:cNvSpPr>
              <a:spLocks/>
            </p:cNvSpPr>
            <p:nvPr/>
          </p:nvSpPr>
          <p:spPr bwMode="auto">
            <a:xfrm>
              <a:off x="375" y="0"/>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59" y="0"/>
                  </a:lnTo>
                  <a:cubicBezTo>
                    <a:pt x="20552" y="0"/>
                    <a:pt x="21600" y="1612"/>
                    <a:pt x="21600" y="3600"/>
                  </a:cubicBezTo>
                  <a:lnTo>
                    <a:pt x="21600" y="18000"/>
                  </a:lnTo>
                  <a:cubicBezTo>
                    <a:pt x="21600" y="19988"/>
                    <a:pt x="20552" y="21600"/>
                    <a:pt x="19259" y="21600"/>
                  </a:cubicBezTo>
                  <a:lnTo>
                    <a:pt x="2340" y="21600"/>
                  </a:lnTo>
                  <a:cubicBezTo>
                    <a:pt x="1048" y="21600"/>
                    <a:pt x="0" y="19988"/>
                    <a:pt x="0" y="18000"/>
                  </a:cubicBezTo>
                  <a:cubicBezTo>
                    <a:pt x="0" y="18000"/>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32" name="Rectangle 13"/>
            <p:cNvSpPr>
              <a:spLocks/>
            </p:cNvSpPr>
            <p:nvPr/>
          </p:nvSpPr>
          <p:spPr bwMode="auto">
            <a:xfrm>
              <a:off x="0" y="1009"/>
              <a:ext cx="2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endParaRPr lang="en-US" sz="700" dirty="0">
                <a:solidFill>
                  <a:srgbClr val="00B050"/>
                </a:solidFill>
                <a:latin typeface="Open Sans" charset="0"/>
                <a:cs typeface="Open Sans" charset="0"/>
                <a:sym typeface="Open Sans" charset="0"/>
              </a:endParaRPr>
            </a:p>
          </p:txBody>
        </p:sp>
        <p:sp>
          <p:nvSpPr>
            <p:cNvPr id="33833" name="AutoShape 14"/>
            <p:cNvSpPr>
              <a:spLocks/>
            </p:cNvSpPr>
            <p:nvPr/>
          </p:nvSpPr>
          <p:spPr bwMode="auto">
            <a:xfrm>
              <a:off x="829" y="238"/>
              <a:ext cx="439" cy="457"/>
            </a:xfrm>
            <a:custGeom>
              <a:avLst/>
              <a:gdLst>
                <a:gd name="T0" fmla="*/ 241 w 21338"/>
                <a:gd name="T1" fmla="*/ 155 h 21600"/>
                <a:gd name="T2" fmla="*/ 145 w 21338"/>
                <a:gd name="T3" fmla="*/ 206 h 21600"/>
                <a:gd name="T4" fmla="*/ 196 w 21338"/>
                <a:gd name="T5" fmla="*/ 302 h 21600"/>
                <a:gd name="T6" fmla="*/ 293 w 21338"/>
                <a:gd name="T7" fmla="*/ 251 h 21600"/>
                <a:gd name="T8" fmla="*/ 241 w 21338"/>
                <a:gd name="T9" fmla="*/ 155 h 21600"/>
                <a:gd name="T10" fmla="*/ 255 w 21338"/>
                <a:gd name="T11" fmla="*/ 241 h 21600"/>
                <a:gd name="T12" fmla="*/ 207 w 21338"/>
                <a:gd name="T13" fmla="*/ 265 h 21600"/>
                <a:gd name="T14" fmla="*/ 183 w 21338"/>
                <a:gd name="T15" fmla="*/ 216 h 21600"/>
                <a:gd name="T16" fmla="*/ 231 w 21338"/>
                <a:gd name="T17" fmla="*/ 192 h 21600"/>
                <a:gd name="T18" fmla="*/ 255 w 21338"/>
                <a:gd name="T19" fmla="*/ 241 h 21600"/>
                <a:gd name="T20" fmla="*/ 431 w 21338"/>
                <a:gd name="T21" fmla="*/ 278 h 21600"/>
                <a:gd name="T22" fmla="*/ 386 w 21338"/>
                <a:gd name="T23" fmla="*/ 254 h 21600"/>
                <a:gd name="T24" fmla="*/ 386 w 21338"/>
                <a:gd name="T25" fmla="*/ 199 h 21600"/>
                <a:gd name="T26" fmla="*/ 427 w 21338"/>
                <a:gd name="T27" fmla="*/ 172 h 21600"/>
                <a:gd name="T28" fmla="*/ 434 w 21338"/>
                <a:gd name="T29" fmla="*/ 148 h 21600"/>
                <a:gd name="T30" fmla="*/ 389 w 21338"/>
                <a:gd name="T31" fmla="*/ 72 h 21600"/>
                <a:gd name="T32" fmla="*/ 365 w 21338"/>
                <a:gd name="T33" fmla="*/ 65 h 21600"/>
                <a:gd name="T34" fmla="*/ 324 w 21338"/>
                <a:gd name="T35" fmla="*/ 93 h 21600"/>
                <a:gd name="T36" fmla="*/ 279 w 21338"/>
                <a:gd name="T37" fmla="*/ 69 h 21600"/>
                <a:gd name="T38" fmla="*/ 279 w 21338"/>
                <a:gd name="T39" fmla="*/ 17 h 21600"/>
                <a:gd name="T40" fmla="*/ 262 w 21338"/>
                <a:gd name="T41" fmla="*/ 0 h 21600"/>
                <a:gd name="T42" fmla="*/ 176 w 21338"/>
                <a:gd name="T43" fmla="*/ 0 h 21600"/>
                <a:gd name="T44" fmla="*/ 162 w 21338"/>
                <a:gd name="T45" fmla="*/ 7 h 21600"/>
                <a:gd name="T46" fmla="*/ 155 w 21338"/>
                <a:gd name="T47" fmla="*/ 21 h 21600"/>
                <a:gd name="T48" fmla="*/ 155 w 21338"/>
                <a:gd name="T49" fmla="*/ 69 h 21600"/>
                <a:gd name="T50" fmla="*/ 114 w 21338"/>
                <a:gd name="T51" fmla="*/ 93 h 21600"/>
                <a:gd name="T52" fmla="*/ 69 w 21338"/>
                <a:gd name="T53" fmla="*/ 69 h 21600"/>
                <a:gd name="T54" fmla="*/ 55 w 21338"/>
                <a:gd name="T55" fmla="*/ 69 h 21600"/>
                <a:gd name="T56" fmla="*/ 45 w 21338"/>
                <a:gd name="T57" fmla="*/ 79 h 21600"/>
                <a:gd name="T58" fmla="*/ 0 w 21338"/>
                <a:gd name="T59" fmla="*/ 155 h 21600"/>
                <a:gd name="T60" fmla="*/ 0 w 21338"/>
                <a:gd name="T61" fmla="*/ 168 h 21600"/>
                <a:gd name="T62" fmla="*/ 10 w 21338"/>
                <a:gd name="T63" fmla="*/ 179 h 21600"/>
                <a:gd name="T64" fmla="*/ 52 w 21338"/>
                <a:gd name="T65" fmla="*/ 203 h 21600"/>
                <a:gd name="T66" fmla="*/ 52 w 21338"/>
                <a:gd name="T67" fmla="*/ 254 h 21600"/>
                <a:gd name="T68" fmla="*/ 10 w 21338"/>
                <a:gd name="T69" fmla="*/ 278 h 21600"/>
                <a:gd name="T70" fmla="*/ 4 w 21338"/>
                <a:gd name="T71" fmla="*/ 306 h 21600"/>
                <a:gd name="T72" fmla="*/ 45 w 21338"/>
                <a:gd name="T73" fmla="*/ 381 h 21600"/>
                <a:gd name="T74" fmla="*/ 72 w 21338"/>
                <a:gd name="T75" fmla="*/ 388 h 21600"/>
                <a:gd name="T76" fmla="*/ 114 w 21338"/>
                <a:gd name="T77" fmla="*/ 364 h 21600"/>
                <a:gd name="T78" fmla="*/ 159 w 21338"/>
                <a:gd name="T79" fmla="*/ 388 h 21600"/>
                <a:gd name="T80" fmla="*/ 159 w 21338"/>
                <a:gd name="T81" fmla="*/ 440 h 21600"/>
                <a:gd name="T82" fmla="*/ 165 w 21338"/>
                <a:gd name="T83" fmla="*/ 454 h 21600"/>
                <a:gd name="T84" fmla="*/ 179 w 21338"/>
                <a:gd name="T85" fmla="*/ 457 h 21600"/>
                <a:gd name="T86" fmla="*/ 265 w 21338"/>
                <a:gd name="T87" fmla="*/ 457 h 21600"/>
                <a:gd name="T88" fmla="*/ 283 w 21338"/>
                <a:gd name="T89" fmla="*/ 436 h 21600"/>
                <a:gd name="T90" fmla="*/ 283 w 21338"/>
                <a:gd name="T91" fmla="*/ 388 h 21600"/>
                <a:gd name="T92" fmla="*/ 327 w 21338"/>
                <a:gd name="T93" fmla="*/ 361 h 21600"/>
                <a:gd name="T94" fmla="*/ 369 w 21338"/>
                <a:gd name="T95" fmla="*/ 385 h 21600"/>
                <a:gd name="T96" fmla="*/ 383 w 21338"/>
                <a:gd name="T97" fmla="*/ 388 h 21600"/>
                <a:gd name="T98" fmla="*/ 396 w 21338"/>
                <a:gd name="T99" fmla="*/ 378 h 21600"/>
                <a:gd name="T100" fmla="*/ 438 w 21338"/>
                <a:gd name="T101" fmla="*/ 302 h 21600"/>
                <a:gd name="T102" fmla="*/ 431 w 21338"/>
                <a:gd name="T103" fmla="*/ 278 h 21600"/>
                <a:gd name="T104" fmla="*/ 321 w 21338"/>
                <a:gd name="T105" fmla="*/ 261 h 21600"/>
                <a:gd name="T106" fmla="*/ 186 w 21338"/>
                <a:gd name="T107" fmla="*/ 330 h 21600"/>
                <a:gd name="T108" fmla="*/ 117 w 21338"/>
                <a:gd name="T109" fmla="*/ 196 h 21600"/>
                <a:gd name="T110" fmla="*/ 252 w 21338"/>
                <a:gd name="T111" fmla="*/ 127 h 21600"/>
                <a:gd name="T112" fmla="*/ 321 w 21338"/>
                <a:gd name="T113" fmla="*/ 261 h 21600"/>
                <a:gd name="T114" fmla="*/ 321 w 21338"/>
                <a:gd name="T115" fmla="*/ 261 h 216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4"/>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4"/>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5859" name="Group 19"/>
          <p:cNvGrpSpPr>
            <a:grpSpLocks/>
          </p:cNvGrpSpPr>
          <p:nvPr/>
        </p:nvGrpSpPr>
        <p:grpSpPr bwMode="auto">
          <a:xfrm>
            <a:off x="4950024" y="2294932"/>
            <a:ext cx="1095970" cy="750689"/>
            <a:chOff x="0" y="0"/>
            <a:chExt cx="1840" cy="1261"/>
          </a:xfrm>
        </p:grpSpPr>
        <p:sp>
          <p:nvSpPr>
            <p:cNvPr id="33828" name="AutoShape 16"/>
            <p:cNvSpPr>
              <a:spLocks/>
            </p:cNvSpPr>
            <p:nvPr/>
          </p:nvSpPr>
          <p:spPr bwMode="auto">
            <a:xfrm>
              <a:off x="420" y="0"/>
              <a:ext cx="1420" cy="925"/>
            </a:xfrm>
            <a:custGeom>
              <a:avLst/>
              <a:gdLst>
                <a:gd name="T0" fmla="*/ 0 w 21600"/>
                <a:gd name="T1" fmla="*/ 3600 h 21600"/>
                <a:gd name="T2" fmla="*/ 2340 w 21600"/>
                <a:gd name="T3" fmla="*/ 0 h 21600"/>
                <a:gd name="T4" fmla="*/ 19260 w 21600"/>
                <a:gd name="T5" fmla="*/ 0 h 21600"/>
                <a:gd name="T6" fmla="*/ 21600 w 21600"/>
                <a:gd name="T7" fmla="*/ 3600 h 21600"/>
                <a:gd name="T8" fmla="*/ 21600 w 21600"/>
                <a:gd name="T9" fmla="*/ 17999 h 21600"/>
                <a:gd name="T10" fmla="*/ 19260 w 21600"/>
                <a:gd name="T11" fmla="*/ 21600 h 21600"/>
                <a:gd name="T12" fmla="*/ 2340 w 21600"/>
                <a:gd name="T13" fmla="*/ 21600 h 21600"/>
                <a:gd name="T14" fmla="*/ 0 w 21600"/>
                <a:gd name="T15" fmla="*/ 17999 h 21600"/>
                <a:gd name="T16" fmla="*/ 0 w 21600"/>
                <a:gd name="T17" fmla="*/ 3600 h 21600"/>
                <a:gd name="T18" fmla="*/ 0 w 21600"/>
                <a:gd name="T19" fmla="*/ 3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3829" name="AutoShape 17"/>
            <p:cNvSpPr>
              <a:spLocks/>
            </p:cNvSpPr>
            <p:nvPr/>
          </p:nvSpPr>
          <p:spPr bwMode="auto">
            <a:xfrm>
              <a:off x="841" y="259"/>
              <a:ext cx="641" cy="387"/>
            </a:xfrm>
            <a:custGeom>
              <a:avLst/>
              <a:gdLst>
                <a:gd name="T0" fmla="*/ 622 w 21600"/>
                <a:gd name="T1" fmla="*/ 145 h 21600"/>
                <a:gd name="T2" fmla="*/ 581 w 21600"/>
                <a:gd name="T3" fmla="*/ 145 h 21600"/>
                <a:gd name="T4" fmla="*/ 468 w 21600"/>
                <a:gd name="T5" fmla="*/ 41 h 21600"/>
                <a:gd name="T6" fmla="*/ 468 w 21600"/>
                <a:gd name="T7" fmla="*/ 19 h 21600"/>
                <a:gd name="T8" fmla="*/ 449 w 21600"/>
                <a:gd name="T9" fmla="*/ 0 h 21600"/>
                <a:gd name="T10" fmla="*/ 396 w 21600"/>
                <a:gd name="T11" fmla="*/ 0 h 21600"/>
                <a:gd name="T12" fmla="*/ 377 w 21600"/>
                <a:gd name="T13" fmla="*/ 19 h 21600"/>
                <a:gd name="T14" fmla="*/ 377 w 21600"/>
                <a:gd name="T15" fmla="*/ 86 h 21600"/>
                <a:gd name="T16" fmla="*/ 321 w 21600"/>
                <a:gd name="T17" fmla="*/ 86 h 21600"/>
                <a:gd name="T18" fmla="*/ 302 w 21600"/>
                <a:gd name="T19" fmla="*/ 104 h 21600"/>
                <a:gd name="T20" fmla="*/ 321 w 21600"/>
                <a:gd name="T21" fmla="*/ 123 h 21600"/>
                <a:gd name="T22" fmla="*/ 377 w 21600"/>
                <a:gd name="T23" fmla="*/ 123 h 21600"/>
                <a:gd name="T24" fmla="*/ 377 w 21600"/>
                <a:gd name="T25" fmla="*/ 257 h 21600"/>
                <a:gd name="T26" fmla="*/ 321 w 21600"/>
                <a:gd name="T27" fmla="*/ 257 h 21600"/>
                <a:gd name="T28" fmla="*/ 302 w 21600"/>
                <a:gd name="T29" fmla="*/ 275 h 21600"/>
                <a:gd name="T30" fmla="*/ 321 w 21600"/>
                <a:gd name="T31" fmla="*/ 294 h 21600"/>
                <a:gd name="T32" fmla="*/ 377 w 21600"/>
                <a:gd name="T33" fmla="*/ 294 h 21600"/>
                <a:gd name="T34" fmla="*/ 377 w 21600"/>
                <a:gd name="T35" fmla="*/ 368 h 21600"/>
                <a:gd name="T36" fmla="*/ 396 w 21600"/>
                <a:gd name="T37" fmla="*/ 387 h 21600"/>
                <a:gd name="T38" fmla="*/ 449 w 21600"/>
                <a:gd name="T39" fmla="*/ 387 h 21600"/>
                <a:gd name="T40" fmla="*/ 468 w 21600"/>
                <a:gd name="T41" fmla="*/ 368 h 21600"/>
                <a:gd name="T42" fmla="*/ 468 w 21600"/>
                <a:gd name="T43" fmla="*/ 342 h 21600"/>
                <a:gd name="T44" fmla="*/ 581 w 21600"/>
                <a:gd name="T45" fmla="*/ 238 h 21600"/>
                <a:gd name="T46" fmla="*/ 622 w 21600"/>
                <a:gd name="T47" fmla="*/ 238 h 21600"/>
                <a:gd name="T48" fmla="*/ 641 w 21600"/>
                <a:gd name="T49" fmla="*/ 220 h 21600"/>
                <a:gd name="T50" fmla="*/ 641 w 21600"/>
                <a:gd name="T51" fmla="*/ 164 h 21600"/>
                <a:gd name="T52" fmla="*/ 622 w 21600"/>
                <a:gd name="T53" fmla="*/ 145 h 21600"/>
                <a:gd name="T54" fmla="*/ 245 w 21600"/>
                <a:gd name="T55" fmla="*/ 0 h 21600"/>
                <a:gd name="T56" fmla="*/ 192 w 21600"/>
                <a:gd name="T57" fmla="*/ 0 h 21600"/>
                <a:gd name="T58" fmla="*/ 173 w 21600"/>
                <a:gd name="T59" fmla="*/ 19 h 21600"/>
                <a:gd name="T60" fmla="*/ 173 w 21600"/>
                <a:gd name="T61" fmla="*/ 41 h 21600"/>
                <a:gd name="T62" fmla="*/ 60 w 21600"/>
                <a:gd name="T63" fmla="*/ 145 h 21600"/>
                <a:gd name="T64" fmla="*/ 19 w 21600"/>
                <a:gd name="T65" fmla="*/ 145 h 21600"/>
                <a:gd name="T66" fmla="*/ 0 w 21600"/>
                <a:gd name="T67" fmla="*/ 164 h 21600"/>
                <a:gd name="T68" fmla="*/ 0 w 21600"/>
                <a:gd name="T69" fmla="*/ 220 h 21600"/>
                <a:gd name="T70" fmla="*/ 19 w 21600"/>
                <a:gd name="T71" fmla="*/ 238 h 21600"/>
                <a:gd name="T72" fmla="*/ 60 w 21600"/>
                <a:gd name="T73" fmla="*/ 238 h 21600"/>
                <a:gd name="T74" fmla="*/ 173 w 21600"/>
                <a:gd name="T75" fmla="*/ 342 h 21600"/>
                <a:gd name="T76" fmla="*/ 173 w 21600"/>
                <a:gd name="T77" fmla="*/ 368 h 21600"/>
                <a:gd name="T78" fmla="*/ 192 w 21600"/>
                <a:gd name="T79" fmla="*/ 387 h 21600"/>
                <a:gd name="T80" fmla="*/ 245 w 21600"/>
                <a:gd name="T81" fmla="*/ 387 h 21600"/>
                <a:gd name="T82" fmla="*/ 264 w 21600"/>
                <a:gd name="T83" fmla="*/ 368 h 21600"/>
                <a:gd name="T84" fmla="*/ 264 w 21600"/>
                <a:gd name="T85" fmla="*/ 294 h 21600"/>
                <a:gd name="T86" fmla="*/ 204 w 21600"/>
                <a:gd name="T87" fmla="*/ 294 h 21600"/>
                <a:gd name="T88" fmla="*/ 185 w 21600"/>
                <a:gd name="T89" fmla="*/ 275 h 21600"/>
                <a:gd name="T90" fmla="*/ 204 w 21600"/>
                <a:gd name="T91" fmla="*/ 257 h 21600"/>
                <a:gd name="T92" fmla="*/ 264 w 21600"/>
                <a:gd name="T93" fmla="*/ 257 h 21600"/>
                <a:gd name="T94" fmla="*/ 264 w 21600"/>
                <a:gd name="T95" fmla="*/ 123 h 21600"/>
                <a:gd name="T96" fmla="*/ 204 w 21600"/>
                <a:gd name="T97" fmla="*/ 123 h 21600"/>
                <a:gd name="T98" fmla="*/ 185 w 21600"/>
                <a:gd name="T99" fmla="*/ 104 h 21600"/>
                <a:gd name="T100" fmla="*/ 204 w 21600"/>
                <a:gd name="T101" fmla="*/ 86 h 21600"/>
                <a:gd name="T102" fmla="*/ 264 w 21600"/>
                <a:gd name="T103" fmla="*/ 86 h 21600"/>
                <a:gd name="T104" fmla="*/ 264 w 21600"/>
                <a:gd name="T105" fmla="*/ 19 h 21600"/>
                <a:gd name="T106" fmla="*/ 245 w 21600"/>
                <a:gd name="T107" fmla="*/ 0 h 21600"/>
                <a:gd name="T108" fmla="*/ 24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30" name="Rectangle 18"/>
            <p:cNvSpPr>
              <a:spLocks/>
            </p:cNvSpPr>
            <p:nvPr/>
          </p:nvSpPr>
          <p:spPr bwMode="auto">
            <a:xfrm>
              <a:off x="0" y="1050"/>
              <a:ext cx="9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grpSp>
        <p:nvGrpSpPr>
          <p:cNvPr id="35865" name="Group 25"/>
          <p:cNvGrpSpPr>
            <a:grpSpLocks/>
          </p:cNvGrpSpPr>
          <p:nvPr/>
        </p:nvGrpSpPr>
        <p:grpSpPr bwMode="auto">
          <a:xfrm>
            <a:off x="4798221" y="3323037"/>
            <a:ext cx="845939" cy="748903"/>
            <a:chOff x="0" y="0"/>
            <a:chExt cx="1421" cy="1257"/>
          </a:xfrm>
        </p:grpSpPr>
        <p:sp>
          <p:nvSpPr>
            <p:cNvPr id="33823" name="AutoShape 20"/>
            <p:cNvSpPr>
              <a:spLocks/>
            </p:cNvSpPr>
            <p:nvPr/>
          </p:nvSpPr>
          <p:spPr bwMode="auto">
            <a:xfrm>
              <a:off x="0" y="332"/>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1" y="0"/>
                  </a:cubicBezTo>
                  <a:lnTo>
                    <a:pt x="19260" y="0"/>
                  </a:lnTo>
                  <a:cubicBezTo>
                    <a:pt x="20552" y="0"/>
                    <a:pt x="21600" y="1612"/>
                    <a:pt x="21600" y="3600"/>
                  </a:cubicBezTo>
                  <a:lnTo>
                    <a:pt x="21600" y="17999"/>
                  </a:lnTo>
                  <a:cubicBezTo>
                    <a:pt x="21600" y="19988"/>
                    <a:pt x="20552" y="21600"/>
                    <a:pt x="19260" y="21600"/>
                  </a:cubicBezTo>
                  <a:lnTo>
                    <a:pt x="2341"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3824" name="Group 23"/>
            <p:cNvGrpSpPr>
              <a:grpSpLocks/>
            </p:cNvGrpSpPr>
            <p:nvPr/>
          </p:nvGrpSpPr>
          <p:grpSpPr bwMode="auto">
            <a:xfrm>
              <a:off x="423" y="581"/>
              <a:ext cx="615" cy="475"/>
              <a:chOff x="0" y="0"/>
              <a:chExt cx="614" cy="474"/>
            </a:xfrm>
          </p:grpSpPr>
          <p:sp>
            <p:nvSpPr>
              <p:cNvPr id="33826" name="Freeform 21"/>
              <p:cNvSpPr>
                <a:spLocks/>
              </p:cNvSpPr>
              <p:nvPr/>
            </p:nvSpPr>
            <p:spPr bwMode="auto">
              <a:xfrm>
                <a:off x="211" y="385"/>
                <a:ext cx="193" cy="89"/>
              </a:xfrm>
              <a:custGeom>
                <a:avLst/>
                <a:gdLst>
                  <a:gd name="T0" fmla="*/ 2 w 20251"/>
                  <a:gd name="T1" fmla="*/ 0 h 21600"/>
                  <a:gd name="T2" fmla="*/ 2 w 20251"/>
                  <a:gd name="T3" fmla="*/ 0 h 21600"/>
                  <a:gd name="T4" fmla="*/ 2 w 20251"/>
                  <a:gd name="T5" fmla="*/ 0 h 21600"/>
                  <a:gd name="T6" fmla="*/ 2 w 20251"/>
                  <a:gd name="T7" fmla="*/ 0 h 21600"/>
                  <a:gd name="T8" fmla="*/ 0 w 20251"/>
                  <a:gd name="T9" fmla="*/ 0 h 21600"/>
                  <a:gd name="T10" fmla="*/ 0 w 20251"/>
                  <a:gd name="T11" fmla="*/ 0 h 21600"/>
                  <a:gd name="T12" fmla="*/ 0 w 20251"/>
                  <a:gd name="T13" fmla="*/ 0 h 21600"/>
                  <a:gd name="T14" fmla="*/ 0 w 20251"/>
                  <a:gd name="T15" fmla="*/ 0 h 21600"/>
                  <a:gd name="T16" fmla="*/ 0 w 20251"/>
                  <a:gd name="T17" fmla="*/ 0 h 21600"/>
                  <a:gd name="T18" fmla="*/ 1 w 20251"/>
                  <a:gd name="T19" fmla="*/ 0 h 21600"/>
                  <a:gd name="T20" fmla="*/ 1 w 20251"/>
                  <a:gd name="T21" fmla="*/ 0 h 21600"/>
                  <a:gd name="T22" fmla="*/ 2 w 20251"/>
                  <a:gd name="T23" fmla="*/ 0 h 21600"/>
                  <a:gd name="T24" fmla="*/ 2 w 20251"/>
                  <a:gd name="T25" fmla="*/ 0 h 21600"/>
                  <a:gd name="T26" fmla="*/ 2 w 20251"/>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251" h="2160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moveTo>
                      <a:pt x="19920" y="188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7" name="AutoShape 22"/>
              <p:cNvSpPr>
                <a:spLocks/>
              </p:cNvSpPr>
              <p:nvPr/>
            </p:nvSpPr>
            <p:spPr bwMode="auto">
              <a:xfrm>
                <a:off x="0" y="0"/>
                <a:ext cx="614" cy="376"/>
              </a:xfrm>
              <a:custGeom>
                <a:avLst/>
                <a:gdLst>
                  <a:gd name="T0" fmla="*/ 599 w 21600"/>
                  <a:gd name="T1" fmla="*/ 0 h 21600"/>
                  <a:gd name="T2" fmla="*/ 16 w 21600"/>
                  <a:gd name="T3" fmla="*/ 0 h 21600"/>
                  <a:gd name="T4" fmla="*/ 0 w 21600"/>
                  <a:gd name="T5" fmla="*/ 16 h 21600"/>
                  <a:gd name="T6" fmla="*/ 0 w 21600"/>
                  <a:gd name="T7" fmla="*/ 360 h 21600"/>
                  <a:gd name="T8" fmla="*/ 16 w 21600"/>
                  <a:gd name="T9" fmla="*/ 376 h 21600"/>
                  <a:gd name="T10" fmla="*/ 232 w 21600"/>
                  <a:gd name="T11" fmla="*/ 376 h 21600"/>
                  <a:gd name="T12" fmla="*/ 244 w 21600"/>
                  <a:gd name="T13" fmla="*/ 376 h 21600"/>
                  <a:gd name="T14" fmla="*/ 371 w 21600"/>
                  <a:gd name="T15" fmla="*/ 376 h 21600"/>
                  <a:gd name="T16" fmla="*/ 384 w 21600"/>
                  <a:gd name="T17" fmla="*/ 376 h 21600"/>
                  <a:gd name="T18" fmla="*/ 599 w 21600"/>
                  <a:gd name="T19" fmla="*/ 376 h 21600"/>
                  <a:gd name="T20" fmla="*/ 614 w 21600"/>
                  <a:gd name="T21" fmla="*/ 360 h 21600"/>
                  <a:gd name="T22" fmla="*/ 614 w 21600"/>
                  <a:gd name="T23" fmla="*/ 16 h 21600"/>
                  <a:gd name="T24" fmla="*/ 599 w 21600"/>
                  <a:gd name="T25" fmla="*/ 0 h 21600"/>
                  <a:gd name="T26" fmla="*/ 589 w 21600"/>
                  <a:gd name="T27" fmla="*/ 349 h 21600"/>
                  <a:gd name="T28" fmla="*/ 24 w 21600"/>
                  <a:gd name="T29" fmla="*/ 349 h 21600"/>
                  <a:gd name="T30" fmla="*/ 24 w 21600"/>
                  <a:gd name="T31" fmla="*/ 27 h 21600"/>
                  <a:gd name="T32" fmla="*/ 589 w 21600"/>
                  <a:gd name="T33" fmla="*/ 27 h 21600"/>
                  <a:gd name="T34" fmla="*/ 589 w 21600"/>
                  <a:gd name="T35" fmla="*/ 349 h 21600"/>
                  <a:gd name="T36" fmla="*/ 589 w 21600"/>
                  <a:gd name="T37" fmla="*/ 349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moveTo>
                      <a:pt x="20708" y="2003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3825" name="Rectangle 24"/>
            <p:cNvSpPr>
              <a:spLocks/>
            </p:cNvSpPr>
            <p:nvPr/>
          </p:nvSpPr>
          <p:spPr bwMode="auto">
            <a:xfrm>
              <a:off x="0"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grpSp>
        <p:nvGrpSpPr>
          <p:cNvPr id="35871" name="Group 31"/>
          <p:cNvGrpSpPr>
            <a:grpSpLocks/>
          </p:cNvGrpSpPr>
          <p:nvPr/>
        </p:nvGrpSpPr>
        <p:grpSpPr bwMode="auto">
          <a:xfrm>
            <a:off x="3499247" y="3323037"/>
            <a:ext cx="845344" cy="748903"/>
            <a:chOff x="0" y="0"/>
            <a:chExt cx="1420" cy="1257"/>
          </a:xfrm>
        </p:grpSpPr>
        <p:sp>
          <p:nvSpPr>
            <p:cNvPr id="33818" name="AutoShape 26"/>
            <p:cNvSpPr>
              <a:spLocks/>
            </p:cNvSpPr>
            <p:nvPr/>
          </p:nvSpPr>
          <p:spPr bwMode="auto">
            <a:xfrm>
              <a:off x="0" y="332"/>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9" name="Rectangle 27"/>
            <p:cNvSpPr>
              <a:spLocks/>
            </p:cNvSpPr>
            <p:nvPr/>
          </p:nvSpPr>
          <p:spPr bwMode="auto">
            <a:xfrm>
              <a:off x="382"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nvGrpSpPr>
            <p:cNvPr id="33820" name="Group 30"/>
            <p:cNvGrpSpPr>
              <a:grpSpLocks/>
            </p:cNvGrpSpPr>
            <p:nvPr/>
          </p:nvGrpSpPr>
          <p:grpSpPr bwMode="auto">
            <a:xfrm>
              <a:off x="478" y="582"/>
              <a:ext cx="457" cy="457"/>
              <a:chOff x="0" y="0"/>
              <a:chExt cx="456" cy="457"/>
            </a:xfrm>
          </p:grpSpPr>
          <p:sp>
            <p:nvSpPr>
              <p:cNvPr id="33821" name="AutoShape 28"/>
              <p:cNvSpPr>
                <a:spLocks/>
              </p:cNvSpPr>
              <p:nvPr/>
            </p:nvSpPr>
            <p:spPr bwMode="auto">
              <a:xfrm>
                <a:off x="0" y="0"/>
                <a:ext cx="443" cy="353"/>
              </a:xfrm>
              <a:custGeom>
                <a:avLst/>
                <a:gdLst>
                  <a:gd name="T0" fmla="*/ 37 w 21600"/>
                  <a:gd name="T1" fmla="*/ 322 h 21600"/>
                  <a:gd name="T2" fmla="*/ 37 w 21600"/>
                  <a:gd name="T3" fmla="*/ 69 h 21600"/>
                  <a:gd name="T4" fmla="*/ 416 w 21600"/>
                  <a:gd name="T5" fmla="*/ 69 h 21600"/>
                  <a:gd name="T6" fmla="*/ 416 w 21600"/>
                  <a:gd name="T7" fmla="*/ 144 h 21600"/>
                  <a:gd name="T8" fmla="*/ 443 w 21600"/>
                  <a:gd name="T9" fmla="*/ 175 h 21600"/>
                  <a:gd name="T10" fmla="*/ 443 w 21600"/>
                  <a:gd name="T11" fmla="*/ 7 h 21600"/>
                  <a:gd name="T12" fmla="*/ 436 w 21600"/>
                  <a:gd name="T13" fmla="*/ 0 h 21600"/>
                  <a:gd name="T14" fmla="*/ 10 w 21600"/>
                  <a:gd name="T15" fmla="*/ 0 h 21600"/>
                  <a:gd name="T16" fmla="*/ 0 w 21600"/>
                  <a:gd name="T17" fmla="*/ 7 h 21600"/>
                  <a:gd name="T18" fmla="*/ 0 w 21600"/>
                  <a:gd name="T19" fmla="*/ 346 h 21600"/>
                  <a:gd name="T20" fmla="*/ 10 w 21600"/>
                  <a:gd name="T21" fmla="*/ 353 h 21600"/>
                  <a:gd name="T22" fmla="*/ 116 w 21600"/>
                  <a:gd name="T23" fmla="*/ 353 h 21600"/>
                  <a:gd name="T24" fmla="*/ 109 w 21600"/>
                  <a:gd name="T25" fmla="*/ 322 h 21600"/>
                  <a:gd name="T26" fmla="*/ 37 w 21600"/>
                  <a:gd name="T27" fmla="*/ 322 h 21600"/>
                  <a:gd name="T28" fmla="*/ 365 w 21600"/>
                  <a:gd name="T29" fmla="*/ 10 h 21600"/>
                  <a:gd name="T30" fmla="*/ 406 w 21600"/>
                  <a:gd name="T31" fmla="*/ 10 h 21600"/>
                  <a:gd name="T32" fmla="*/ 406 w 21600"/>
                  <a:gd name="T33" fmla="*/ 51 h 21600"/>
                  <a:gd name="T34" fmla="*/ 365 w 21600"/>
                  <a:gd name="T35" fmla="*/ 51 h 21600"/>
                  <a:gd name="T36" fmla="*/ 365 w 21600"/>
                  <a:gd name="T37" fmla="*/ 10 h 21600"/>
                  <a:gd name="T38" fmla="*/ 303 w 21600"/>
                  <a:gd name="T39" fmla="*/ 10 h 21600"/>
                  <a:gd name="T40" fmla="*/ 344 w 21600"/>
                  <a:gd name="T41" fmla="*/ 10 h 21600"/>
                  <a:gd name="T42" fmla="*/ 344 w 21600"/>
                  <a:gd name="T43" fmla="*/ 51 h 21600"/>
                  <a:gd name="T44" fmla="*/ 303 w 21600"/>
                  <a:gd name="T45" fmla="*/ 51 h 21600"/>
                  <a:gd name="T46" fmla="*/ 303 w 21600"/>
                  <a:gd name="T47" fmla="*/ 10 h 21600"/>
                  <a:gd name="T48" fmla="*/ 303 w 21600"/>
                  <a:gd name="T49" fmla="*/ 1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828" y="19713"/>
                    </a:moveTo>
                    <a:cubicBezTo>
                      <a:pt x="1828" y="4194"/>
                      <a:pt x="1828" y="4194"/>
                      <a:pt x="1828" y="4194"/>
                    </a:cubicBezTo>
                    <a:cubicBezTo>
                      <a:pt x="20271" y="4194"/>
                      <a:pt x="20271" y="4194"/>
                      <a:pt x="20271" y="4194"/>
                    </a:cubicBezTo>
                    <a:cubicBezTo>
                      <a:pt x="20271" y="8808"/>
                      <a:pt x="20271" y="8808"/>
                      <a:pt x="20271" y="8808"/>
                    </a:cubicBezTo>
                    <a:cubicBezTo>
                      <a:pt x="20769" y="9437"/>
                      <a:pt x="21268" y="10066"/>
                      <a:pt x="21600" y="10695"/>
                    </a:cubicBezTo>
                    <a:cubicBezTo>
                      <a:pt x="21600" y="419"/>
                      <a:pt x="21600" y="419"/>
                      <a:pt x="21600" y="419"/>
                    </a:cubicBezTo>
                    <a:cubicBezTo>
                      <a:pt x="21600" y="210"/>
                      <a:pt x="21434" y="0"/>
                      <a:pt x="21268" y="0"/>
                    </a:cubicBezTo>
                    <a:cubicBezTo>
                      <a:pt x="498" y="0"/>
                      <a:pt x="498" y="0"/>
                      <a:pt x="498" y="0"/>
                    </a:cubicBezTo>
                    <a:cubicBezTo>
                      <a:pt x="166" y="0"/>
                      <a:pt x="0" y="210"/>
                      <a:pt x="0" y="419"/>
                    </a:cubicBezTo>
                    <a:cubicBezTo>
                      <a:pt x="0" y="21181"/>
                      <a:pt x="0" y="21181"/>
                      <a:pt x="0" y="21181"/>
                    </a:cubicBezTo>
                    <a:cubicBezTo>
                      <a:pt x="0" y="21390"/>
                      <a:pt x="166" y="21600"/>
                      <a:pt x="498" y="21600"/>
                    </a:cubicBezTo>
                    <a:cubicBezTo>
                      <a:pt x="5649" y="21600"/>
                      <a:pt x="5649" y="21600"/>
                      <a:pt x="5649" y="21600"/>
                    </a:cubicBezTo>
                    <a:cubicBezTo>
                      <a:pt x="5483" y="20971"/>
                      <a:pt x="5317" y="20342"/>
                      <a:pt x="5317" y="19713"/>
                    </a:cubicBezTo>
                    <a:lnTo>
                      <a:pt x="1828" y="19713"/>
                    </a:lnTo>
                    <a:close/>
                    <a:moveTo>
                      <a:pt x="17778" y="629"/>
                    </a:moveTo>
                    <a:cubicBezTo>
                      <a:pt x="19772" y="629"/>
                      <a:pt x="19772" y="629"/>
                      <a:pt x="19772" y="629"/>
                    </a:cubicBezTo>
                    <a:cubicBezTo>
                      <a:pt x="19772" y="3146"/>
                      <a:pt x="19772" y="3146"/>
                      <a:pt x="19772" y="3146"/>
                    </a:cubicBezTo>
                    <a:cubicBezTo>
                      <a:pt x="17778" y="3146"/>
                      <a:pt x="17778" y="3146"/>
                      <a:pt x="17778" y="3146"/>
                    </a:cubicBezTo>
                    <a:lnTo>
                      <a:pt x="17778" y="629"/>
                    </a:lnTo>
                    <a:close/>
                    <a:moveTo>
                      <a:pt x="14788" y="629"/>
                    </a:moveTo>
                    <a:cubicBezTo>
                      <a:pt x="16782" y="629"/>
                      <a:pt x="16782" y="629"/>
                      <a:pt x="16782" y="629"/>
                    </a:cubicBezTo>
                    <a:cubicBezTo>
                      <a:pt x="16782" y="3146"/>
                      <a:pt x="16782" y="3146"/>
                      <a:pt x="16782" y="3146"/>
                    </a:cubicBezTo>
                    <a:cubicBezTo>
                      <a:pt x="14788" y="3146"/>
                      <a:pt x="14788" y="3146"/>
                      <a:pt x="14788" y="3146"/>
                    </a:cubicBezTo>
                    <a:lnTo>
                      <a:pt x="14788" y="629"/>
                    </a:lnTo>
                    <a:close/>
                    <a:moveTo>
                      <a:pt x="14788" y="62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2" name="AutoShape 29"/>
              <p:cNvSpPr>
                <a:spLocks/>
              </p:cNvSpPr>
              <p:nvPr/>
            </p:nvSpPr>
            <p:spPr bwMode="auto">
              <a:xfrm>
                <a:off x="125" y="120"/>
                <a:ext cx="331" cy="337"/>
              </a:xfrm>
              <a:custGeom>
                <a:avLst/>
                <a:gdLst>
                  <a:gd name="T0" fmla="*/ 235 w 21600"/>
                  <a:gd name="T1" fmla="*/ 279 h 21600"/>
                  <a:gd name="T2" fmla="*/ 174 w 21600"/>
                  <a:gd name="T3" fmla="*/ 337 h 21600"/>
                  <a:gd name="T4" fmla="*/ 157 w 21600"/>
                  <a:gd name="T5" fmla="*/ 337 h 21600"/>
                  <a:gd name="T6" fmla="*/ 96 w 21600"/>
                  <a:gd name="T7" fmla="*/ 279 h 21600"/>
                  <a:gd name="T8" fmla="*/ 157 w 21600"/>
                  <a:gd name="T9" fmla="*/ 337 h 21600"/>
                  <a:gd name="T10" fmla="*/ 38 w 21600"/>
                  <a:gd name="T11" fmla="*/ 279 h 21600"/>
                  <a:gd name="T12" fmla="*/ 102 w 21600"/>
                  <a:gd name="T13" fmla="*/ 323 h 21600"/>
                  <a:gd name="T14" fmla="*/ 256 w 21600"/>
                  <a:gd name="T15" fmla="*/ 279 h 21600"/>
                  <a:gd name="T16" fmla="*/ 229 w 21600"/>
                  <a:gd name="T17" fmla="*/ 323 h 21600"/>
                  <a:gd name="T18" fmla="*/ 273 w 21600"/>
                  <a:gd name="T19" fmla="*/ 179 h 21600"/>
                  <a:gd name="T20" fmla="*/ 304 w 21600"/>
                  <a:gd name="T21" fmla="*/ 258 h 21600"/>
                  <a:gd name="T22" fmla="*/ 174 w 21600"/>
                  <a:gd name="T23" fmla="*/ 258 h 21600"/>
                  <a:gd name="T24" fmla="*/ 256 w 21600"/>
                  <a:gd name="T25" fmla="*/ 179 h 21600"/>
                  <a:gd name="T26" fmla="*/ 174 w 21600"/>
                  <a:gd name="T27" fmla="*/ 258 h 21600"/>
                  <a:gd name="T28" fmla="*/ 75 w 21600"/>
                  <a:gd name="T29" fmla="*/ 179 h 21600"/>
                  <a:gd name="T30" fmla="*/ 157 w 21600"/>
                  <a:gd name="T31" fmla="*/ 258 h 21600"/>
                  <a:gd name="T32" fmla="*/ 24 w 21600"/>
                  <a:gd name="T33" fmla="*/ 258 h 21600"/>
                  <a:gd name="T34" fmla="*/ 58 w 21600"/>
                  <a:gd name="T35" fmla="*/ 179 h 21600"/>
                  <a:gd name="T36" fmla="*/ 24 w 21600"/>
                  <a:gd name="T37" fmla="*/ 258 h 21600"/>
                  <a:gd name="T38" fmla="*/ 263 w 21600"/>
                  <a:gd name="T39" fmla="*/ 79 h 21600"/>
                  <a:gd name="T40" fmla="*/ 331 w 21600"/>
                  <a:gd name="T41" fmla="*/ 158 h 21600"/>
                  <a:gd name="T42" fmla="*/ 174 w 21600"/>
                  <a:gd name="T43" fmla="*/ 158 h 21600"/>
                  <a:gd name="T44" fmla="*/ 242 w 21600"/>
                  <a:gd name="T45" fmla="*/ 79 h 21600"/>
                  <a:gd name="T46" fmla="*/ 174 w 21600"/>
                  <a:gd name="T47" fmla="*/ 158 h 21600"/>
                  <a:gd name="T48" fmla="*/ 89 w 21600"/>
                  <a:gd name="T49" fmla="*/ 79 h 21600"/>
                  <a:gd name="T50" fmla="*/ 157 w 21600"/>
                  <a:gd name="T51" fmla="*/ 158 h 21600"/>
                  <a:gd name="T52" fmla="*/ 0 w 21600"/>
                  <a:gd name="T53" fmla="*/ 158 h 21600"/>
                  <a:gd name="T54" fmla="*/ 68 w 21600"/>
                  <a:gd name="T55" fmla="*/ 79 h 21600"/>
                  <a:gd name="T56" fmla="*/ 0 w 21600"/>
                  <a:gd name="T57" fmla="*/ 158 h 21600"/>
                  <a:gd name="T58" fmla="*/ 229 w 21600"/>
                  <a:gd name="T59" fmla="*/ 14 h 21600"/>
                  <a:gd name="T60" fmla="*/ 256 w 21600"/>
                  <a:gd name="T61" fmla="*/ 58 h 21600"/>
                  <a:gd name="T62" fmla="*/ 174 w 21600"/>
                  <a:gd name="T63" fmla="*/ 0 h 21600"/>
                  <a:gd name="T64" fmla="*/ 235 w 21600"/>
                  <a:gd name="T65" fmla="*/ 58 h 21600"/>
                  <a:gd name="T66" fmla="*/ 96 w 21600"/>
                  <a:gd name="T67" fmla="*/ 58 h 21600"/>
                  <a:gd name="T68" fmla="*/ 157 w 21600"/>
                  <a:gd name="T69" fmla="*/ 0 h 21600"/>
                  <a:gd name="T70" fmla="*/ 96 w 21600"/>
                  <a:gd name="T71" fmla="*/ 58 h 21600"/>
                  <a:gd name="T72" fmla="*/ 102 w 21600"/>
                  <a:gd name="T73" fmla="*/ 14 h 21600"/>
                  <a:gd name="T74" fmla="*/ 38 w 21600"/>
                  <a:gd name="T75" fmla="*/ 5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11357" y="17853"/>
                    </a:moveTo>
                    <a:cubicBezTo>
                      <a:pt x="15365" y="17853"/>
                      <a:pt x="15365" y="17853"/>
                      <a:pt x="15365" y="17853"/>
                    </a:cubicBezTo>
                    <a:cubicBezTo>
                      <a:pt x="14474" y="19616"/>
                      <a:pt x="13361" y="20939"/>
                      <a:pt x="12247" y="21380"/>
                    </a:cubicBezTo>
                    <a:cubicBezTo>
                      <a:pt x="12025" y="21380"/>
                      <a:pt x="11579" y="21380"/>
                      <a:pt x="11357" y="21600"/>
                    </a:cubicBezTo>
                    <a:lnTo>
                      <a:pt x="11357" y="17853"/>
                    </a:lnTo>
                    <a:close/>
                    <a:moveTo>
                      <a:pt x="10243" y="21600"/>
                    </a:moveTo>
                    <a:cubicBezTo>
                      <a:pt x="9798" y="21380"/>
                      <a:pt x="9575" y="21380"/>
                      <a:pt x="9353" y="21380"/>
                    </a:cubicBezTo>
                    <a:cubicBezTo>
                      <a:pt x="8239" y="20939"/>
                      <a:pt x="7126" y="19616"/>
                      <a:pt x="6235" y="17853"/>
                    </a:cubicBezTo>
                    <a:cubicBezTo>
                      <a:pt x="10243" y="17853"/>
                      <a:pt x="10243" y="17853"/>
                      <a:pt x="10243" y="17853"/>
                    </a:cubicBezTo>
                    <a:lnTo>
                      <a:pt x="10243" y="21600"/>
                    </a:lnTo>
                    <a:close/>
                    <a:moveTo>
                      <a:pt x="6680" y="20718"/>
                    </a:moveTo>
                    <a:cubicBezTo>
                      <a:pt x="5122" y="20057"/>
                      <a:pt x="3563" y="18955"/>
                      <a:pt x="2449" y="17853"/>
                    </a:cubicBezTo>
                    <a:cubicBezTo>
                      <a:pt x="4899" y="17853"/>
                      <a:pt x="4899" y="17853"/>
                      <a:pt x="4899" y="17853"/>
                    </a:cubicBezTo>
                    <a:cubicBezTo>
                      <a:pt x="5344" y="18955"/>
                      <a:pt x="6012" y="19837"/>
                      <a:pt x="6680" y="20718"/>
                    </a:cubicBezTo>
                    <a:close/>
                    <a:moveTo>
                      <a:pt x="14920" y="20718"/>
                    </a:moveTo>
                    <a:cubicBezTo>
                      <a:pt x="15588" y="19837"/>
                      <a:pt x="16256" y="18955"/>
                      <a:pt x="16701" y="17853"/>
                    </a:cubicBezTo>
                    <a:cubicBezTo>
                      <a:pt x="18928" y="17853"/>
                      <a:pt x="18928" y="17853"/>
                      <a:pt x="18928" y="17853"/>
                    </a:cubicBezTo>
                    <a:cubicBezTo>
                      <a:pt x="18037" y="18955"/>
                      <a:pt x="16478" y="20057"/>
                      <a:pt x="14920" y="20718"/>
                    </a:cubicBezTo>
                    <a:close/>
                    <a:moveTo>
                      <a:pt x="17146" y="16531"/>
                    </a:moveTo>
                    <a:cubicBezTo>
                      <a:pt x="17592" y="14988"/>
                      <a:pt x="17814" y="13224"/>
                      <a:pt x="17814" y="11461"/>
                    </a:cubicBezTo>
                    <a:cubicBezTo>
                      <a:pt x="21600" y="11461"/>
                      <a:pt x="21600" y="11461"/>
                      <a:pt x="21600" y="11461"/>
                    </a:cubicBezTo>
                    <a:cubicBezTo>
                      <a:pt x="21600" y="13224"/>
                      <a:pt x="20932" y="14988"/>
                      <a:pt x="19819" y="16531"/>
                    </a:cubicBezTo>
                    <a:lnTo>
                      <a:pt x="17146" y="16531"/>
                    </a:lnTo>
                    <a:close/>
                    <a:moveTo>
                      <a:pt x="11357" y="16531"/>
                    </a:moveTo>
                    <a:cubicBezTo>
                      <a:pt x="11357" y="11461"/>
                      <a:pt x="11357" y="11461"/>
                      <a:pt x="11357" y="11461"/>
                    </a:cubicBezTo>
                    <a:cubicBezTo>
                      <a:pt x="16701" y="11461"/>
                      <a:pt x="16701" y="11461"/>
                      <a:pt x="16701" y="11461"/>
                    </a:cubicBezTo>
                    <a:cubicBezTo>
                      <a:pt x="16701" y="13224"/>
                      <a:pt x="16256" y="14988"/>
                      <a:pt x="15810" y="16531"/>
                    </a:cubicBezTo>
                    <a:lnTo>
                      <a:pt x="11357" y="16531"/>
                    </a:lnTo>
                    <a:close/>
                    <a:moveTo>
                      <a:pt x="5790" y="16531"/>
                    </a:moveTo>
                    <a:cubicBezTo>
                      <a:pt x="5344" y="14988"/>
                      <a:pt x="4899" y="13224"/>
                      <a:pt x="4899" y="11461"/>
                    </a:cubicBezTo>
                    <a:cubicBezTo>
                      <a:pt x="10243" y="11461"/>
                      <a:pt x="10243" y="11461"/>
                      <a:pt x="10243" y="11461"/>
                    </a:cubicBezTo>
                    <a:cubicBezTo>
                      <a:pt x="10243" y="16531"/>
                      <a:pt x="10243" y="16531"/>
                      <a:pt x="10243" y="16531"/>
                    </a:cubicBezTo>
                    <a:lnTo>
                      <a:pt x="5790" y="16531"/>
                    </a:lnTo>
                    <a:close/>
                    <a:moveTo>
                      <a:pt x="1559" y="16531"/>
                    </a:moveTo>
                    <a:cubicBezTo>
                      <a:pt x="668" y="14988"/>
                      <a:pt x="0" y="13224"/>
                      <a:pt x="0" y="11461"/>
                    </a:cubicBezTo>
                    <a:cubicBezTo>
                      <a:pt x="3786" y="11461"/>
                      <a:pt x="3786" y="11461"/>
                      <a:pt x="3786" y="11461"/>
                    </a:cubicBezTo>
                    <a:cubicBezTo>
                      <a:pt x="3786" y="13224"/>
                      <a:pt x="4008" y="14988"/>
                      <a:pt x="4454" y="16531"/>
                    </a:cubicBezTo>
                    <a:lnTo>
                      <a:pt x="1559" y="16531"/>
                    </a:lnTo>
                    <a:close/>
                    <a:moveTo>
                      <a:pt x="17814" y="10139"/>
                    </a:moveTo>
                    <a:cubicBezTo>
                      <a:pt x="17814" y="8375"/>
                      <a:pt x="17592" y="6612"/>
                      <a:pt x="17146" y="5069"/>
                    </a:cubicBezTo>
                    <a:cubicBezTo>
                      <a:pt x="20041" y="5069"/>
                      <a:pt x="20041" y="5069"/>
                      <a:pt x="20041" y="5069"/>
                    </a:cubicBezTo>
                    <a:cubicBezTo>
                      <a:pt x="20932" y="6392"/>
                      <a:pt x="21600" y="8375"/>
                      <a:pt x="21600" y="10139"/>
                    </a:cubicBezTo>
                    <a:lnTo>
                      <a:pt x="17814" y="10139"/>
                    </a:lnTo>
                    <a:close/>
                    <a:moveTo>
                      <a:pt x="11357" y="10139"/>
                    </a:moveTo>
                    <a:cubicBezTo>
                      <a:pt x="11357" y="5069"/>
                      <a:pt x="11357" y="5069"/>
                      <a:pt x="11357" y="5069"/>
                    </a:cubicBezTo>
                    <a:cubicBezTo>
                      <a:pt x="15810" y="5069"/>
                      <a:pt x="15810" y="5069"/>
                      <a:pt x="15810" y="5069"/>
                    </a:cubicBezTo>
                    <a:cubicBezTo>
                      <a:pt x="16256" y="6612"/>
                      <a:pt x="16701" y="8375"/>
                      <a:pt x="16701" y="10139"/>
                    </a:cubicBezTo>
                    <a:lnTo>
                      <a:pt x="11357" y="10139"/>
                    </a:lnTo>
                    <a:close/>
                    <a:moveTo>
                      <a:pt x="4899" y="10139"/>
                    </a:moveTo>
                    <a:cubicBezTo>
                      <a:pt x="4899" y="8375"/>
                      <a:pt x="5344" y="6612"/>
                      <a:pt x="5790" y="5069"/>
                    </a:cubicBezTo>
                    <a:cubicBezTo>
                      <a:pt x="10243" y="5069"/>
                      <a:pt x="10243" y="5069"/>
                      <a:pt x="10243" y="5069"/>
                    </a:cubicBezTo>
                    <a:cubicBezTo>
                      <a:pt x="10243" y="10139"/>
                      <a:pt x="10243" y="10139"/>
                      <a:pt x="10243" y="10139"/>
                    </a:cubicBezTo>
                    <a:lnTo>
                      <a:pt x="4899" y="10139"/>
                    </a:lnTo>
                    <a:close/>
                    <a:moveTo>
                      <a:pt x="0" y="10139"/>
                    </a:moveTo>
                    <a:cubicBezTo>
                      <a:pt x="0" y="8375"/>
                      <a:pt x="668" y="6392"/>
                      <a:pt x="1559" y="4849"/>
                    </a:cubicBezTo>
                    <a:cubicBezTo>
                      <a:pt x="4454" y="5069"/>
                      <a:pt x="4454" y="5069"/>
                      <a:pt x="4454" y="5069"/>
                    </a:cubicBezTo>
                    <a:cubicBezTo>
                      <a:pt x="4008" y="6612"/>
                      <a:pt x="3786" y="8375"/>
                      <a:pt x="3786" y="10139"/>
                    </a:cubicBezTo>
                    <a:lnTo>
                      <a:pt x="0" y="10139"/>
                    </a:lnTo>
                    <a:close/>
                    <a:moveTo>
                      <a:pt x="16701" y="3747"/>
                    </a:moveTo>
                    <a:cubicBezTo>
                      <a:pt x="16256" y="2645"/>
                      <a:pt x="15588" y="1763"/>
                      <a:pt x="14920" y="882"/>
                    </a:cubicBezTo>
                    <a:cubicBezTo>
                      <a:pt x="16478" y="1543"/>
                      <a:pt x="18037" y="2424"/>
                      <a:pt x="19151" y="3747"/>
                    </a:cubicBezTo>
                    <a:lnTo>
                      <a:pt x="16701" y="3747"/>
                    </a:lnTo>
                    <a:close/>
                    <a:moveTo>
                      <a:pt x="11357" y="3747"/>
                    </a:moveTo>
                    <a:cubicBezTo>
                      <a:pt x="11357" y="0"/>
                      <a:pt x="11357" y="0"/>
                      <a:pt x="11357" y="0"/>
                    </a:cubicBezTo>
                    <a:cubicBezTo>
                      <a:pt x="11579" y="0"/>
                      <a:pt x="12025" y="0"/>
                      <a:pt x="12247" y="0"/>
                    </a:cubicBezTo>
                    <a:cubicBezTo>
                      <a:pt x="13361" y="661"/>
                      <a:pt x="14474" y="1984"/>
                      <a:pt x="15365" y="3747"/>
                    </a:cubicBezTo>
                    <a:lnTo>
                      <a:pt x="11357" y="3747"/>
                    </a:lnTo>
                    <a:close/>
                    <a:moveTo>
                      <a:pt x="6235" y="3747"/>
                    </a:moveTo>
                    <a:cubicBezTo>
                      <a:pt x="7126" y="1984"/>
                      <a:pt x="8239" y="661"/>
                      <a:pt x="9353" y="0"/>
                    </a:cubicBezTo>
                    <a:cubicBezTo>
                      <a:pt x="9575" y="0"/>
                      <a:pt x="9798" y="0"/>
                      <a:pt x="10243" y="0"/>
                    </a:cubicBezTo>
                    <a:cubicBezTo>
                      <a:pt x="10243" y="3747"/>
                      <a:pt x="10243" y="3747"/>
                      <a:pt x="10243" y="3747"/>
                    </a:cubicBezTo>
                    <a:lnTo>
                      <a:pt x="6235" y="3747"/>
                    </a:lnTo>
                    <a:close/>
                    <a:moveTo>
                      <a:pt x="2449" y="3747"/>
                    </a:moveTo>
                    <a:cubicBezTo>
                      <a:pt x="3563" y="2424"/>
                      <a:pt x="5122" y="1543"/>
                      <a:pt x="6680" y="882"/>
                    </a:cubicBezTo>
                    <a:cubicBezTo>
                      <a:pt x="6012" y="1543"/>
                      <a:pt x="5344" y="2645"/>
                      <a:pt x="4899" y="3747"/>
                    </a:cubicBezTo>
                    <a:lnTo>
                      <a:pt x="2449" y="3747"/>
                    </a:lnTo>
                    <a:close/>
                    <a:moveTo>
                      <a:pt x="2449" y="37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35875" name="Group 35"/>
          <p:cNvGrpSpPr>
            <a:grpSpLocks/>
          </p:cNvGrpSpPr>
          <p:nvPr/>
        </p:nvGrpSpPr>
        <p:grpSpPr bwMode="auto">
          <a:xfrm>
            <a:off x="3098007" y="2294932"/>
            <a:ext cx="1088827" cy="750689"/>
            <a:chOff x="0" y="0"/>
            <a:chExt cx="1829" cy="1261"/>
          </a:xfrm>
        </p:grpSpPr>
        <p:sp>
          <p:nvSpPr>
            <p:cNvPr id="33815" name="AutoShape 32"/>
            <p:cNvSpPr>
              <a:spLocks/>
            </p:cNvSpPr>
            <p:nvPr/>
          </p:nvSpPr>
          <p:spPr bwMode="auto">
            <a:xfrm>
              <a:off x="0" y="0"/>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3" y="0"/>
                    <a:pt x="21600" y="1612"/>
                    <a:pt x="21600" y="3600"/>
                  </a:cubicBezTo>
                  <a:lnTo>
                    <a:pt x="21600" y="17999"/>
                  </a:lnTo>
                  <a:cubicBezTo>
                    <a:pt x="21600" y="19988"/>
                    <a:pt x="20553"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6" name="AutoShape 33"/>
            <p:cNvSpPr>
              <a:spLocks/>
            </p:cNvSpPr>
            <p:nvPr/>
          </p:nvSpPr>
          <p:spPr bwMode="auto">
            <a:xfrm>
              <a:off x="525" y="259"/>
              <a:ext cx="333" cy="449"/>
            </a:xfrm>
            <a:custGeom>
              <a:avLst/>
              <a:gdLst>
                <a:gd name="T0" fmla="*/ 12 w 19946"/>
                <a:gd name="T1" fmla="*/ 22 h 21355"/>
                <a:gd name="T2" fmla="*/ 9 w 19946"/>
                <a:gd name="T3" fmla="*/ 19 h 21355"/>
                <a:gd name="T4" fmla="*/ 101 w 19946"/>
                <a:gd name="T5" fmla="*/ 241 h 21355"/>
                <a:gd name="T6" fmla="*/ 98 w 19946"/>
                <a:gd name="T7" fmla="*/ 351 h 21355"/>
                <a:gd name="T8" fmla="*/ 0 w 19946"/>
                <a:gd name="T9" fmla="*/ 395 h 21355"/>
                <a:gd name="T10" fmla="*/ 110 w 19946"/>
                <a:gd name="T11" fmla="*/ 373 h 21355"/>
                <a:gd name="T12" fmla="*/ 150 w 19946"/>
                <a:gd name="T13" fmla="*/ 442 h 21355"/>
                <a:gd name="T14" fmla="*/ 171 w 19946"/>
                <a:gd name="T15" fmla="*/ 429 h 21355"/>
                <a:gd name="T16" fmla="*/ 205 w 19946"/>
                <a:gd name="T17" fmla="*/ 388 h 21355"/>
                <a:gd name="T18" fmla="*/ 211 w 19946"/>
                <a:gd name="T19" fmla="*/ 363 h 21355"/>
                <a:gd name="T20" fmla="*/ 134 w 19946"/>
                <a:gd name="T21" fmla="*/ 344 h 21355"/>
                <a:gd name="T22" fmla="*/ 315 w 19946"/>
                <a:gd name="T23" fmla="*/ 332 h 21355"/>
                <a:gd name="T24" fmla="*/ 312 w 19946"/>
                <a:gd name="T25" fmla="*/ 329 h 21355"/>
                <a:gd name="T26" fmla="*/ 284 w 19946"/>
                <a:gd name="T27" fmla="*/ 269 h 21355"/>
                <a:gd name="T28" fmla="*/ 275 w 19946"/>
                <a:gd name="T29" fmla="*/ 269 h 21355"/>
                <a:gd name="T30" fmla="*/ 220 w 19946"/>
                <a:gd name="T31" fmla="*/ 122 h 21355"/>
                <a:gd name="T32" fmla="*/ 141 w 19946"/>
                <a:gd name="T33" fmla="*/ 197 h 21355"/>
                <a:gd name="T34" fmla="*/ 214 w 19946"/>
                <a:gd name="T35" fmla="*/ 116 h 21355"/>
                <a:gd name="T36" fmla="*/ 70 w 19946"/>
                <a:gd name="T37" fmla="*/ 59 h 21355"/>
                <a:gd name="T38" fmla="*/ 70 w 19946"/>
                <a:gd name="T39" fmla="*/ 50 h 21355"/>
                <a:gd name="T40" fmla="*/ 31 w 19946"/>
                <a:gd name="T41" fmla="*/ 12 h 21355"/>
                <a:gd name="T42" fmla="*/ 28 w 19946"/>
                <a:gd name="T43" fmla="*/ 22 h 21355"/>
                <a:gd name="T44" fmla="*/ 312 w 19946"/>
                <a:gd name="T45" fmla="*/ 313 h 21355"/>
                <a:gd name="T46" fmla="*/ 284 w 19946"/>
                <a:gd name="T47" fmla="*/ 203 h 21355"/>
                <a:gd name="T48" fmla="*/ 260 w 19946"/>
                <a:gd name="T49" fmla="*/ 59 h 21355"/>
                <a:gd name="T50" fmla="*/ 214 w 19946"/>
                <a:gd name="T51" fmla="*/ 116 h 21355"/>
                <a:gd name="T52" fmla="*/ 220 w 19946"/>
                <a:gd name="T53" fmla="*/ 122 h 21355"/>
                <a:gd name="T54" fmla="*/ 275 w 19946"/>
                <a:gd name="T55" fmla="*/ 75 h 21355"/>
                <a:gd name="T56" fmla="*/ 275 w 19946"/>
                <a:gd name="T57" fmla="*/ 188 h 21355"/>
                <a:gd name="T58" fmla="*/ 284 w 19946"/>
                <a:gd name="T59" fmla="*/ 56 h 21355"/>
                <a:gd name="T60" fmla="*/ 318 w 19946"/>
                <a:gd name="T61" fmla="*/ 41 h 21355"/>
                <a:gd name="T62" fmla="*/ 293 w 19946"/>
                <a:gd name="T63" fmla="*/ 16 h 21355"/>
                <a:gd name="T64" fmla="*/ 278 w 19946"/>
                <a:gd name="T65" fmla="*/ 50 h 21355"/>
                <a:gd name="T66" fmla="*/ 150 w 19946"/>
                <a:gd name="T67" fmla="*/ 59 h 21355"/>
                <a:gd name="T68" fmla="*/ 260 w 19946"/>
                <a:gd name="T69" fmla="*/ 59 h 213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17" name="Rectangle 34"/>
            <p:cNvSpPr>
              <a:spLocks/>
            </p:cNvSpPr>
            <p:nvPr/>
          </p:nvSpPr>
          <p:spPr bwMode="auto">
            <a:xfrm>
              <a:off x="863" y="1050"/>
              <a:ext cx="9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sp>
        <p:nvSpPr>
          <p:cNvPr id="35876" name="Rectangle 36"/>
          <p:cNvSpPr>
            <a:spLocks/>
          </p:cNvSpPr>
          <p:nvPr/>
        </p:nvSpPr>
        <p:spPr bwMode="auto">
          <a:xfrm>
            <a:off x="5120283" y="14382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dirty="0">
                <a:solidFill>
                  <a:schemeClr val="tx1"/>
                </a:solidFill>
                <a:latin typeface="Open Sans Light" charset="0"/>
                <a:cs typeface="Open Sans Light" charset="0"/>
                <a:sym typeface="Open Sans Light" charset="0"/>
              </a:rPr>
              <a:t>Requirements</a:t>
            </a:r>
            <a:endParaRPr lang="en-US" sz="700" dirty="0">
              <a:solidFill>
                <a:schemeClr val="tx1"/>
              </a:solidFill>
              <a:latin typeface="Open Sans" charset="0"/>
              <a:cs typeface="Open Sans" charset="0"/>
              <a:sym typeface="Open Sans" charset="0"/>
            </a:endParaRPr>
          </a:p>
        </p:txBody>
      </p:sp>
      <p:sp>
        <p:nvSpPr>
          <p:cNvPr id="35877" name="Rectangle 37"/>
          <p:cNvSpPr>
            <a:spLocks/>
          </p:cNvSpPr>
          <p:nvPr/>
        </p:nvSpPr>
        <p:spPr bwMode="auto">
          <a:xfrm>
            <a:off x="6163271" y="2190750"/>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dirty="0">
                <a:solidFill>
                  <a:schemeClr val="tx1"/>
                </a:solidFill>
                <a:latin typeface="Open Sans Light" charset="0"/>
                <a:cs typeface="Open Sans Light" charset="0"/>
                <a:sym typeface="Open Sans Light" charset="0"/>
              </a:rPr>
              <a:t>Backlog</a:t>
            </a:r>
            <a:endParaRPr lang="en-US" sz="1200" dirty="0">
              <a:solidFill>
                <a:schemeClr val="tx1"/>
              </a:solidFill>
              <a:latin typeface="Open Sans" charset="0"/>
              <a:cs typeface="Open Sans" charset="0"/>
              <a:sym typeface="Open Sans" charset="0"/>
            </a:endParaRPr>
          </a:p>
        </p:txBody>
      </p:sp>
      <p:sp>
        <p:nvSpPr>
          <p:cNvPr id="35878" name="Rectangle 38"/>
          <p:cNvSpPr>
            <a:spLocks/>
          </p:cNvSpPr>
          <p:nvPr/>
        </p:nvSpPr>
        <p:spPr bwMode="auto">
          <a:xfrm>
            <a:off x="5801321" y="3409950"/>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dirty="0">
                <a:solidFill>
                  <a:schemeClr val="tx1"/>
                </a:solidFill>
                <a:latin typeface="Open Sans Light" charset="0"/>
                <a:cs typeface="Open Sans Light" charset="0"/>
                <a:sym typeface="Open Sans Light" charset="0"/>
              </a:rPr>
              <a:t>Sprints</a:t>
            </a:r>
            <a:endParaRPr lang="en-US" sz="1200" dirty="0">
              <a:solidFill>
                <a:schemeClr val="tx1"/>
              </a:solidFill>
              <a:latin typeface="Open Sans" charset="0"/>
              <a:cs typeface="Open Sans" charset="0"/>
              <a:sym typeface="Open Sans" charset="0"/>
            </a:endParaRPr>
          </a:p>
        </p:txBody>
      </p:sp>
      <p:sp>
        <p:nvSpPr>
          <p:cNvPr id="35879" name="Rectangle 39"/>
          <p:cNvSpPr>
            <a:spLocks/>
          </p:cNvSpPr>
          <p:nvPr/>
        </p:nvSpPr>
        <p:spPr bwMode="auto">
          <a:xfrm>
            <a:off x="1919883" y="34194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dirty="0">
                <a:solidFill>
                  <a:schemeClr val="tx1"/>
                </a:solidFill>
                <a:latin typeface="Open Sans Light" charset="0"/>
                <a:cs typeface="Open Sans Light" charset="0"/>
                <a:sym typeface="Open Sans Light" charset="0"/>
              </a:rPr>
              <a:t>Scrum</a:t>
            </a:r>
            <a:endParaRPr lang="en-US" sz="1200" dirty="0">
              <a:solidFill>
                <a:schemeClr val="tx1"/>
              </a:solidFill>
              <a:latin typeface="Open Sans" charset="0"/>
              <a:cs typeface="Open Sans" charset="0"/>
              <a:sym typeface="Open Sans" charset="0"/>
            </a:endParaRPr>
          </a:p>
        </p:txBody>
      </p:sp>
      <p:sp>
        <p:nvSpPr>
          <p:cNvPr id="35880" name="Rectangle 40"/>
          <p:cNvSpPr>
            <a:spLocks/>
          </p:cNvSpPr>
          <p:nvPr/>
        </p:nvSpPr>
        <p:spPr bwMode="auto">
          <a:xfrm>
            <a:off x="1515071" y="22002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dirty="0">
                <a:solidFill>
                  <a:schemeClr val="tx1"/>
                </a:solidFill>
                <a:latin typeface="Open Sans Light" charset="0"/>
                <a:cs typeface="Open Sans Light" charset="0"/>
                <a:sym typeface="Open Sans Light" charset="0"/>
              </a:rPr>
              <a:t>Tools</a:t>
            </a:r>
            <a:endParaRPr lang="en-US" sz="1200" dirty="0">
              <a:solidFill>
                <a:schemeClr val="tx1"/>
              </a:solidFill>
              <a:latin typeface="Open Sans" charset="0"/>
              <a:cs typeface="Open Sans" charset="0"/>
              <a:sym typeface="Open Sans" charset="0"/>
            </a:endParaRPr>
          </a:p>
        </p:txBody>
      </p:sp>
      <p:sp>
        <p:nvSpPr>
          <p:cNvPr id="60" name="Rectangle 59">
            <a:extLst>
              <a:ext uri="{FF2B5EF4-FFF2-40B4-BE49-F238E27FC236}">
                <a16:creationId xmlns:a16="http://schemas.microsoft.com/office/drawing/2014/main" id="{E9141FAA-6E2E-4C77-8ADB-80E48ACCDF13}"/>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1" name="Rectangle 60">
            <a:extLst>
              <a:ext uri="{FF2B5EF4-FFF2-40B4-BE49-F238E27FC236}">
                <a16:creationId xmlns:a16="http://schemas.microsoft.com/office/drawing/2014/main" id="{7FC2AC54-09A8-4A8D-84CB-4F3FA024C1FE}"/>
              </a:ext>
            </a:extLst>
          </p:cNvPr>
          <p:cNvSpPr/>
          <p:nvPr/>
        </p:nvSpPr>
        <p:spPr bwMode="auto">
          <a:xfrm>
            <a:off x="8507600" y="4324350"/>
            <a:ext cx="366724" cy="3048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62" name="TextBox 61">
            <a:extLst>
              <a:ext uri="{FF2B5EF4-FFF2-40B4-BE49-F238E27FC236}">
                <a16:creationId xmlns:a16="http://schemas.microsoft.com/office/drawing/2014/main" id="{391E8BA9-3A31-49E1-9E75-2FB3C9C43F5C}"/>
              </a:ext>
            </a:extLst>
          </p:cNvPr>
          <p:cNvSpPr txBox="1"/>
          <p:nvPr/>
        </p:nvSpPr>
        <p:spPr>
          <a:xfrm rot="16200000">
            <a:off x="8039102" y="3315756"/>
            <a:ext cx="14478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Michael McFadden </a:t>
            </a:r>
          </a:p>
          <a:p>
            <a:pPr algn="l"/>
            <a:endParaRPr lang="en-GB" dirty="0"/>
          </a:p>
        </p:txBody>
      </p:sp>
      <p:sp>
        <p:nvSpPr>
          <p:cNvPr id="63" name="Rectangle 62">
            <a:extLst>
              <a:ext uri="{FF2B5EF4-FFF2-40B4-BE49-F238E27FC236}">
                <a16:creationId xmlns:a16="http://schemas.microsoft.com/office/drawing/2014/main" id="{CEC3F6E4-9E09-4BD6-AFF2-46BA70EA1142}"/>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6"/>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nodeType="afterEffect">
                                  <p:stCondLst>
                                    <p:cond delay="0"/>
                                  </p:stCondLst>
                                  <p:childTnLst>
                                    <p:set>
                                      <p:cBhvr>
                                        <p:cTn id="11" dur="1" fill="hold">
                                          <p:stCondLst>
                                            <p:cond delay="0"/>
                                          </p:stCondLst>
                                        </p:cTn>
                                        <p:tgtEl>
                                          <p:spTgt spid="35855"/>
                                        </p:tgtEl>
                                        <p:attrNameLst>
                                          <p:attrName>style.visibility</p:attrName>
                                        </p:attrNameLst>
                                      </p:cBhvr>
                                      <p:to>
                                        <p:strVal val="visible"/>
                                      </p:to>
                                    </p:set>
                                    <p:anim calcmode="lin" valueType="num">
                                      <p:cBhvr>
                                        <p:cTn id="12" dur="500" fill="hold"/>
                                        <p:tgtEl>
                                          <p:spTgt spid="35855"/>
                                        </p:tgtEl>
                                        <p:attrNameLst>
                                          <p:attrName>ppt_w</p:attrName>
                                        </p:attrNameLst>
                                      </p:cBhvr>
                                      <p:tavLst>
                                        <p:tav tm="0">
                                          <p:val>
                                            <p:fltVal val="0"/>
                                          </p:val>
                                        </p:tav>
                                        <p:tav tm="100000">
                                          <p:val>
                                            <p:strVal val="#ppt_w"/>
                                          </p:val>
                                        </p:tav>
                                      </p:tavLst>
                                    </p:anim>
                                    <p:anim calcmode="lin" valueType="num">
                                      <p:cBhvr>
                                        <p:cTn id="13" dur="500" fill="hold"/>
                                        <p:tgtEl>
                                          <p:spTgt spid="35855"/>
                                        </p:tgtEl>
                                        <p:attrNameLst>
                                          <p:attrName>ppt_h</p:attrName>
                                        </p:attrNameLst>
                                      </p:cBhvr>
                                      <p:tavLst>
                                        <p:tav tm="0">
                                          <p:val>
                                            <p:fltVal val="0"/>
                                          </p:val>
                                        </p:tav>
                                        <p:tav tm="100000">
                                          <p:val>
                                            <p:strVal val="#ppt_h"/>
                                          </p:val>
                                        </p:tav>
                                      </p:tavLst>
                                    </p:anim>
                                    <p:animEffect transition="in" filter="fade">
                                      <p:cBhvr>
                                        <p:cTn id="14" dur="500"/>
                                        <p:tgtEl>
                                          <p:spTgt spid="35855"/>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5876"/>
                                        </p:tgtEl>
                                        <p:attrNameLst>
                                          <p:attrName>style.visibility</p:attrName>
                                        </p:attrNameLst>
                                      </p:cBhvr>
                                      <p:to>
                                        <p:strVal val="visible"/>
                                      </p:to>
                                    </p:set>
                                    <p:animEffect transition="in" filter="wipe(left)">
                                      <p:cBhvr>
                                        <p:cTn id="18" dur="500"/>
                                        <p:tgtEl>
                                          <p:spTgt spid="35876"/>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35847"/>
                                        </p:tgtEl>
                                        <p:attrNameLst>
                                          <p:attrName>style.visibility</p:attrName>
                                        </p:attrNameLst>
                                      </p:cBhvr>
                                      <p:to>
                                        <p:strVal val="visible"/>
                                      </p:to>
                                    </p:set>
                                    <p:animEffect transition="in" filter="wipe(up)">
                                      <p:cBhvr>
                                        <p:cTn id="22" dur="500"/>
                                        <p:tgtEl>
                                          <p:spTgt spid="35847"/>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5859"/>
                                        </p:tgtEl>
                                        <p:attrNameLst>
                                          <p:attrName>style.visibility</p:attrName>
                                        </p:attrNameLst>
                                      </p:cBhvr>
                                      <p:to>
                                        <p:strVal val="visible"/>
                                      </p:to>
                                    </p:set>
                                    <p:anim calcmode="lin" valueType="num">
                                      <p:cBhvr>
                                        <p:cTn id="26" dur="500" fill="hold"/>
                                        <p:tgtEl>
                                          <p:spTgt spid="35859"/>
                                        </p:tgtEl>
                                        <p:attrNameLst>
                                          <p:attrName>ppt_w</p:attrName>
                                        </p:attrNameLst>
                                      </p:cBhvr>
                                      <p:tavLst>
                                        <p:tav tm="0">
                                          <p:val>
                                            <p:fltVal val="0"/>
                                          </p:val>
                                        </p:tav>
                                        <p:tav tm="100000">
                                          <p:val>
                                            <p:strVal val="#ppt_w"/>
                                          </p:val>
                                        </p:tav>
                                      </p:tavLst>
                                    </p:anim>
                                    <p:anim calcmode="lin" valueType="num">
                                      <p:cBhvr>
                                        <p:cTn id="27" dur="500" fill="hold"/>
                                        <p:tgtEl>
                                          <p:spTgt spid="35859"/>
                                        </p:tgtEl>
                                        <p:attrNameLst>
                                          <p:attrName>ppt_h</p:attrName>
                                        </p:attrNameLst>
                                      </p:cBhvr>
                                      <p:tavLst>
                                        <p:tav tm="0">
                                          <p:val>
                                            <p:fltVal val="0"/>
                                          </p:val>
                                        </p:tav>
                                        <p:tav tm="100000">
                                          <p:val>
                                            <p:strVal val="#ppt_h"/>
                                          </p:val>
                                        </p:tav>
                                      </p:tavLst>
                                    </p:anim>
                                    <p:animEffect transition="in" filter="fade">
                                      <p:cBhvr>
                                        <p:cTn id="28" dur="500"/>
                                        <p:tgtEl>
                                          <p:spTgt spid="3585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5877"/>
                                        </p:tgtEl>
                                        <p:attrNameLst>
                                          <p:attrName>style.visibility</p:attrName>
                                        </p:attrNameLst>
                                      </p:cBhvr>
                                      <p:to>
                                        <p:strVal val="visible"/>
                                      </p:to>
                                    </p:set>
                                    <p:animEffect transition="in" filter="wipe(left)">
                                      <p:cBhvr>
                                        <p:cTn id="32" dur="500"/>
                                        <p:tgtEl>
                                          <p:spTgt spid="35877"/>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35848"/>
                                        </p:tgtEl>
                                        <p:attrNameLst>
                                          <p:attrName>style.visibility</p:attrName>
                                        </p:attrNameLst>
                                      </p:cBhvr>
                                      <p:to>
                                        <p:strVal val="visible"/>
                                      </p:to>
                                    </p:set>
                                    <p:animEffect transition="in" filter="wipe(up)">
                                      <p:cBhvr>
                                        <p:cTn id="36" dur="500"/>
                                        <p:tgtEl>
                                          <p:spTgt spid="35848"/>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35865"/>
                                        </p:tgtEl>
                                        <p:attrNameLst>
                                          <p:attrName>style.visibility</p:attrName>
                                        </p:attrNameLst>
                                      </p:cBhvr>
                                      <p:to>
                                        <p:strVal val="visible"/>
                                      </p:to>
                                    </p:set>
                                    <p:anim calcmode="lin" valueType="num">
                                      <p:cBhvr>
                                        <p:cTn id="40" dur="500" fill="hold"/>
                                        <p:tgtEl>
                                          <p:spTgt spid="35865"/>
                                        </p:tgtEl>
                                        <p:attrNameLst>
                                          <p:attrName>ppt_w</p:attrName>
                                        </p:attrNameLst>
                                      </p:cBhvr>
                                      <p:tavLst>
                                        <p:tav tm="0">
                                          <p:val>
                                            <p:fltVal val="0"/>
                                          </p:val>
                                        </p:tav>
                                        <p:tav tm="100000">
                                          <p:val>
                                            <p:strVal val="#ppt_w"/>
                                          </p:val>
                                        </p:tav>
                                      </p:tavLst>
                                    </p:anim>
                                    <p:anim calcmode="lin" valueType="num">
                                      <p:cBhvr>
                                        <p:cTn id="41" dur="500" fill="hold"/>
                                        <p:tgtEl>
                                          <p:spTgt spid="35865"/>
                                        </p:tgtEl>
                                        <p:attrNameLst>
                                          <p:attrName>ppt_h</p:attrName>
                                        </p:attrNameLst>
                                      </p:cBhvr>
                                      <p:tavLst>
                                        <p:tav tm="0">
                                          <p:val>
                                            <p:fltVal val="0"/>
                                          </p:val>
                                        </p:tav>
                                        <p:tav tm="100000">
                                          <p:val>
                                            <p:strVal val="#ppt_h"/>
                                          </p:val>
                                        </p:tav>
                                      </p:tavLst>
                                    </p:anim>
                                    <p:animEffect transition="in" filter="fade">
                                      <p:cBhvr>
                                        <p:cTn id="42" dur="500"/>
                                        <p:tgtEl>
                                          <p:spTgt spid="35865"/>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35878"/>
                                        </p:tgtEl>
                                        <p:attrNameLst>
                                          <p:attrName>style.visibility</p:attrName>
                                        </p:attrNameLst>
                                      </p:cBhvr>
                                      <p:to>
                                        <p:strVal val="visible"/>
                                      </p:to>
                                    </p:set>
                                    <p:animEffect transition="in" filter="wipe(left)">
                                      <p:cBhvr>
                                        <p:cTn id="46" dur="500"/>
                                        <p:tgtEl>
                                          <p:spTgt spid="35878"/>
                                        </p:tgtEl>
                                      </p:cBhvr>
                                    </p:animEffect>
                                  </p:childTnLst>
                                </p:cTn>
                              </p:par>
                            </p:childTnLst>
                          </p:cTn>
                        </p:par>
                        <p:par>
                          <p:cTn id="47" fill="hold">
                            <p:stCondLst>
                              <p:cond delay="4000"/>
                            </p:stCondLst>
                            <p:childTnLst>
                              <p:par>
                                <p:cTn id="48" presetID="22" presetClass="entr" presetSubtype="2" fill="hold" grpId="0" nodeType="afterEffect">
                                  <p:stCondLst>
                                    <p:cond delay="0"/>
                                  </p:stCondLst>
                                  <p:childTnLst>
                                    <p:set>
                                      <p:cBhvr>
                                        <p:cTn id="49" dur="1" fill="hold">
                                          <p:stCondLst>
                                            <p:cond delay="0"/>
                                          </p:stCondLst>
                                        </p:cTn>
                                        <p:tgtEl>
                                          <p:spTgt spid="35849"/>
                                        </p:tgtEl>
                                        <p:attrNameLst>
                                          <p:attrName>style.visibility</p:attrName>
                                        </p:attrNameLst>
                                      </p:cBhvr>
                                      <p:to>
                                        <p:strVal val="visible"/>
                                      </p:to>
                                    </p:set>
                                    <p:animEffect transition="in" filter="wipe(right)">
                                      <p:cBhvr>
                                        <p:cTn id="50" dur="500"/>
                                        <p:tgtEl>
                                          <p:spTgt spid="35849"/>
                                        </p:tgtEl>
                                      </p:cBhvr>
                                    </p:animEffect>
                                  </p:childTnLst>
                                </p:cTn>
                              </p:par>
                            </p:childTnLst>
                          </p:cTn>
                        </p:par>
                        <p:par>
                          <p:cTn id="51" fill="hold">
                            <p:stCondLst>
                              <p:cond delay="4500"/>
                            </p:stCondLst>
                            <p:childTnLst>
                              <p:par>
                                <p:cTn id="52" presetID="53" presetClass="entr" presetSubtype="16" fill="hold" nodeType="afterEffect">
                                  <p:stCondLst>
                                    <p:cond delay="0"/>
                                  </p:stCondLst>
                                  <p:childTnLst>
                                    <p:set>
                                      <p:cBhvr>
                                        <p:cTn id="53" dur="1" fill="hold">
                                          <p:stCondLst>
                                            <p:cond delay="0"/>
                                          </p:stCondLst>
                                        </p:cTn>
                                        <p:tgtEl>
                                          <p:spTgt spid="35871"/>
                                        </p:tgtEl>
                                        <p:attrNameLst>
                                          <p:attrName>style.visibility</p:attrName>
                                        </p:attrNameLst>
                                      </p:cBhvr>
                                      <p:to>
                                        <p:strVal val="visible"/>
                                      </p:to>
                                    </p:set>
                                    <p:anim calcmode="lin" valueType="num">
                                      <p:cBhvr>
                                        <p:cTn id="54" dur="500" fill="hold"/>
                                        <p:tgtEl>
                                          <p:spTgt spid="35871"/>
                                        </p:tgtEl>
                                        <p:attrNameLst>
                                          <p:attrName>ppt_w</p:attrName>
                                        </p:attrNameLst>
                                      </p:cBhvr>
                                      <p:tavLst>
                                        <p:tav tm="0">
                                          <p:val>
                                            <p:fltVal val="0"/>
                                          </p:val>
                                        </p:tav>
                                        <p:tav tm="100000">
                                          <p:val>
                                            <p:strVal val="#ppt_w"/>
                                          </p:val>
                                        </p:tav>
                                      </p:tavLst>
                                    </p:anim>
                                    <p:anim calcmode="lin" valueType="num">
                                      <p:cBhvr>
                                        <p:cTn id="55" dur="500" fill="hold"/>
                                        <p:tgtEl>
                                          <p:spTgt spid="35871"/>
                                        </p:tgtEl>
                                        <p:attrNameLst>
                                          <p:attrName>ppt_h</p:attrName>
                                        </p:attrNameLst>
                                      </p:cBhvr>
                                      <p:tavLst>
                                        <p:tav tm="0">
                                          <p:val>
                                            <p:fltVal val="0"/>
                                          </p:val>
                                        </p:tav>
                                        <p:tav tm="100000">
                                          <p:val>
                                            <p:strVal val="#ppt_h"/>
                                          </p:val>
                                        </p:tav>
                                      </p:tavLst>
                                    </p:anim>
                                    <p:animEffect transition="in" filter="fade">
                                      <p:cBhvr>
                                        <p:cTn id="56" dur="500"/>
                                        <p:tgtEl>
                                          <p:spTgt spid="35871"/>
                                        </p:tgtEl>
                                      </p:cBhvr>
                                    </p:animEffect>
                                  </p:childTnLst>
                                </p:cTn>
                              </p:par>
                            </p:childTnLst>
                          </p:cTn>
                        </p:par>
                        <p:par>
                          <p:cTn id="57" fill="hold">
                            <p:stCondLst>
                              <p:cond delay="5000"/>
                            </p:stCondLst>
                            <p:childTnLst>
                              <p:par>
                                <p:cTn id="58" presetID="22" presetClass="entr" presetSubtype="2" fill="hold" grpId="0" nodeType="afterEffect">
                                  <p:stCondLst>
                                    <p:cond delay="0"/>
                                  </p:stCondLst>
                                  <p:childTnLst>
                                    <p:set>
                                      <p:cBhvr>
                                        <p:cTn id="59" dur="1" fill="hold">
                                          <p:stCondLst>
                                            <p:cond delay="0"/>
                                          </p:stCondLst>
                                        </p:cTn>
                                        <p:tgtEl>
                                          <p:spTgt spid="35879"/>
                                        </p:tgtEl>
                                        <p:attrNameLst>
                                          <p:attrName>style.visibility</p:attrName>
                                        </p:attrNameLst>
                                      </p:cBhvr>
                                      <p:to>
                                        <p:strVal val="visible"/>
                                      </p:to>
                                    </p:set>
                                    <p:animEffect transition="in" filter="wipe(right)">
                                      <p:cBhvr>
                                        <p:cTn id="60" dur="500"/>
                                        <p:tgtEl>
                                          <p:spTgt spid="35879"/>
                                        </p:tgtEl>
                                      </p:cBhvr>
                                    </p:animEffect>
                                  </p:childTnLst>
                                </p:cTn>
                              </p:par>
                            </p:childTnLst>
                          </p:cTn>
                        </p:par>
                        <p:par>
                          <p:cTn id="61" fill="hold">
                            <p:stCondLst>
                              <p:cond delay="5500"/>
                            </p:stCondLst>
                            <p:childTnLst>
                              <p:par>
                                <p:cTn id="62" presetID="22" presetClass="entr" presetSubtype="4" fill="hold" grpId="0" nodeType="afterEffect">
                                  <p:stCondLst>
                                    <p:cond delay="0"/>
                                  </p:stCondLst>
                                  <p:childTnLst>
                                    <p:set>
                                      <p:cBhvr>
                                        <p:cTn id="63" dur="1" fill="hold">
                                          <p:stCondLst>
                                            <p:cond delay="0"/>
                                          </p:stCondLst>
                                        </p:cTn>
                                        <p:tgtEl>
                                          <p:spTgt spid="35850"/>
                                        </p:tgtEl>
                                        <p:attrNameLst>
                                          <p:attrName>style.visibility</p:attrName>
                                        </p:attrNameLst>
                                      </p:cBhvr>
                                      <p:to>
                                        <p:strVal val="visible"/>
                                      </p:to>
                                    </p:set>
                                    <p:animEffect transition="in" filter="wipe(down)">
                                      <p:cBhvr>
                                        <p:cTn id="64" dur="500"/>
                                        <p:tgtEl>
                                          <p:spTgt spid="35850"/>
                                        </p:tgtEl>
                                      </p:cBhvr>
                                    </p:animEffect>
                                  </p:childTnLst>
                                </p:cTn>
                              </p:par>
                            </p:childTnLst>
                          </p:cTn>
                        </p:par>
                        <p:par>
                          <p:cTn id="65" fill="hold">
                            <p:stCondLst>
                              <p:cond delay="6000"/>
                            </p:stCondLst>
                            <p:childTnLst>
                              <p:par>
                                <p:cTn id="66" presetID="53" presetClass="entr" presetSubtype="16" fill="hold" nodeType="afterEffect">
                                  <p:stCondLst>
                                    <p:cond delay="0"/>
                                  </p:stCondLst>
                                  <p:childTnLst>
                                    <p:set>
                                      <p:cBhvr>
                                        <p:cTn id="67" dur="1" fill="hold">
                                          <p:stCondLst>
                                            <p:cond delay="0"/>
                                          </p:stCondLst>
                                        </p:cTn>
                                        <p:tgtEl>
                                          <p:spTgt spid="35875"/>
                                        </p:tgtEl>
                                        <p:attrNameLst>
                                          <p:attrName>style.visibility</p:attrName>
                                        </p:attrNameLst>
                                      </p:cBhvr>
                                      <p:to>
                                        <p:strVal val="visible"/>
                                      </p:to>
                                    </p:set>
                                    <p:anim calcmode="lin" valueType="num">
                                      <p:cBhvr>
                                        <p:cTn id="68" dur="500" fill="hold"/>
                                        <p:tgtEl>
                                          <p:spTgt spid="35875"/>
                                        </p:tgtEl>
                                        <p:attrNameLst>
                                          <p:attrName>ppt_w</p:attrName>
                                        </p:attrNameLst>
                                      </p:cBhvr>
                                      <p:tavLst>
                                        <p:tav tm="0">
                                          <p:val>
                                            <p:fltVal val="0"/>
                                          </p:val>
                                        </p:tav>
                                        <p:tav tm="100000">
                                          <p:val>
                                            <p:strVal val="#ppt_w"/>
                                          </p:val>
                                        </p:tav>
                                      </p:tavLst>
                                    </p:anim>
                                    <p:anim calcmode="lin" valueType="num">
                                      <p:cBhvr>
                                        <p:cTn id="69" dur="500" fill="hold"/>
                                        <p:tgtEl>
                                          <p:spTgt spid="35875"/>
                                        </p:tgtEl>
                                        <p:attrNameLst>
                                          <p:attrName>ppt_h</p:attrName>
                                        </p:attrNameLst>
                                      </p:cBhvr>
                                      <p:tavLst>
                                        <p:tav tm="0">
                                          <p:val>
                                            <p:fltVal val="0"/>
                                          </p:val>
                                        </p:tav>
                                        <p:tav tm="100000">
                                          <p:val>
                                            <p:strVal val="#ppt_h"/>
                                          </p:val>
                                        </p:tav>
                                      </p:tavLst>
                                    </p:anim>
                                    <p:animEffect transition="in" filter="fade">
                                      <p:cBhvr>
                                        <p:cTn id="70" dur="500"/>
                                        <p:tgtEl>
                                          <p:spTgt spid="35875"/>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5880"/>
                                        </p:tgtEl>
                                        <p:attrNameLst>
                                          <p:attrName>style.visibility</p:attrName>
                                        </p:attrNameLst>
                                      </p:cBhvr>
                                      <p:to>
                                        <p:strVal val="visible"/>
                                      </p:to>
                                    </p:set>
                                    <p:animEffect transition="in" filter="wipe(right)">
                                      <p:cBhvr>
                                        <p:cTn id="74" dur="500"/>
                                        <p:tgtEl>
                                          <p:spTgt spid="35880"/>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35851"/>
                                        </p:tgtEl>
                                        <p:attrNameLst>
                                          <p:attrName>style.visibility</p:attrName>
                                        </p:attrNameLst>
                                      </p:cBhvr>
                                      <p:to>
                                        <p:strVal val="visible"/>
                                      </p:to>
                                    </p:set>
                                    <p:animEffect transition="in" filter="wipe(left)">
                                      <p:cBhvr>
                                        <p:cTn id="78" dur="500"/>
                                        <p:tgtEl>
                                          <p:spTgt spid="35851"/>
                                        </p:tgtEl>
                                      </p:cBhvr>
                                    </p:animEffect>
                                  </p:childTnLst>
                                </p:cTn>
                              </p:par>
                            </p:childTnLst>
                          </p:cTn>
                        </p:par>
                        <p:par>
                          <p:cTn id="79" fill="hold">
                            <p:stCondLst>
                              <p:cond delay="7500"/>
                            </p:stCondLst>
                            <p:childTnLst>
                              <p:par>
                                <p:cTn id="80" presetID="26" presetClass="emph" presetSubtype="0" fill="hold" nodeType="afterEffect">
                                  <p:stCondLst>
                                    <p:cond delay="0"/>
                                  </p:stCondLst>
                                  <p:childTnLst>
                                    <p:animEffect transition="out" filter="fade">
                                      <p:cBhvr>
                                        <p:cTn id="81" dur="500" tmFilter="0, 0; .2, .5; .8, .5; 1, 0"/>
                                        <p:tgtEl>
                                          <p:spTgt spid="35855"/>
                                        </p:tgtEl>
                                      </p:cBhvr>
                                    </p:animEffect>
                                    <p:animScale>
                                      <p:cBhvr>
                                        <p:cTn id="82" dur="250" autoRev="1" fill="hold"/>
                                        <p:tgtEl>
                                          <p:spTgt spid="35855"/>
                                        </p:tgtEl>
                                      </p:cBhvr>
                                      <p:by x="105000" y="105000"/>
                                    </p:animScale>
                                  </p:childTnLst>
                                </p:cTn>
                              </p:par>
                            </p:childTnLst>
                          </p:cTn>
                        </p:par>
                        <p:par>
                          <p:cTn id="83" fill="hold">
                            <p:stCondLst>
                              <p:cond delay="8000"/>
                            </p:stCondLst>
                            <p:childTnLst>
                              <p:par>
                                <p:cTn id="84" presetID="1" presetClass="entr" presetSubtype="0" fill="hold" grpId="0" nodeType="afterEffect">
                                  <p:stCondLst>
                                    <p:cond delay="0"/>
                                  </p:stCondLst>
                                  <p:childTnLst>
                                    <p:set>
                                      <p:cBhvr>
                                        <p:cTn id="85" dur="1" fill="hold">
                                          <p:stCondLst>
                                            <p:cond delay="0"/>
                                          </p:stCondLst>
                                        </p:cTn>
                                        <p:tgtEl>
                                          <p:spTgt spid="6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35846" grpId="0"/>
      <p:bldP spid="35847" grpId="0" animBg="1"/>
      <p:bldP spid="35848" grpId="0" animBg="1"/>
      <p:bldP spid="35849" grpId="0" animBg="1"/>
      <p:bldP spid="35850" grpId="0" animBg="1"/>
      <p:bldP spid="35851" grpId="0" animBg="1"/>
      <p:bldP spid="35876" grpId="0"/>
      <p:bldP spid="35877" grpId="0"/>
      <p:bldP spid="35878" grpId="0"/>
      <p:bldP spid="35879" grpId="0"/>
      <p:bldP spid="35880" grpId="0"/>
      <p:bldP spid="60" grpId="0" animBg="1"/>
      <p:bldP spid="61" grpId="0" animBg="1"/>
      <p:bldP spid="62" grpId="0"/>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5" name="Group 7"/>
          <p:cNvGrpSpPr>
            <a:grpSpLocks/>
          </p:cNvGrpSpPr>
          <p:nvPr/>
        </p:nvGrpSpPr>
        <p:grpSpPr bwMode="auto">
          <a:xfrm>
            <a:off x="1004294" y="1660922"/>
            <a:ext cx="1580555" cy="2971800"/>
            <a:chOff x="0" y="0"/>
            <a:chExt cx="2654" cy="4992"/>
          </a:xfrm>
        </p:grpSpPr>
        <p:sp>
          <p:nvSpPr>
            <p:cNvPr id="20543" name="AutoShape 1"/>
            <p:cNvSpPr>
              <a:spLocks/>
            </p:cNvSpPr>
            <p:nvPr/>
          </p:nvSpPr>
          <p:spPr bwMode="auto">
            <a:xfrm>
              <a:off x="0"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dirty="0"/>
            </a:p>
          </p:txBody>
        </p:sp>
        <p:sp>
          <p:nvSpPr>
            <p:cNvPr id="20544" name="Rectangle 2"/>
            <p:cNvSpPr>
              <a:spLocks/>
            </p:cNvSpPr>
            <p:nvPr/>
          </p:nvSpPr>
          <p:spPr bwMode="auto">
            <a:xfrm>
              <a:off x="288" y="2670"/>
              <a:ext cx="1617"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Rotating</a:t>
              </a:r>
            </a:p>
            <a:p>
              <a:pPr algn="l"/>
              <a:r>
                <a:rPr lang="en-US" sz="1200" dirty="0">
                  <a:solidFill>
                    <a:srgbClr val="FFFFFF"/>
                  </a:solidFill>
                  <a:latin typeface="Open Sans Light" charset="0"/>
                  <a:cs typeface="Open Sans Light" charset="0"/>
                  <a:sym typeface="Open Sans Light" charset="0"/>
                </a:rPr>
                <a:t>Scrum Master</a:t>
              </a:r>
            </a:p>
          </p:txBody>
        </p:sp>
        <p:sp>
          <p:nvSpPr>
            <p:cNvPr id="20545" name="Rectangle 3"/>
            <p:cNvSpPr>
              <a:spLocks/>
            </p:cNvSpPr>
            <p:nvPr/>
          </p:nvSpPr>
          <p:spPr bwMode="auto">
            <a:xfrm>
              <a:off x="806"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Communication</a:t>
              </a:r>
            </a:p>
          </p:txBody>
        </p:sp>
        <p:sp>
          <p:nvSpPr>
            <p:cNvPr id="20546" name="AutoShape 4"/>
            <p:cNvSpPr>
              <a:spLocks/>
            </p:cNvSpPr>
            <p:nvPr/>
          </p:nvSpPr>
          <p:spPr bwMode="auto">
            <a:xfrm rot="10800000">
              <a:off x="13"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48" name="Rectangle 6"/>
            <p:cNvSpPr>
              <a:spLocks/>
            </p:cNvSpPr>
            <p:nvPr/>
          </p:nvSpPr>
          <p:spPr bwMode="auto">
            <a:xfrm>
              <a:off x="28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Slack</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Zoom</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Jira Comments</a:t>
              </a:r>
            </a:p>
          </p:txBody>
        </p:sp>
      </p:grpSp>
      <p:sp>
        <p:nvSpPr>
          <p:cNvPr id="22536" name="Rectangle 8"/>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Scrum</a:t>
            </a:r>
          </a:p>
        </p:txBody>
      </p:sp>
      <p:sp>
        <p:nvSpPr>
          <p:cNvPr id="20484" name="Rectangle 9"/>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0485" name="Rectangle 10"/>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0486" name="Rectangle 11"/>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20487" name="Rectangle 12"/>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04</a:t>
            </a:r>
          </a:p>
        </p:txBody>
      </p:sp>
      <p:sp>
        <p:nvSpPr>
          <p:cNvPr id="22541" name="Rectangle 13"/>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Michael McFadden</a:t>
            </a:r>
          </a:p>
        </p:txBody>
      </p:sp>
      <p:grpSp>
        <p:nvGrpSpPr>
          <p:cNvPr id="22557" name="Group 29"/>
          <p:cNvGrpSpPr>
            <a:grpSpLocks/>
          </p:cNvGrpSpPr>
          <p:nvPr/>
        </p:nvGrpSpPr>
        <p:grpSpPr bwMode="auto">
          <a:xfrm>
            <a:off x="2397922" y="1660922"/>
            <a:ext cx="1581147" cy="2971800"/>
            <a:chOff x="11" y="0"/>
            <a:chExt cx="2655" cy="4992"/>
          </a:xfrm>
        </p:grpSpPr>
        <p:sp>
          <p:nvSpPr>
            <p:cNvPr id="20528" name="AutoShape 14"/>
            <p:cNvSpPr>
              <a:spLocks/>
            </p:cNvSpPr>
            <p:nvPr/>
          </p:nvSpPr>
          <p:spPr bwMode="auto">
            <a:xfrm>
              <a:off x="11" y="1755"/>
              <a:ext cx="2655" cy="3237"/>
            </a:xfrm>
            <a:custGeom>
              <a:avLst/>
              <a:gdLst>
                <a:gd name="T0" fmla="*/ 21600 w 21600"/>
                <a:gd name="T1" fmla="*/ 16528 h 21600"/>
                <a:gd name="T2" fmla="*/ 0 w 21600"/>
                <a:gd name="T3" fmla="*/ 21600 h 21600"/>
                <a:gd name="T4" fmla="*/ 0 w 21600"/>
                <a:gd name="T5" fmla="*/ 5071 h 21600"/>
                <a:gd name="T6" fmla="*/ 21600 w 21600"/>
                <a:gd name="T7" fmla="*/ 0 h 21600"/>
                <a:gd name="T8" fmla="*/ 21600 w 21600"/>
                <a:gd name="T9" fmla="*/ 16528 h 21600"/>
                <a:gd name="T10" fmla="*/ 21600 w 21600"/>
                <a:gd name="T11" fmla="*/ 16528 h 21600"/>
              </a:gdLst>
              <a:ahLst/>
              <a:cxnLst>
                <a:cxn ang="0">
                  <a:pos x="T0" y="T1"/>
                </a:cxn>
                <a:cxn ang="0">
                  <a:pos x="T2" y="T3"/>
                </a:cxn>
                <a:cxn ang="0">
                  <a:pos x="T4" y="T5"/>
                </a:cxn>
                <a:cxn ang="0">
                  <a:pos x="T6" y="T7"/>
                </a:cxn>
                <a:cxn ang="0">
                  <a:pos x="T8" y="T9"/>
                </a:cxn>
                <a:cxn ang="0">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pPr>
                <a:defRPr/>
              </a:pPr>
              <a:endParaRPr lang="en-US" dirty="0"/>
            </a:p>
          </p:txBody>
        </p:sp>
        <p:sp>
          <p:nvSpPr>
            <p:cNvPr id="20529" name="Rectangle 15"/>
            <p:cNvSpPr>
              <a:spLocks/>
            </p:cNvSpPr>
            <p:nvPr/>
          </p:nvSpPr>
          <p:spPr bwMode="auto">
            <a:xfrm>
              <a:off x="811"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Sprint Planning</a:t>
              </a:r>
            </a:p>
          </p:txBody>
        </p:sp>
        <p:sp>
          <p:nvSpPr>
            <p:cNvPr id="20530" name="AutoShape 16"/>
            <p:cNvSpPr>
              <a:spLocks/>
            </p:cNvSpPr>
            <p:nvPr/>
          </p:nvSpPr>
          <p:spPr bwMode="auto">
            <a:xfrm rot="10800000">
              <a:off x="17"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31" name="Rectangle 17"/>
            <p:cNvSpPr>
              <a:spLocks/>
            </p:cNvSpPr>
            <p:nvPr/>
          </p:nvSpPr>
          <p:spPr bwMode="auto">
            <a:xfrm>
              <a:off x="309" y="2670"/>
              <a:ext cx="1595"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Hosted by:</a:t>
              </a:r>
            </a:p>
            <a:p>
              <a:pPr algn="l"/>
              <a:r>
                <a:rPr lang="en-US" sz="1200" dirty="0">
                  <a:solidFill>
                    <a:srgbClr val="FFFFFF"/>
                  </a:solidFill>
                  <a:latin typeface="Open Sans Light" charset="0"/>
                  <a:cs typeface="Open Sans Light" charset="0"/>
                  <a:sym typeface="Open Sans Light" charset="0"/>
                </a:rPr>
                <a:t>Scrum Master</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Alternate Weekly</a:t>
              </a:r>
            </a:p>
          </p:txBody>
        </p:sp>
        <p:sp>
          <p:nvSpPr>
            <p:cNvPr id="20533" name="Rectangle 28"/>
            <p:cNvSpPr>
              <a:spLocks/>
            </p:cNvSpPr>
            <p:nvPr/>
          </p:nvSpPr>
          <p:spPr bwMode="auto">
            <a:xfrm>
              <a:off x="318" y="474"/>
              <a:ext cx="1976"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Hosted by Scrum Master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1 week Sprints</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Apply a Sprint goal</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Prioritize backlog Stories</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Manage total Sprint story points according to previous Sprint</a:t>
              </a:r>
            </a:p>
          </p:txBody>
        </p:sp>
      </p:grpSp>
      <p:grpSp>
        <p:nvGrpSpPr>
          <p:cNvPr id="22564" name="Group 36"/>
          <p:cNvGrpSpPr>
            <a:grpSpLocks/>
          </p:cNvGrpSpPr>
          <p:nvPr/>
        </p:nvGrpSpPr>
        <p:grpSpPr bwMode="auto">
          <a:xfrm>
            <a:off x="3789762" y="1660922"/>
            <a:ext cx="1580552" cy="2971800"/>
            <a:chOff x="13" y="0"/>
            <a:chExt cx="2654" cy="4992"/>
          </a:xfrm>
        </p:grpSpPr>
        <p:sp>
          <p:nvSpPr>
            <p:cNvPr id="20522" name="AutoShape 30"/>
            <p:cNvSpPr>
              <a:spLocks/>
            </p:cNvSpPr>
            <p:nvPr/>
          </p:nvSpPr>
          <p:spPr bwMode="auto">
            <a:xfrm>
              <a:off x="13"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dirty="0"/>
            </a:p>
          </p:txBody>
        </p:sp>
        <p:sp>
          <p:nvSpPr>
            <p:cNvPr id="20523" name="Rectangle 31"/>
            <p:cNvSpPr>
              <a:spLocks/>
            </p:cNvSpPr>
            <p:nvPr/>
          </p:nvSpPr>
          <p:spPr bwMode="auto">
            <a:xfrm>
              <a:off x="813"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Daily Standup</a:t>
              </a:r>
            </a:p>
          </p:txBody>
        </p:sp>
        <p:sp>
          <p:nvSpPr>
            <p:cNvPr id="20524" name="AutoShape 32"/>
            <p:cNvSpPr>
              <a:spLocks/>
            </p:cNvSpPr>
            <p:nvPr/>
          </p:nvSpPr>
          <p:spPr bwMode="auto">
            <a:xfrm rot="10800000">
              <a:off x="19"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25" name="Rectangle 33"/>
            <p:cNvSpPr>
              <a:spLocks/>
            </p:cNvSpPr>
            <p:nvPr/>
          </p:nvSpPr>
          <p:spPr bwMode="auto">
            <a:xfrm>
              <a:off x="309" y="2670"/>
              <a:ext cx="1595"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Structure:</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What I did?</a:t>
              </a:r>
            </a:p>
            <a:p>
              <a:pPr algn="l"/>
              <a:r>
                <a:rPr lang="en-US" sz="1100" dirty="0">
                  <a:solidFill>
                    <a:srgbClr val="FFFFFF"/>
                  </a:solidFill>
                  <a:latin typeface="Open Sans Light" charset="0"/>
                  <a:cs typeface="Open Sans Light" charset="0"/>
                  <a:sym typeface="Open Sans Light" charset="0"/>
                </a:rPr>
                <a:t>What I will do?</a:t>
              </a:r>
            </a:p>
            <a:p>
              <a:pPr algn="l"/>
              <a:r>
                <a:rPr lang="en-US" sz="1100" dirty="0">
                  <a:solidFill>
                    <a:srgbClr val="FFFFFF"/>
                  </a:solidFill>
                  <a:latin typeface="Open Sans Light" charset="0"/>
                  <a:cs typeface="Open Sans Light" charset="0"/>
                  <a:sym typeface="Open Sans Light" charset="0"/>
                </a:rPr>
                <a:t>What was my impediment?</a:t>
              </a:r>
            </a:p>
          </p:txBody>
        </p:sp>
        <p:sp>
          <p:nvSpPr>
            <p:cNvPr id="20527" name="Rectangle 35"/>
            <p:cNvSpPr>
              <a:spLocks/>
            </p:cNvSpPr>
            <p:nvPr/>
          </p:nvSpPr>
          <p:spPr bwMode="auto">
            <a:xfrm>
              <a:off x="318" y="474"/>
              <a:ext cx="1971"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Hosted by Scrum Master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Attendance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15 min Standup</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Standup Structure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Pass the ball</a:t>
              </a:r>
            </a:p>
          </p:txBody>
        </p:sp>
      </p:grpSp>
      <p:grpSp>
        <p:nvGrpSpPr>
          <p:cNvPr id="22571" name="Group 43"/>
          <p:cNvGrpSpPr>
            <a:grpSpLocks/>
          </p:cNvGrpSpPr>
          <p:nvPr/>
        </p:nvGrpSpPr>
        <p:grpSpPr bwMode="auto">
          <a:xfrm>
            <a:off x="5181005" y="1660922"/>
            <a:ext cx="1582936" cy="2971800"/>
            <a:chOff x="14" y="0"/>
            <a:chExt cx="2659" cy="4992"/>
          </a:xfrm>
        </p:grpSpPr>
        <p:sp>
          <p:nvSpPr>
            <p:cNvPr id="20516" name="AutoShape 37"/>
            <p:cNvSpPr>
              <a:spLocks/>
            </p:cNvSpPr>
            <p:nvPr/>
          </p:nvSpPr>
          <p:spPr bwMode="auto">
            <a:xfrm>
              <a:off x="18"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a:p>
          </p:txBody>
        </p:sp>
        <p:sp>
          <p:nvSpPr>
            <p:cNvPr id="20517" name="Rectangle 38"/>
            <p:cNvSpPr>
              <a:spLocks/>
            </p:cNvSpPr>
            <p:nvPr/>
          </p:nvSpPr>
          <p:spPr bwMode="auto">
            <a:xfrm>
              <a:off x="810"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Sprint Review</a:t>
              </a:r>
            </a:p>
          </p:txBody>
        </p:sp>
        <p:sp>
          <p:nvSpPr>
            <p:cNvPr id="20518" name="AutoShape 39"/>
            <p:cNvSpPr>
              <a:spLocks/>
            </p:cNvSpPr>
            <p:nvPr/>
          </p:nvSpPr>
          <p:spPr bwMode="auto">
            <a:xfrm rot="10800000">
              <a:off x="14"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19" name="Rectangle 40"/>
            <p:cNvSpPr>
              <a:spLocks/>
            </p:cNvSpPr>
            <p:nvPr/>
          </p:nvSpPr>
          <p:spPr bwMode="auto">
            <a:xfrm>
              <a:off x="332" y="2670"/>
              <a:ext cx="1572"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Attendance</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Scrum Master</a:t>
              </a:r>
            </a:p>
            <a:p>
              <a:pPr algn="l"/>
              <a:r>
                <a:rPr lang="en-US" sz="1100" dirty="0">
                  <a:solidFill>
                    <a:srgbClr val="FFFFFF"/>
                  </a:solidFill>
                  <a:latin typeface="Open Sans Light" charset="0"/>
                  <a:cs typeface="Open Sans Light" charset="0"/>
                  <a:sym typeface="Open Sans Light" charset="0"/>
                </a:rPr>
                <a:t>Dev Team</a:t>
              </a:r>
            </a:p>
            <a:p>
              <a:pPr algn="l"/>
              <a:r>
                <a:rPr lang="en-US" sz="1100" dirty="0">
                  <a:solidFill>
                    <a:srgbClr val="FFFFFF"/>
                  </a:solidFill>
                  <a:latin typeface="Open Sans Light" charset="0"/>
                  <a:cs typeface="Open Sans Light" charset="0"/>
                  <a:sym typeface="Open Sans Light" charset="0"/>
                </a:rPr>
                <a:t>PO</a:t>
              </a:r>
            </a:p>
          </p:txBody>
        </p:sp>
        <p:sp>
          <p:nvSpPr>
            <p:cNvPr id="20521" name="Rectangle 42"/>
            <p:cNvSpPr>
              <a:spLocks/>
            </p:cNvSpPr>
            <p:nvPr/>
          </p:nvSpPr>
          <p:spPr bwMode="auto">
            <a:xfrm>
              <a:off x="342" y="474"/>
              <a:ext cx="1952"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Hosted by Scrum Master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Attendance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Duration 1hr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After each sprint</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Showcase completed work</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Sprint Report</a:t>
              </a:r>
            </a:p>
          </p:txBody>
        </p:sp>
      </p:grpSp>
      <p:grpSp>
        <p:nvGrpSpPr>
          <p:cNvPr id="22595" name="Group 67"/>
          <p:cNvGrpSpPr>
            <a:grpSpLocks/>
          </p:cNvGrpSpPr>
          <p:nvPr/>
        </p:nvGrpSpPr>
        <p:grpSpPr bwMode="auto">
          <a:xfrm>
            <a:off x="6574039" y="1660922"/>
            <a:ext cx="1584126" cy="2971800"/>
            <a:chOff x="2" y="0"/>
            <a:chExt cx="2660" cy="4992"/>
          </a:xfrm>
        </p:grpSpPr>
        <p:sp>
          <p:nvSpPr>
            <p:cNvPr id="20493" name="AutoShape 44"/>
            <p:cNvSpPr>
              <a:spLocks/>
            </p:cNvSpPr>
            <p:nvPr/>
          </p:nvSpPr>
          <p:spPr bwMode="auto">
            <a:xfrm>
              <a:off x="7"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a:p>
          </p:txBody>
        </p:sp>
        <p:sp>
          <p:nvSpPr>
            <p:cNvPr id="20494" name="AutoShape 45"/>
            <p:cNvSpPr>
              <a:spLocks/>
            </p:cNvSpPr>
            <p:nvPr/>
          </p:nvSpPr>
          <p:spPr bwMode="auto">
            <a:xfrm rot="10800000">
              <a:off x="2"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5" name="Rectangle 46"/>
            <p:cNvSpPr>
              <a:spLocks/>
            </p:cNvSpPr>
            <p:nvPr/>
          </p:nvSpPr>
          <p:spPr bwMode="auto">
            <a:xfrm>
              <a:off x="798" y="0"/>
              <a:ext cx="171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Sprint Retrospective</a:t>
              </a:r>
            </a:p>
          </p:txBody>
        </p:sp>
        <p:sp>
          <p:nvSpPr>
            <p:cNvPr id="20496" name="Rectangle 47"/>
            <p:cNvSpPr>
              <a:spLocks/>
            </p:cNvSpPr>
            <p:nvPr/>
          </p:nvSpPr>
          <p:spPr bwMode="auto">
            <a:xfrm>
              <a:off x="284" y="2670"/>
              <a:ext cx="205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Structure</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What went well</a:t>
              </a:r>
            </a:p>
            <a:p>
              <a:pPr algn="l"/>
              <a:r>
                <a:rPr lang="en-US" sz="1100" dirty="0">
                  <a:solidFill>
                    <a:srgbClr val="FFFFFF"/>
                  </a:solidFill>
                  <a:latin typeface="Open Sans Light" charset="0"/>
                  <a:cs typeface="Open Sans Light" charset="0"/>
                  <a:sym typeface="Open Sans Light" charset="0"/>
                </a:rPr>
                <a:t>What didn’t go well </a:t>
              </a:r>
            </a:p>
            <a:p>
              <a:pPr algn="l"/>
              <a:r>
                <a:rPr lang="en-US" sz="1100" dirty="0">
                  <a:solidFill>
                    <a:srgbClr val="FFFFFF"/>
                  </a:solidFill>
                  <a:latin typeface="Open Sans Light" charset="0"/>
                  <a:cs typeface="Open Sans Light" charset="0"/>
                  <a:sym typeface="Open Sans Light" charset="0"/>
                </a:rPr>
                <a:t>How can we improve</a:t>
              </a:r>
            </a:p>
          </p:txBody>
        </p:sp>
        <p:sp>
          <p:nvSpPr>
            <p:cNvPr id="20498" name="Rectangle 66"/>
            <p:cNvSpPr>
              <a:spLocks/>
            </p:cNvSpPr>
            <p:nvPr/>
          </p:nvSpPr>
          <p:spPr bwMode="auto">
            <a:xfrm>
              <a:off x="286" y="474"/>
              <a:ext cx="2323"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Team Comments on Slack</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Retrospective Structure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Retrospective Report</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Trends where visible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Work harder on areas of improvement</a:t>
              </a:r>
            </a:p>
          </p:txBody>
        </p:sp>
      </p:grpSp>
      <p:sp>
        <p:nvSpPr>
          <p:cNvPr id="56" name="Rectangle 55">
            <a:extLst>
              <a:ext uri="{FF2B5EF4-FFF2-40B4-BE49-F238E27FC236}">
                <a16:creationId xmlns:a16="http://schemas.microsoft.com/office/drawing/2014/main" id="{11D3D5B2-B157-4C54-B71C-745DE2E74EC0}"/>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7" name="Rectangle 56">
            <a:extLst>
              <a:ext uri="{FF2B5EF4-FFF2-40B4-BE49-F238E27FC236}">
                <a16:creationId xmlns:a16="http://schemas.microsoft.com/office/drawing/2014/main" id="{F1F03688-C435-4C0D-98CE-DB7E9B2FFA2E}"/>
              </a:ext>
            </a:extLst>
          </p:cNvPr>
          <p:cNvSpPr/>
          <p:nvPr/>
        </p:nvSpPr>
        <p:spPr bwMode="auto">
          <a:xfrm>
            <a:off x="8507600" y="4324350"/>
            <a:ext cx="366724" cy="3048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8" name="TextBox 57">
            <a:extLst>
              <a:ext uri="{FF2B5EF4-FFF2-40B4-BE49-F238E27FC236}">
                <a16:creationId xmlns:a16="http://schemas.microsoft.com/office/drawing/2014/main" id="{56A6AAA3-5304-4455-BB01-0C38FDF406D6}"/>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Liam Whorriskey</a:t>
            </a:r>
          </a:p>
          <a:p>
            <a:pPr algn="l"/>
            <a:endParaRPr lang="en-GB" dirty="0"/>
          </a:p>
        </p:txBody>
      </p:sp>
      <p:sp>
        <p:nvSpPr>
          <p:cNvPr id="59" name="Rectangle 58">
            <a:extLst>
              <a:ext uri="{FF2B5EF4-FFF2-40B4-BE49-F238E27FC236}">
                <a16:creationId xmlns:a16="http://schemas.microsoft.com/office/drawing/2014/main" id="{6AA53566-C549-4907-97D5-B5290016A099}"/>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41"/>
                                        </p:tgtEl>
                                        <p:attrNameLst>
                                          <p:attrName>style.visibility</p:attrName>
                                        </p:attrNameLst>
                                      </p:cBhvr>
                                      <p:to>
                                        <p:strVal val="visible"/>
                                      </p:to>
                                    </p:set>
                                  </p:childTnLst>
                                </p:cTn>
                              </p:par>
                            </p:childTnLst>
                          </p:cTn>
                        </p:par>
                        <p:par>
                          <p:cTn id="9" fill="hold">
                            <p:stCondLst>
                              <p:cond delay="0"/>
                            </p:stCondLst>
                            <p:childTnLst>
                              <p:par>
                                <p:cTn id="10" presetID="52" presetClass="entr" presetSubtype="0" fill="hold" nodeType="afterEffect">
                                  <p:stCondLst>
                                    <p:cond delay="0"/>
                                  </p:stCondLst>
                                  <p:childTnLst>
                                    <p:set>
                                      <p:cBhvr>
                                        <p:cTn id="11" dur="1" fill="hold">
                                          <p:stCondLst>
                                            <p:cond delay="0"/>
                                          </p:stCondLst>
                                        </p:cTn>
                                        <p:tgtEl>
                                          <p:spTgt spid="22535"/>
                                        </p:tgtEl>
                                        <p:attrNameLst>
                                          <p:attrName>style.visibility</p:attrName>
                                        </p:attrNameLst>
                                      </p:cBhvr>
                                      <p:to>
                                        <p:strVal val="visible"/>
                                      </p:to>
                                    </p:set>
                                    <p:animScale>
                                      <p:cBhvr>
                                        <p:cTn id="12" dur="1000" decel="50000" fill="hold">
                                          <p:stCondLst>
                                            <p:cond delay="0"/>
                                          </p:stCondLst>
                                        </p:cTn>
                                        <p:tgtEl>
                                          <p:spTgt spid="225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2535"/>
                                        </p:tgtEl>
                                        <p:attrNameLst>
                                          <p:attrName>ppt_x</p:attrName>
                                          <p:attrName>ppt_y</p:attrName>
                                        </p:attrNameLst>
                                      </p:cBhvr>
                                    </p:animMotion>
                                    <p:animEffect transition="in" filter="fade">
                                      <p:cBhvr>
                                        <p:cTn id="14" dur="1000"/>
                                        <p:tgtEl>
                                          <p:spTgt spid="22535"/>
                                        </p:tgtEl>
                                      </p:cBhvr>
                                    </p:animEffect>
                                  </p:childTnLst>
                                </p:cTn>
                              </p:par>
                            </p:childTnLst>
                          </p:cTn>
                        </p:par>
                        <p:par>
                          <p:cTn id="15" fill="hold">
                            <p:stCondLst>
                              <p:cond delay="1000"/>
                            </p:stCondLst>
                            <p:childTnLst>
                              <p:par>
                                <p:cTn id="16" presetID="52" presetClass="entr" presetSubtype="0" fill="hold" nodeType="afterEffect">
                                  <p:stCondLst>
                                    <p:cond delay="0"/>
                                  </p:stCondLst>
                                  <p:childTnLst>
                                    <p:set>
                                      <p:cBhvr>
                                        <p:cTn id="17" dur="1" fill="hold">
                                          <p:stCondLst>
                                            <p:cond delay="0"/>
                                          </p:stCondLst>
                                        </p:cTn>
                                        <p:tgtEl>
                                          <p:spTgt spid="22557"/>
                                        </p:tgtEl>
                                        <p:attrNameLst>
                                          <p:attrName>style.visibility</p:attrName>
                                        </p:attrNameLst>
                                      </p:cBhvr>
                                      <p:to>
                                        <p:strVal val="visible"/>
                                      </p:to>
                                    </p:set>
                                    <p:animScale>
                                      <p:cBhvr>
                                        <p:cTn id="18" dur="1000" decel="50000" fill="hold">
                                          <p:stCondLst>
                                            <p:cond delay="0"/>
                                          </p:stCondLst>
                                        </p:cTn>
                                        <p:tgtEl>
                                          <p:spTgt spid="225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2557"/>
                                        </p:tgtEl>
                                        <p:attrNameLst>
                                          <p:attrName>ppt_x</p:attrName>
                                          <p:attrName>ppt_y</p:attrName>
                                        </p:attrNameLst>
                                      </p:cBhvr>
                                    </p:animMotion>
                                    <p:animEffect transition="in" filter="fade">
                                      <p:cBhvr>
                                        <p:cTn id="20" dur="1000"/>
                                        <p:tgtEl>
                                          <p:spTgt spid="22557"/>
                                        </p:tgtEl>
                                      </p:cBhvr>
                                    </p:animEffect>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22564"/>
                                        </p:tgtEl>
                                        <p:attrNameLst>
                                          <p:attrName>style.visibility</p:attrName>
                                        </p:attrNameLst>
                                      </p:cBhvr>
                                      <p:to>
                                        <p:strVal val="visible"/>
                                      </p:to>
                                    </p:set>
                                    <p:animScale>
                                      <p:cBhvr>
                                        <p:cTn id="24" dur="1000" decel="50000" fill="hold">
                                          <p:stCondLst>
                                            <p:cond delay="0"/>
                                          </p:stCondLst>
                                        </p:cTn>
                                        <p:tgtEl>
                                          <p:spTgt spid="225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2564"/>
                                        </p:tgtEl>
                                        <p:attrNameLst>
                                          <p:attrName>ppt_x</p:attrName>
                                          <p:attrName>ppt_y</p:attrName>
                                        </p:attrNameLst>
                                      </p:cBhvr>
                                    </p:animMotion>
                                    <p:animEffect transition="in" filter="fade">
                                      <p:cBhvr>
                                        <p:cTn id="26" dur="1000"/>
                                        <p:tgtEl>
                                          <p:spTgt spid="22564"/>
                                        </p:tgtEl>
                                      </p:cBhvr>
                                    </p:animEffect>
                                  </p:childTnLst>
                                </p:cTn>
                              </p:par>
                            </p:childTnLst>
                          </p:cTn>
                        </p:par>
                        <p:par>
                          <p:cTn id="27" fill="hold">
                            <p:stCondLst>
                              <p:cond delay="3000"/>
                            </p:stCondLst>
                            <p:childTnLst>
                              <p:par>
                                <p:cTn id="28" presetID="52" presetClass="entr" presetSubtype="0" fill="hold" nodeType="afterEffect">
                                  <p:stCondLst>
                                    <p:cond delay="0"/>
                                  </p:stCondLst>
                                  <p:childTnLst>
                                    <p:set>
                                      <p:cBhvr>
                                        <p:cTn id="29" dur="1" fill="hold">
                                          <p:stCondLst>
                                            <p:cond delay="0"/>
                                          </p:stCondLst>
                                        </p:cTn>
                                        <p:tgtEl>
                                          <p:spTgt spid="22571"/>
                                        </p:tgtEl>
                                        <p:attrNameLst>
                                          <p:attrName>style.visibility</p:attrName>
                                        </p:attrNameLst>
                                      </p:cBhvr>
                                      <p:to>
                                        <p:strVal val="visible"/>
                                      </p:to>
                                    </p:set>
                                    <p:animScale>
                                      <p:cBhvr>
                                        <p:cTn id="30" dur="1000" decel="50000" fill="hold">
                                          <p:stCondLst>
                                            <p:cond delay="0"/>
                                          </p:stCondLst>
                                        </p:cTn>
                                        <p:tgtEl>
                                          <p:spTgt spid="22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22571"/>
                                        </p:tgtEl>
                                        <p:attrNameLst>
                                          <p:attrName>ppt_x</p:attrName>
                                          <p:attrName>ppt_y</p:attrName>
                                        </p:attrNameLst>
                                      </p:cBhvr>
                                    </p:animMotion>
                                    <p:animEffect transition="in" filter="fade">
                                      <p:cBhvr>
                                        <p:cTn id="32" dur="1000"/>
                                        <p:tgtEl>
                                          <p:spTgt spid="22571"/>
                                        </p:tgtEl>
                                      </p:cBhvr>
                                    </p:animEffect>
                                  </p:childTnLst>
                                </p:cTn>
                              </p:par>
                            </p:childTnLst>
                          </p:cTn>
                        </p:par>
                        <p:par>
                          <p:cTn id="33" fill="hold">
                            <p:stCondLst>
                              <p:cond delay="4000"/>
                            </p:stCondLst>
                            <p:childTnLst>
                              <p:par>
                                <p:cTn id="34" presetID="52" presetClass="entr" presetSubtype="0" fill="hold" nodeType="afterEffect">
                                  <p:stCondLst>
                                    <p:cond delay="0"/>
                                  </p:stCondLst>
                                  <p:childTnLst>
                                    <p:set>
                                      <p:cBhvr>
                                        <p:cTn id="35" dur="1" fill="hold">
                                          <p:stCondLst>
                                            <p:cond delay="0"/>
                                          </p:stCondLst>
                                        </p:cTn>
                                        <p:tgtEl>
                                          <p:spTgt spid="22595"/>
                                        </p:tgtEl>
                                        <p:attrNameLst>
                                          <p:attrName>style.visibility</p:attrName>
                                        </p:attrNameLst>
                                      </p:cBhvr>
                                      <p:to>
                                        <p:strVal val="visible"/>
                                      </p:to>
                                    </p:set>
                                    <p:animScale>
                                      <p:cBhvr>
                                        <p:cTn id="36" dur="1000" decel="50000" fill="hold">
                                          <p:stCondLst>
                                            <p:cond delay="0"/>
                                          </p:stCondLst>
                                        </p:cTn>
                                        <p:tgtEl>
                                          <p:spTgt spid="2259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22595"/>
                                        </p:tgtEl>
                                        <p:attrNameLst>
                                          <p:attrName>ppt_x</p:attrName>
                                          <p:attrName>ppt_y</p:attrName>
                                        </p:attrNameLst>
                                      </p:cBhvr>
                                    </p:animMotion>
                                    <p:animEffect transition="in" filter="fade">
                                      <p:cBhvr>
                                        <p:cTn id="38" dur="1000"/>
                                        <p:tgtEl>
                                          <p:spTgt spid="22595"/>
                                        </p:tgtEl>
                                      </p:cBhvr>
                                    </p:animEffect>
                                  </p:childTnLst>
                                </p:cTn>
                              </p:par>
                            </p:childTnLst>
                          </p:cTn>
                        </p:par>
                        <p:par>
                          <p:cTn id="39" fill="hold">
                            <p:stCondLst>
                              <p:cond delay="5000"/>
                            </p:stCondLst>
                            <p:childTnLst>
                              <p:par>
                                <p:cTn id="40" presetID="1" presetClass="entr" presetSubtype="0"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41" grpId="0"/>
      <p:bldP spid="56" grpId="0" animBg="1"/>
      <p:bldP spid="57" grpId="0" animBg="1"/>
      <p:bldP spid="58" grpId="0"/>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hlinkClick r:id="rId2"/>
          </p:cNvPr>
          <p:cNvSpPr/>
          <p:nvPr/>
        </p:nvSpPr>
        <p:spPr bwMode="auto">
          <a:xfrm>
            <a:off x="7573387" y="2043112"/>
            <a:ext cx="584776" cy="83343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34268" tIns="17134" rIns="34268" bIns="17134" numCol="1" rtlCol="0" anchor="ctr"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17409" name="Rectangle 1"/>
          <p:cNvSpPr>
            <a:spLocks/>
          </p:cNvSpPr>
          <p:nvPr/>
        </p:nvSpPr>
        <p:spPr bwMode="auto">
          <a:xfrm>
            <a:off x="4957763" y="2043112"/>
            <a:ext cx="2586037" cy="2586038"/>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3" name="Rectangle 2"/>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4" name="Rectangle 3"/>
          <p:cNvSpPr>
            <a:spLocks/>
          </p:cNvSpPr>
          <p:nvPr/>
        </p:nvSpPr>
        <p:spPr bwMode="auto">
          <a:xfrm>
            <a:off x="7971366"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dirty="0">
                <a:solidFill>
                  <a:srgbClr val="FFFFFF"/>
                </a:solidFill>
                <a:latin typeface="Open Sans" charset="0"/>
                <a:cs typeface="Open Sans" charset="0"/>
                <a:sym typeface="Open Sans" charset="0"/>
              </a:rPr>
              <a:t>05</a:t>
            </a:r>
            <a:endParaRPr kumimoji="0" lang="en-US" sz="700" b="0" i="0" u="none" strike="noStrike" kern="1200" cap="none" spc="0" normalizeH="0" baseline="0" noProof="0" dirty="0">
              <a:ln>
                <a:noFill/>
              </a:ln>
              <a:solidFill>
                <a:srgbClr val="FFFFFF"/>
              </a:solidFill>
              <a:effectLst/>
              <a:uLnTx/>
              <a:uFillTx/>
              <a:latin typeface="Open Sans" charset="0"/>
              <a:cs typeface="Open Sans" charset="0"/>
              <a:sym typeface="Open Sans" charset="0"/>
            </a:endParaRPr>
          </a:p>
        </p:txBody>
      </p:sp>
      <p:sp>
        <p:nvSpPr>
          <p:cNvPr id="17413" name="Rectangle 5"/>
          <p:cNvSpPr>
            <a:spLocks/>
          </p:cNvSpPr>
          <p:nvPr/>
        </p:nvSpPr>
        <p:spPr bwMode="auto">
          <a:xfrm>
            <a:off x="5205412" y="2266951"/>
            <a:ext cx="2109790" cy="212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lvl="0" algn="l">
              <a:lnSpc>
                <a:spcPct val="130000"/>
              </a:lnSpc>
            </a:pPr>
            <a:r>
              <a:rPr lang="en-GB" sz="800" b="1" dirty="0">
                <a:solidFill>
                  <a:srgbClr val="FFFFFF"/>
                </a:solidFill>
                <a:latin typeface="Open Sans"/>
                <a:cs typeface="Open Sans" charset="0"/>
                <a:sym typeface="Open Sans" charset="0"/>
              </a:rPr>
              <a:t>Plan</a:t>
            </a:r>
          </a:p>
          <a:p>
            <a:pPr lvl="0" algn="l">
              <a:lnSpc>
                <a:spcPct val="130000"/>
              </a:lnSpc>
            </a:pPr>
            <a:r>
              <a:rPr lang="en-GB" sz="700" dirty="0">
                <a:solidFill>
                  <a:srgbClr val="FFFFFF"/>
                </a:solidFill>
                <a:latin typeface="Open Sans"/>
                <a:cs typeface="Open Sans" charset="0"/>
                <a:sym typeface="Open Sans" charset="0"/>
              </a:rPr>
              <a:t>Create user stories and issues, plan sprints, and distribute tasks across your software team.</a:t>
            </a:r>
          </a:p>
          <a:p>
            <a:pPr lvl="0" algn="l">
              <a:lnSpc>
                <a:spcPct val="130000"/>
              </a:lnSpc>
            </a:pPr>
            <a:endParaRPr lang="en-GB" sz="700" dirty="0">
              <a:solidFill>
                <a:srgbClr val="FFFFFF"/>
              </a:solidFill>
              <a:latin typeface="Open Sans"/>
              <a:cs typeface="Open Sans" charset="0"/>
              <a:sym typeface="Open Sans" charset="0"/>
            </a:endParaRPr>
          </a:p>
          <a:p>
            <a:pPr lvl="0" algn="l">
              <a:lnSpc>
                <a:spcPct val="130000"/>
              </a:lnSpc>
            </a:pPr>
            <a:r>
              <a:rPr lang="en-GB" sz="800" b="1" dirty="0">
                <a:solidFill>
                  <a:srgbClr val="FFFFFF"/>
                </a:solidFill>
                <a:latin typeface="Open Sans"/>
                <a:cs typeface="Open Sans" charset="0"/>
                <a:sym typeface="Open Sans" charset="0"/>
              </a:rPr>
              <a:t>Track</a:t>
            </a:r>
            <a:endParaRPr lang="en-GB" sz="700" b="1" dirty="0">
              <a:solidFill>
                <a:srgbClr val="FFFFFF"/>
              </a:solidFill>
              <a:latin typeface="Open Sans"/>
              <a:cs typeface="Open Sans" charset="0"/>
              <a:sym typeface="Open Sans" charset="0"/>
            </a:endParaRPr>
          </a:p>
          <a:p>
            <a:pPr lvl="0" algn="l">
              <a:lnSpc>
                <a:spcPct val="130000"/>
              </a:lnSpc>
            </a:pPr>
            <a:r>
              <a:rPr lang="en-GB" sz="700" dirty="0">
                <a:solidFill>
                  <a:srgbClr val="FFFFFF"/>
                </a:solidFill>
                <a:latin typeface="Open Sans"/>
                <a:cs typeface="Open Sans" charset="0"/>
                <a:sym typeface="Open Sans" charset="0"/>
              </a:rPr>
              <a:t>Prioritize and discuss your team’s work in full context with complete visibility.</a:t>
            </a:r>
          </a:p>
          <a:p>
            <a:pPr lvl="0" algn="l">
              <a:lnSpc>
                <a:spcPct val="130000"/>
              </a:lnSpc>
            </a:pPr>
            <a:endParaRPr lang="en-GB" sz="700" dirty="0">
              <a:solidFill>
                <a:srgbClr val="FFFFFF"/>
              </a:solidFill>
              <a:latin typeface="Open Sans"/>
              <a:cs typeface="Open Sans" charset="0"/>
              <a:sym typeface="Open Sans" charset="0"/>
            </a:endParaRPr>
          </a:p>
          <a:p>
            <a:pPr lvl="0" algn="l">
              <a:lnSpc>
                <a:spcPct val="130000"/>
              </a:lnSpc>
            </a:pPr>
            <a:r>
              <a:rPr lang="en-GB" sz="800" b="1" dirty="0">
                <a:solidFill>
                  <a:srgbClr val="FFFFFF"/>
                </a:solidFill>
                <a:latin typeface="Open Sans"/>
                <a:cs typeface="Open Sans" charset="0"/>
                <a:sym typeface="Open Sans" charset="0"/>
              </a:rPr>
              <a:t>Release</a:t>
            </a:r>
            <a:endParaRPr lang="en-GB" sz="700" b="1" dirty="0">
              <a:solidFill>
                <a:srgbClr val="FFFFFF"/>
              </a:solidFill>
              <a:latin typeface="Open Sans"/>
              <a:cs typeface="Open Sans" charset="0"/>
              <a:sym typeface="Open Sans" charset="0"/>
            </a:endParaRPr>
          </a:p>
          <a:p>
            <a:pPr lvl="0" algn="l">
              <a:lnSpc>
                <a:spcPct val="130000"/>
              </a:lnSpc>
            </a:pPr>
            <a:r>
              <a:rPr lang="en-GB" sz="700" dirty="0">
                <a:solidFill>
                  <a:srgbClr val="FFFFFF"/>
                </a:solidFill>
                <a:latin typeface="Open Sans"/>
                <a:cs typeface="Open Sans" charset="0"/>
                <a:sym typeface="Open Sans" charset="0"/>
              </a:rPr>
              <a:t>Ship with confidence and sanity knowing the information you have is always up-to-date.</a:t>
            </a:r>
          </a:p>
          <a:p>
            <a:pPr lvl="0" algn="l">
              <a:lnSpc>
                <a:spcPct val="130000"/>
              </a:lnSpc>
            </a:pPr>
            <a:endParaRPr lang="en-GB" sz="700" dirty="0">
              <a:solidFill>
                <a:srgbClr val="FFFFFF"/>
              </a:solidFill>
              <a:latin typeface="Open Sans"/>
              <a:cs typeface="Open Sans" charset="0"/>
              <a:sym typeface="Open Sans" charset="0"/>
            </a:endParaRPr>
          </a:p>
          <a:p>
            <a:pPr lvl="0" algn="l">
              <a:lnSpc>
                <a:spcPct val="130000"/>
              </a:lnSpc>
            </a:pPr>
            <a:r>
              <a:rPr lang="en-GB" sz="800" b="1" dirty="0">
                <a:solidFill>
                  <a:srgbClr val="FFFFFF"/>
                </a:solidFill>
                <a:latin typeface="Open Sans"/>
                <a:cs typeface="Open Sans" charset="0"/>
                <a:sym typeface="Open Sans" charset="0"/>
              </a:rPr>
              <a:t>Report</a:t>
            </a:r>
            <a:endParaRPr lang="en-GB" sz="700" b="1" dirty="0">
              <a:solidFill>
                <a:srgbClr val="FFFFFF"/>
              </a:solidFill>
              <a:latin typeface="Open Sans"/>
              <a:cs typeface="Open Sans" charset="0"/>
              <a:sym typeface="Open Sans" charset="0"/>
            </a:endParaRPr>
          </a:p>
          <a:p>
            <a:pPr lvl="0" algn="l">
              <a:lnSpc>
                <a:spcPct val="130000"/>
              </a:lnSpc>
            </a:pPr>
            <a:r>
              <a:rPr lang="en-GB" sz="700" dirty="0">
                <a:solidFill>
                  <a:srgbClr val="FFFFFF"/>
                </a:solidFill>
                <a:latin typeface="Open Sans"/>
                <a:cs typeface="Open Sans" charset="0"/>
                <a:sym typeface="Open Sans" charset="0"/>
              </a:rPr>
              <a:t>Improve team performance based on real-time, visual data that your team can put to use.</a:t>
            </a:r>
            <a:endParaRPr kumimoji="0" lang="en-US" sz="700" b="0" i="0" u="none" strike="noStrike" kern="1200" cap="none" spc="0" normalizeH="0" baseline="0" noProof="0" dirty="0">
              <a:ln>
                <a:noFill/>
              </a:ln>
              <a:solidFill>
                <a:srgbClr val="FFFFFF"/>
              </a:solidFill>
              <a:effectLst/>
              <a:uLnTx/>
              <a:uFillTx/>
              <a:latin typeface="Open Sans"/>
              <a:cs typeface="Open Sans" charset="0"/>
              <a:sym typeface="Open Sans" charset="0"/>
            </a:endParaRPr>
          </a:p>
        </p:txBody>
      </p:sp>
      <p:sp>
        <p:nvSpPr>
          <p:cNvPr id="17415" name="Rectangle 7"/>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Open Sans Light" charset="0"/>
                <a:cs typeface="Open Sans Light" charset="0"/>
                <a:sym typeface="Open Sans Light" charset="0"/>
              </a:rPr>
              <a:t>Jira</a:t>
            </a:r>
          </a:p>
        </p:txBody>
      </p:sp>
      <p:sp>
        <p:nvSpPr>
          <p:cNvPr id="17416" name="Rectangle 8"/>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D4D4D"/>
                </a:solidFill>
                <a:effectLst/>
                <a:uLnTx/>
                <a:uFillTx/>
                <a:latin typeface="Open Sans" charset="0"/>
                <a:cs typeface="Open Sans" charset="0"/>
                <a:sym typeface="Open Sans" charset="0"/>
              </a:rPr>
              <a:t>Liam Whorriskey</a:t>
            </a:r>
          </a:p>
        </p:txBody>
      </p:sp>
      <p:sp>
        <p:nvSpPr>
          <p:cNvPr id="2" name="Rectangle 1"/>
          <p:cNvSpPr/>
          <p:nvPr/>
        </p:nvSpPr>
        <p:spPr bwMode="auto">
          <a:xfrm>
            <a:off x="914400" y="2043112"/>
            <a:ext cx="3952875" cy="2586038"/>
          </a:xfrm>
          <a:prstGeom prst="rect">
            <a:avLst/>
          </a:prstGeom>
          <a:solidFill>
            <a:schemeClr val="bg1">
              <a:lumMod val="85000"/>
            </a:schemeClr>
          </a:solidFill>
          <a:ln w="25400" cap="flat" cmpd="sng" algn="ctr">
            <a:noFill/>
            <a:prstDash val="solid"/>
            <a:round/>
            <a:headEnd type="none" w="med" len="med"/>
            <a:tailEnd type="none" w="med" len="med"/>
          </a:ln>
          <a:effectLst/>
          <a:extLst/>
        </p:spPr>
        <p:txBody>
          <a:bodyPr vert="horz" wrap="square" lIns="34268" tIns="17134" rIns="34268" bIns="17134" numCol="1" rtlCol="0" anchor="t"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4" name="Picture 3" descr="A picture containing screenshot&#10;&#10;Description automatically generated">
            <a:extLst>
              <a:ext uri="{FF2B5EF4-FFF2-40B4-BE49-F238E27FC236}">
                <a16:creationId xmlns:a16="http://schemas.microsoft.com/office/drawing/2014/main" id="{1037916B-C18F-4F55-88AB-67163B82AC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2364988"/>
            <a:ext cx="3952875" cy="2264161"/>
          </a:xfrm>
          <a:prstGeom prst="rect">
            <a:avLst/>
          </a:prstGeom>
        </p:spPr>
      </p:pic>
      <p:sp>
        <p:nvSpPr>
          <p:cNvPr id="33" name="Rectangle 32">
            <a:hlinkClick r:id="rId2"/>
            <a:extLst>
              <a:ext uri="{FF2B5EF4-FFF2-40B4-BE49-F238E27FC236}">
                <a16:creationId xmlns:a16="http://schemas.microsoft.com/office/drawing/2014/main" id="{37BE1C2D-541E-4E58-A107-62A18CF75D9C}"/>
              </a:ext>
            </a:extLst>
          </p:cNvPr>
          <p:cNvSpPr/>
          <p:nvPr/>
        </p:nvSpPr>
        <p:spPr bwMode="auto">
          <a:xfrm>
            <a:off x="7573387" y="2914652"/>
            <a:ext cx="584776" cy="83343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34268" tIns="17134" rIns="34268" bIns="17134" numCol="1" rtlCol="0" anchor="ctr"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34" name="Rectangle 33">
            <a:hlinkClick r:id="rId2"/>
            <a:extLst>
              <a:ext uri="{FF2B5EF4-FFF2-40B4-BE49-F238E27FC236}">
                <a16:creationId xmlns:a16="http://schemas.microsoft.com/office/drawing/2014/main" id="{33289B9C-B89A-4451-BEE0-AE553139502F}"/>
              </a:ext>
            </a:extLst>
          </p:cNvPr>
          <p:cNvSpPr/>
          <p:nvPr/>
        </p:nvSpPr>
        <p:spPr bwMode="auto">
          <a:xfrm>
            <a:off x="7579774" y="3795711"/>
            <a:ext cx="584776" cy="83343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34268" tIns="17134" rIns="34268" bIns="17134" numCol="1" rtlCol="0" anchor="ctr"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38" name="Rectangle 37">
            <a:extLst>
              <a:ext uri="{FF2B5EF4-FFF2-40B4-BE49-F238E27FC236}">
                <a16:creationId xmlns:a16="http://schemas.microsoft.com/office/drawing/2014/main" id="{4ADCFD6D-1C2D-481D-88FF-6387DCAC5B37}"/>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9" name="Rectangle 38">
            <a:extLst>
              <a:ext uri="{FF2B5EF4-FFF2-40B4-BE49-F238E27FC236}">
                <a16:creationId xmlns:a16="http://schemas.microsoft.com/office/drawing/2014/main" id="{F55B8983-B49E-4308-9CEC-EC701FB3A2D2}"/>
              </a:ext>
            </a:extLst>
          </p:cNvPr>
          <p:cNvSpPr/>
          <p:nvPr/>
        </p:nvSpPr>
        <p:spPr bwMode="auto">
          <a:xfrm>
            <a:off x="8507600" y="4324350"/>
            <a:ext cx="366724" cy="3048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40" name="TextBox 39">
            <a:extLst>
              <a:ext uri="{FF2B5EF4-FFF2-40B4-BE49-F238E27FC236}">
                <a16:creationId xmlns:a16="http://schemas.microsoft.com/office/drawing/2014/main" id="{3ACFF7A7-8C39-41CE-858D-4FA7B7F967A2}"/>
              </a:ext>
            </a:extLst>
          </p:cNvPr>
          <p:cNvSpPr txBox="1"/>
          <p:nvPr/>
        </p:nvSpPr>
        <p:spPr>
          <a:xfrm rot="16200000">
            <a:off x="8179028" y="3455683"/>
            <a:ext cx="1167946"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Mary Walsh</a:t>
            </a:r>
          </a:p>
          <a:p>
            <a:pPr algn="l"/>
            <a:endParaRPr lang="en-GB" dirty="0"/>
          </a:p>
        </p:txBody>
      </p:sp>
      <p:sp>
        <p:nvSpPr>
          <p:cNvPr id="41" name="Rectangle 40">
            <a:extLst>
              <a:ext uri="{FF2B5EF4-FFF2-40B4-BE49-F238E27FC236}">
                <a16:creationId xmlns:a16="http://schemas.microsoft.com/office/drawing/2014/main" id="{30D2E647-1B09-4C98-8AA6-4FF38D96CB7E}"/>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44746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p:stCondLst>
                              <p:cond delay="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1+#ppt_w/2"/>
                                          </p:val>
                                        </p:tav>
                                        <p:tav tm="100000">
                                          <p:val>
                                            <p:strVal val="#ppt_x"/>
                                          </p:val>
                                        </p:tav>
                                      </p:tavLst>
                                    </p:anim>
                                    <p:anim calcmode="lin" valueType="num">
                                      <p:cBhvr additive="base">
                                        <p:cTn id="25" dur="500" fill="hold"/>
                                        <p:tgtEl>
                                          <p:spTgt spid="3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7409"/>
                                        </p:tgtEl>
                                        <p:attrNameLst>
                                          <p:attrName>style.visibility</p:attrName>
                                        </p:attrNameLst>
                                      </p:cBhvr>
                                      <p:to>
                                        <p:strVal val="visible"/>
                                      </p:to>
                                    </p:set>
                                    <p:animEffect transition="in" filter="fade">
                                      <p:cBhvr>
                                        <p:cTn id="33" dur="500"/>
                                        <p:tgtEl>
                                          <p:spTgt spid="17409"/>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7413"/>
                                        </p:tgtEl>
                                        <p:attrNameLst>
                                          <p:attrName>style.visibility</p:attrName>
                                        </p:attrNameLst>
                                      </p:cBhvr>
                                      <p:to>
                                        <p:strVal val="visible"/>
                                      </p:to>
                                    </p:set>
                                    <p:animEffect transition="in" filter="wipe(up)">
                                      <p:cBhvr>
                                        <p:cTn id="37" dur="500"/>
                                        <p:tgtEl>
                                          <p:spTgt spid="17413"/>
                                        </p:tgtEl>
                                      </p:cBhvr>
                                    </p:animEffec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409" grpId="0" animBg="1"/>
      <p:bldP spid="17413" grpId="0"/>
      <p:bldP spid="17415" grpId="0"/>
      <p:bldP spid="17416" grpId="0"/>
      <p:bldP spid="2" grpId="0" animBg="1"/>
      <p:bldP spid="33" grpId="0" animBg="1"/>
      <p:bldP spid="34" grpId="0" animBg="1"/>
      <p:bldP spid="38" grpId="0" animBg="1"/>
      <p:bldP spid="39" grpId="0" animBg="1"/>
      <p:bldP spid="40" grpId="0"/>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09056" y="1276350"/>
            <a:ext cx="3483173" cy="1022149"/>
            <a:chOff x="2690813" y="5427663"/>
            <a:chExt cx="9288462" cy="2725731"/>
          </a:xfrm>
        </p:grpSpPr>
        <p:sp>
          <p:nvSpPr>
            <p:cNvPr id="25627" name="Rectangle 8"/>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8" name="Rectangle 27"/>
            <p:cNvSpPr/>
            <p:nvPr/>
          </p:nvSpPr>
          <p:spPr bwMode="auto">
            <a:xfrm>
              <a:off x="2690813" y="5427663"/>
              <a:ext cx="4647406" cy="2725731"/>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25602" name="Rectangle 1"/>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5603"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5604" name="Rectangle 3"/>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5605" name="Rectangle 4"/>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06</a:t>
            </a:r>
          </a:p>
        </p:txBody>
      </p:sp>
      <p:sp>
        <p:nvSpPr>
          <p:cNvPr id="27653"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Security Tools</a:t>
            </a:r>
          </a:p>
        </p:txBody>
      </p:sp>
      <p:sp>
        <p:nvSpPr>
          <p:cNvPr id="27654"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Mary Walsh</a:t>
            </a:r>
          </a:p>
        </p:txBody>
      </p:sp>
      <p:sp>
        <p:nvSpPr>
          <p:cNvPr id="27667" name="Rectangle 19"/>
          <p:cNvSpPr>
            <a:spLocks/>
          </p:cNvSpPr>
          <p:nvPr/>
        </p:nvSpPr>
        <p:spPr bwMode="auto">
          <a:xfrm>
            <a:off x="2928938" y="1443630"/>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Puma Scan</a:t>
            </a:r>
          </a:p>
        </p:txBody>
      </p:sp>
      <p:sp>
        <p:nvSpPr>
          <p:cNvPr id="27668" name="Rectangle 20"/>
          <p:cNvSpPr>
            <a:spLocks/>
          </p:cNvSpPr>
          <p:nvPr/>
        </p:nvSpPr>
        <p:spPr bwMode="auto">
          <a:xfrm>
            <a:off x="2957512" y="1788911"/>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Checks C# and .NET vulnerabilities</a:t>
            </a:r>
          </a:p>
        </p:txBody>
      </p:sp>
      <p:grpSp>
        <p:nvGrpSpPr>
          <p:cNvPr id="52" name="Group 51">
            <a:extLst>
              <a:ext uri="{FF2B5EF4-FFF2-40B4-BE49-F238E27FC236}">
                <a16:creationId xmlns:a16="http://schemas.microsoft.com/office/drawing/2014/main" id="{E519EA2F-8D2E-4E88-8AE6-296065466AD1}"/>
              </a:ext>
            </a:extLst>
          </p:cNvPr>
          <p:cNvGrpSpPr/>
          <p:nvPr/>
        </p:nvGrpSpPr>
        <p:grpSpPr>
          <a:xfrm>
            <a:off x="4697908" y="1276350"/>
            <a:ext cx="3483173" cy="1022149"/>
            <a:chOff x="2690813" y="5427663"/>
            <a:chExt cx="9288462" cy="2725731"/>
          </a:xfrm>
        </p:grpSpPr>
        <p:sp>
          <p:nvSpPr>
            <p:cNvPr id="53" name="Rectangle 8">
              <a:extLst>
                <a:ext uri="{FF2B5EF4-FFF2-40B4-BE49-F238E27FC236}">
                  <a16:creationId xmlns:a16="http://schemas.microsoft.com/office/drawing/2014/main" id="{0F854CC2-0BA5-47B3-9146-DCD28A960B66}"/>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4" name="Rectangle 53">
              <a:extLst>
                <a:ext uri="{FF2B5EF4-FFF2-40B4-BE49-F238E27FC236}">
                  <a16:creationId xmlns:a16="http://schemas.microsoft.com/office/drawing/2014/main" id="{9351D38E-6F38-4279-8C42-6B7B407166EF}"/>
                </a:ext>
              </a:extLst>
            </p:cNvPr>
            <p:cNvSpPr/>
            <p:nvPr/>
          </p:nvSpPr>
          <p:spPr bwMode="auto">
            <a:xfrm>
              <a:off x="2690813" y="5427663"/>
              <a:ext cx="4647406" cy="272573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55" name="Rectangle 19">
            <a:extLst>
              <a:ext uri="{FF2B5EF4-FFF2-40B4-BE49-F238E27FC236}">
                <a16:creationId xmlns:a16="http://schemas.microsoft.com/office/drawing/2014/main" id="{921C5130-4E17-4496-8E3A-138B6D439362}"/>
              </a:ext>
            </a:extLst>
          </p:cNvPr>
          <p:cNvSpPr>
            <a:spLocks/>
          </p:cNvSpPr>
          <p:nvPr/>
        </p:nvSpPr>
        <p:spPr bwMode="auto">
          <a:xfrm>
            <a:off x="6617790" y="1443630"/>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SonarQube</a:t>
            </a:r>
          </a:p>
        </p:txBody>
      </p:sp>
      <p:sp>
        <p:nvSpPr>
          <p:cNvPr id="56" name="Rectangle 20">
            <a:extLst>
              <a:ext uri="{FF2B5EF4-FFF2-40B4-BE49-F238E27FC236}">
                <a16:creationId xmlns:a16="http://schemas.microsoft.com/office/drawing/2014/main" id="{2C9DA425-6D43-4A23-9FB5-6916370C2AB3}"/>
              </a:ext>
            </a:extLst>
          </p:cNvPr>
          <p:cNvSpPr>
            <a:spLocks/>
          </p:cNvSpPr>
          <p:nvPr/>
        </p:nvSpPr>
        <p:spPr bwMode="auto">
          <a:xfrm>
            <a:off x="6646364" y="1788911"/>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Static analysis of code</a:t>
            </a:r>
          </a:p>
        </p:txBody>
      </p:sp>
      <p:grpSp>
        <p:nvGrpSpPr>
          <p:cNvPr id="57" name="Group 56">
            <a:extLst>
              <a:ext uri="{FF2B5EF4-FFF2-40B4-BE49-F238E27FC236}">
                <a16:creationId xmlns:a16="http://schemas.microsoft.com/office/drawing/2014/main" id="{4A96412E-D955-48C3-85A5-03A183BAF2FD}"/>
              </a:ext>
            </a:extLst>
          </p:cNvPr>
          <p:cNvGrpSpPr/>
          <p:nvPr/>
        </p:nvGrpSpPr>
        <p:grpSpPr>
          <a:xfrm>
            <a:off x="1009056" y="2422071"/>
            <a:ext cx="3483173" cy="1022149"/>
            <a:chOff x="2690813" y="5427663"/>
            <a:chExt cx="9288462" cy="2725731"/>
          </a:xfrm>
        </p:grpSpPr>
        <p:sp>
          <p:nvSpPr>
            <p:cNvPr id="58" name="Rectangle 8">
              <a:extLst>
                <a:ext uri="{FF2B5EF4-FFF2-40B4-BE49-F238E27FC236}">
                  <a16:creationId xmlns:a16="http://schemas.microsoft.com/office/drawing/2014/main" id="{7687C963-A9DB-46C7-AD2D-4D93AB057973}"/>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9" name="Rectangle 58">
              <a:extLst>
                <a:ext uri="{FF2B5EF4-FFF2-40B4-BE49-F238E27FC236}">
                  <a16:creationId xmlns:a16="http://schemas.microsoft.com/office/drawing/2014/main" id="{C7C62FCC-0304-4AB5-850C-9E7037E2E5A4}"/>
                </a:ext>
              </a:extLst>
            </p:cNvPr>
            <p:cNvSpPr/>
            <p:nvPr/>
          </p:nvSpPr>
          <p:spPr bwMode="auto">
            <a:xfrm>
              <a:off x="2690813" y="5427663"/>
              <a:ext cx="4647406" cy="2725731"/>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60" name="Rectangle 19">
            <a:extLst>
              <a:ext uri="{FF2B5EF4-FFF2-40B4-BE49-F238E27FC236}">
                <a16:creationId xmlns:a16="http://schemas.microsoft.com/office/drawing/2014/main" id="{E76ED5C7-0935-4B59-9173-34CC7155F04F}"/>
              </a:ext>
            </a:extLst>
          </p:cNvPr>
          <p:cNvSpPr>
            <a:spLocks/>
          </p:cNvSpPr>
          <p:nvPr/>
        </p:nvSpPr>
        <p:spPr bwMode="auto">
          <a:xfrm>
            <a:off x="2928938" y="258935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OWASP</a:t>
            </a:r>
          </a:p>
        </p:txBody>
      </p:sp>
      <p:sp>
        <p:nvSpPr>
          <p:cNvPr id="61" name="Rectangle 20">
            <a:extLst>
              <a:ext uri="{FF2B5EF4-FFF2-40B4-BE49-F238E27FC236}">
                <a16:creationId xmlns:a16="http://schemas.microsoft.com/office/drawing/2014/main" id="{02B3C3A5-7F64-41E6-BA17-0DA6100D7247}"/>
              </a:ext>
            </a:extLst>
          </p:cNvPr>
          <p:cNvSpPr>
            <a:spLocks/>
          </p:cNvSpPr>
          <p:nvPr/>
        </p:nvSpPr>
        <p:spPr bwMode="auto">
          <a:xfrm>
            <a:off x="2957512" y="293463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Dependency check</a:t>
            </a:r>
          </a:p>
          <a:p>
            <a:pPr algn="l">
              <a:lnSpc>
                <a:spcPct val="120000"/>
              </a:lnSpc>
            </a:pPr>
            <a:r>
              <a:rPr lang="en-US" sz="700" dirty="0">
                <a:solidFill>
                  <a:srgbClr val="FFFFFF"/>
                </a:solidFill>
                <a:latin typeface="Open Sans" charset="0"/>
                <a:cs typeface="Open Sans" charset="0"/>
                <a:sym typeface="Open Sans" charset="0"/>
              </a:rPr>
              <a:t>Project dependencies</a:t>
            </a:r>
          </a:p>
        </p:txBody>
      </p:sp>
      <p:grpSp>
        <p:nvGrpSpPr>
          <p:cNvPr id="62" name="Group 61">
            <a:extLst>
              <a:ext uri="{FF2B5EF4-FFF2-40B4-BE49-F238E27FC236}">
                <a16:creationId xmlns:a16="http://schemas.microsoft.com/office/drawing/2014/main" id="{2B475642-56AC-4E83-9B90-D389C9E7D9BC}"/>
              </a:ext>
            </a:extLst>
          </p:cNvPr>
          <p:cNvGrpSpPr/>
          <p:nvPr/>
        </p:nvGrpSpPr>
        <p:grpSpPr>
          <a:xfrm>
            <a:off x="4697908" y="2422071"/>
            <a:ext cx="3483173" cy="1022149"/>
            <a:chOff x="2690813" y="5427663"/>
            <a:chExt cx="9288462" cy="2725731"/>
          </a:xfrm>
        </p:grpSpPr>
        <p:sp>
          <p:nvSpPr>
            <p:cNvPr id="63" name="Rectangle 8">
              <a:extLst>
                <a:ext uri="{FF2B5EF4-FFF2-40B4-BE49-F238E27FC236}">
                  <a16:creationId xmlns:a16="http://schemas.microsoft.com/office/drawing/2014/main" id="{6306BECE-1CF8-4964-A3CF-749BE074B851}"/>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4" name="Rectangle 63">
              <a:extLst>
                <a:ext uri="{FF2B5EF4-FFF2-40B4-BE49-F238E27FC236}">
                  <a16:creationId xmlns:a16="http://schemas.microsoft.com/office/drawing/2014/main" id="{79E5B6DC-3339-42D6-99F4-600ABB8490AE}"/>
                </a:ext>
              </a:extLst>
            </p:cNvPr>
            <p:cNvSpPr/>
            <p:nvPr/>
          </p:nvSpPr>
          <p:spPr bwMode="auto">
            <a:xfrm>
              <a:off x="2690813" y="5427663"/>
              <a:ext cx="4647406" cy="2725731"/>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65" name="Rectangle 19">
            <a:extLst>
              <a:ext uri="{FF2B5EF4-FFF2-40B4-BE49-F238E27FC236}">
                <a16:creationId xmlns:a16="http://schemas.microsoft.com/office/drawing/2014/main" id="{5150BEB4-A585-40C8-9852-ABA638556713}"/>
              </a:ext>
            </a:extLst>
          </p:cNvPr>
          <p:cNvSpPr>
            <a:spLocks/>
          </p:cNvSpPr>
          <p:nvPr/>
        </p:nvSpPr>
        <p:spPr bwMode="auto">
          <a:xfrm>
            <a:off x="6617790" y="258935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Ansible Vault</a:t>
            </a:r>
          </a:p>
        </p:txBody>
      </p:sp>
      <p:sp>
        <p:nvSpPr>
          <p:cNvPr id="66" name="Rectangle 20">
            <a:extLst>
              <a:ext uri="{FF2B5EF4-FFF2-40B4-BE49-F238E27FC236}">
                <a16:creationId xmlns:a16="http://schemas.microsoft.com/office/drawing/2014/main" id="{ED5B9CB5-048E-4025-9280-61713DC8F729}"/>
              </a:ext>
            </a:extLst>
          </p:cNvPr>
          <p:cNvSpPr>
            <a:spLocks/>
          </p:cNvSpPr>
          <p:nvPr/>
        </p:nvSpPr>
        <p:spPr bwMode="auto">
          <a:xfrm>
            <a:off x="6646364" y="293463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Encrupt</a:t>
            </a:r>
            <a:r>
              <a:rPr lang="en-US" sz="700" dirty="0">
                <a:solidFill>
                  <a:srgbClr val="FFFFFF"/>
                </a:solidFill>
                <a:latin typeface="Open Sans" charset="0"/>
                <a:cs typeface="Open Sans" charset="0"/>
                <a:sym typeface="Open Sans" charset="0"/>
              </a:rPr>
              <a:t> sensitive data to store in source code</a:t>
            </a:r>
          </a:p>
        </p:txBody>
      </p:sp>
      <p:grpSp>
        <p:nvGrpSpPr>
          <p:cNvPr id="67" name="Group 66">
            <a:extLst>
              <a:ext uri="{FF2B5EF4-FFF2-40B4-BE49-F238E27FC236}">
                <a16:creationId xmlns:a16="http://schemas.microsoft.com/office/drawing/2014/main" id="{39FF33E9-EA18-4EBC-94F8-C9DBA83BBF38}"/>
              </a:ext>
            </a:extLst>
          </p:cNvPr>
          <p:cNvGrpSpPr/>
          <p:nvPr/>
        </p:nvGrpSpPr>
        <p:grpSpPr>
          <a:xfrm>
            <a:off x="1009056" y="3607001"/>
            <a:ext cx="3483173" cy="1022149"/>
            <a:chOff x="2690813" y="5427663"/>
            <a:chExt cx="9288462" cy="2725731"/>
          </a:xfrm>
        </p:grpSpPr>
        <p:sp>
          <p:nvSpPr>
            <p:cNvPr id="68" name="Rectangle 8">
              <a:extLst>
                <a:ext uri="{FF2B5EF4-FFF2-40B4-BE49-F238E27FC236}">
                  <a16:creationId xmlns:a16="http://schemas.microsoft.com/office/drawing/2014/main" id="{F31108B6-1FF7-435D-9630-C0BD7878726B}"/>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9" name="Rectangle 68">
              <a:extLst>
                <a:ext uri="{FF2B5EF4-FFF2-40B4-BE49-F238E27FC236}">
                  <a16:creationId xmlns:a16="http://schemas.microsoft.com/office/drawing/2014/main" id="{BFF3170E-519A-4D3E-9E7A-3AF77BE8E089}"/>
                </a:ext>
              </a:extLst>
            </p:cNvPr>
            <p:cNvSpPr/>
            <p:nvPr/>
          </p:nvSpPr>
          <p:spPr bwMode="auto">
            <a:xfrm>
              <a:off x="2690813" y="5427663"/>
              <a:ext cx="4647406" cy="2725731"/>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70" name="Rectangle 19">
            <a:extLst>
              <a:ext uri="{FF2B5EF4-FFF2-40B4-BE49-F238E27FC236}">
                <a16:creationId xmlns:a16="http://schemas.microsoft.com/office/drawing/2014/main" id="{57096B3E-0E96-401B-AD1E-93FBBD3291B3}"/>
              </a:ext>
            </a:extLst>
          </p:cNvPr>
          <p:cNvSpPr>
            <a:spLocks/>
          </p:cNvSpPr>
          <p:nvPr/>
        </p:nvSpPr>
        <p:spPr bwMode="auto">
          <a:xfrm>
            <a:off x="2928938" y="377428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Open SCAP</a:t>
            </a:r>
          </a:p>
        </p:txBody>
      </p:sp>
      <p:sp>
        <p:nvSpPr>
          <p:cNvPr id="71" name="Rectangle 20">
            <a:extLst>
              <a:ext uri="{FF2B5EF4-FFF2-40B4-BE49-F238E27FC236}">
                <a16:creationId xmlns:a16="http://schemas.microsoft.com/office/drawing/2014/main" id="{E9743ECA-D77E-469E-B5B5-5BEAA378F2A3}"/>
              </a:ext>
            </a:extLst>
          </p:cNvPr>
          <p:cNvSpPr>
            <a:spLocks/>
          </p:cNvSpPr>
          <p:nvPr/>
        </p:nvSpPr>
        <p:spPr bwMode="auto">
          <a:xfrm>
            <a:off x="2957512" y="411956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Multiple tools, help with enforcement of security baselines</a:t>
            </a:r>
          </a:p>
        </p:txBody>
      </p:sp>
      <p:grpSp>
        <p:nvGrpSpPr>
          <p:cNvPr id="72" name="Group 71">
            <a:extLst>
              <a:ext uri="{FF2B5EF4-FFF2-40B4-BE49-F238E27FC236}">
                <a16:creationId xmlns:a16="http://schemas.microsoft.com/office/drawing/2014/main" id="{007A61A2-37C5-4901-BE1B-5E26489E5DBF}"/>
              </a:ext>
            </a:extLst>
          </p:cNvPr>
          <p:cNvGrpSpPr/>
          <p:nvPr/>
        </p:nvGrpSpPr>
        <p:grpSpPr>
          <a:xfrm>
            <a:off x="4697908" y="3607001"/>
            <a:ext cx="3483173" cy="1022149"/>
            <a:chOff x="2690813" y="5427663"/>
            <a:chExt cx="9288462" cy="2725731"/>
          </a:xfrm>
        </p:grpSpPr>
        <p:sp>
          <p:nvSpPr>
            <p:cNvPr id="73" name="Rectangle 8">
              <a:extLst>
                <a:ext uri="{FF2B5EF4-FFF2-40B4-BE49-F238E27FC236}">
                  <a16:creationId xmlns:a16="http://schemas.microsoft.com/office/drawing/2014/main" id="{297DCBAC-F596-49CB-8F78-0BF6BB0EECCA}"/>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74" name="Rectangle 73">
              <a:extLst>
                <a:ext uri="{FF2B5EF4-FFF2-40B4-BE49-F238E27FC236}">
                  <a16:creationId xmlns:a16="http://schemas.microsoft.com/office/drawing/2014/main" id="{2B468FC2-1D3A-4E17-8AA4-E2AA16B898A2}"/>
                </a:ext>
              </a:extLst>
            </p:cNvPr>
            <p:cNvSpPr/>
            <p:nvPr/>
          </p:nvSpPr>
          <p:spPr bwMode="auto">
            <a:xfrm>
              <a:off x="2690813" y="5427663"/>
              <a:ext cx="4647406" cy="2725731"/>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75" name="Rectangle 19">
            <a:extLst>
              <a:ext uri="{FF2B5EF4-FFF2-40B4-BE49-F238E27FC236}">
                <a16:creationId xmlns:a16="http://schemas.microsoft.com/office/drawing/2014/main" id="{9D0DA057-9D31-403D-85A9-D4DC34AE29DE}"/>
              </a:ext>
            </a:extLst>
          </p:cNvPr>
          <p:cNvSpPr>
            <a:spLocks/>
          </p:cNvSpPr>
          <p:nvPr/>
        </p:nvSpPr>
        <p:spPr bwMode="auto">
          <a:xfrm>
            <a:off x="6617790" y="377428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Audit Trail</a:t>
            </a:r>
          </a:p>
          <a:p>
            <a:pPr algn="l"/>
            <a:endParaRPr lang="en-US" sz="1400" dirty="0">
              <a:solidFill>
                <a:srgbClr val="FFFFFF"/>
              </a:solidFill>
              <a:latin typeface="Open Sans Light" charset="0"/>
              <a:cs typeface="Open Sans Light" charset="0"/>
              <a:sym typeface="Open Sans Light" charset="0"/>
            </a:endParaRPr>
          </a:p>
        </p:txBody>
      </p:sp>
      <p:sp>
        <p:nvSpPr>
          <p:cNvPr id="76" name="Rectangle 20">
            <a:extLst>
              <a:ext uri="{FF2B5EF4-FFF2-40B4-BE49-F238E27FC236}">
                <a16:creationId xmlns:a16="http://schemas.microsoft.com/office/drawing/2014/main" id="{A8AC5358-8309-4E01-BE2F-06E2F7561B18}"/>
              </a:ext>
            </a:extLst>
          </p:cNvPr>
          <p:cNvSpPr>
            <a:spLocks/>
          </p:cNvSpPr>
          <p:nvPr/>
        </p:nvSpPr>
        <p:spPr bwMode="auto">
          <a:xfrm>
            <a:off x="6646364" y="411956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GB" sz="700" dirty="0">
                <a:solidFill>
                  <a:srgbClr val="FFFFFF"/>
                </a:solidFill>
                <a:latin typeface="Open Sans" charset="0"/>
                <a:cs typeface="Open Sans" charset="0"/>
                <a:sym typeface="Open Sans" charset="0"/>
              </a:rPr>
              <a:t>Logs. Display to console or can be saved to log file on a server </a:t>
            </a:r>
            <a:endParaRPr lang="en-US" sz="700" dirty="0">
              <a:solidFill>
                <a:srgbClr val="FFFFFF"/>
              </a:solidFill>
              <a:latin typeface="Open Sans" charset="0"/>
              <a:cs typeface="Open Sans" charset="0"/>
              <a:sym typeface="Open Sans" charset="0"/>
            </a:endParaRPr>
          </a:p>
        </p:txBody>
      </p:sp>
      <p:sp>
        <p:nvSpPr>
          <p:cNvPr id="86" name="Rectangle 85">
            <a:extLst>
              <a:ext uri="{FF2B5EF4-FFF2-40B4-BE49-F238E27FC236}">
                <a16:creationId xmlns:a16="http://schemas.microsoft.com/office/drawing/2014/main" id="{50DD1054-0B50-4F32-B5C9-DA75861EAF6D}"/>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87" name="Rectangle 86">
            <a:extLst>
              <a:ext uri="{FF2B5EF4-FFF2-40B4-BE49-F238E27FC236}">
                <a16:creationId xmlns:a16="http://schemas.microsoft.com/office/drawing/2014/main" id="{842CFFB2-8E93-41F7-9721-8C9E30E04CC1}"/>
              </a:ext>
            </a:extLst>
          </p:cNvPr>
          <p:cNvSpPr/>
          <p:nvPr/>
        </p:nvSpPr>
        <p:spPr bwMode="auto">
          <a:xfrm>
            <a:off x="8507600" y="4324350"/>
            <a:ext cx="366724" cy="304800"/>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88" name="TextBox 87">
            <a:extLst>
              <a:ext uri="{FF2B5EF4-FFF2-40B4-BE49-F238E27FC236}">
                <a16:creationId xmlns:a16="http://schemas.microsoft.com/office/drawing/2014/main" id="{CCA3AA8C-C163-49A3-AED0-F274513F5383}"/>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89" name="Rectangle 88">
            <a:extLst>
              <a:ext uri="{FF2B5EF4-FFF2-40B4-BE49-F238E27FC236}">
                <a16:creationId xmlns:a16="http://schemas.microsoft.com/office/drawing/2014/main" id="{4E283E74-678C-4143-ACE4-72CE6A33338A}"/>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375355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4"/>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7667"/>
                                        </p:tgtEl>
                                        <p:attrNameLst>
                                          <p:attrName>style.visibility</p:attrName>
                                        </p:attrNameLst>
                                      </p:cBhvr>
                                      <p:to>
                                        <p:strVal val="visible"/>
                                      </p:to>
                                    </p:set>
                                    <p:animEffect transition="in" filter="wipe(left)">
                                      <p:cBhvr>
                                        <p:cTn id="15" dur="10"/>
                                        <p:tgtEl>
                                          <p:spTgt spid="2766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668"/>
                                        </p:tgtEl>
                                        <p:attrNameLst>
                                          <p:attrName>style.visibility</p:attrName>
                                        </p:attrNameLst>
                                      </p:cBhvr>
                                      <p:to>
                                        <p:strVal val="visible"/>
                                      </p:to>
                                    </p:set>
                                    <p:animEffect transition="in" filter="fade">
                                      <p:cBhvr>
                                        <p:cTn id="18" dur="10"/>
                                        <p:tgtEl>
                                          <p:spTgt spid="27668"/>
                                        </p:tgtEl>
                                      </p:cBhvr>
                                    </p:animEffect>
                                  </p:childTnLst>
                                </p:cTn>
                              </p:par>
                              <p:par>
                                <p:cTn id="19" presetID="10"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10"/>
                                        <p:tgtEl>
                                          <p:spTgt spid="5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
                                        <p:tgtEl>
                                          <p:spTgt spid="56"/>
                                        </p:tgtEl>
                                      </p:cBhvr>
                                    </p:animEffect>
                                  </p:childTnLst>
                                </p:cTn>
                              </p:par>
                            </p:childTnLst>
                          </p:cTn>
                        </p:par>
                        <p:par>
                          <p:cTn id="29" fill="hold">
                            <p:stCondLst>
                              <p:cond delay="1010"/>
                            </p:stCondLst>
                            <p:childTnLst>
                              <p:par>
                                <p:cTn id="30" presetID="10" presetClass="entr" presetSubtype="0"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1510"/>
                            </p:stCondLst>
                            <p:childTnLst>
                              <p:par>
                                <p:cTn id="34" presetID="22" presetClass="entr" presetSubtype="8" fill="hold" grpId="0"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10"/>
                                        <p:tgtEl>
                                          <p:spTgt spid="6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10"/>
                                        <p:tgtEl>
                                          <p:spTgt spid="61"/>
                                        </p:tgtEl>
                                      </p:cBhvr>
                                    </p:animEffect>
                                  </p:childTnLst>
                                </p:cTn>
                              </p:par>
                              <p:par>
                                <p:cTn id="40" presetID="10" presetClass="entr" presetSubtype="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par>
                          <p:cTn id="43" fill="hold">
                            <p:stCondLst>
                              <p:cond delay="2010"/>
                            </p:stCondLst>
                            <p:childTnLst>
                              <p:par>
                                <p:cTn id="44" presetID="22" presetClass="entr" presetSubtype="8"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left)">
                                      <p:cBhvr>
                                        <p:cTn id="46" dur="10"/>
                                        <p:tgtEl>
                                          <p:spTgt spid="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10"/>
                                        <p:tgtEl>
                                          <p:spTgt spid="66"/>
                                        </p:tgtEl>
                                      </p:cBhvr>
                                    </p:animEffect>
                                  </p:childTnLst>
                                </p:cTn>
                              </p:par>
                            </p:childTnLst>
                          </p:cTn>
                        </p:par>
                        <p:par>
                          <p:cTn id="50" fill="hold">
                            <p:stCondLst>
                              <p:cond delay="2020"/>
                            </p:stCondLst>
                            <p:childTnLst>
                              <p:par>
                                <p:cTn id="51" presetID="10" presetClass="entr" presetSubtype="0" fill="hold" nodeType="after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par>
                          <p:cTn id="54" fill="hold">
                            <p:stCondLst>
                              <p:cond delay="2520"/>
                            </p:stCondLst>
                            <p:childTnLst>
                              <p:par>
                                <p:cTn id="55" presetID="22" presetClass="entr" presetSubtype="8"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left)">
                                      <p:cBhvr>
                                        <p:cTn id="57" dur="10"/>
                                        <p:tgtEl>
                                          <p:spTgt spid="7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10"/>
                                        <p:tgtEl>
                                          <p:spTgt spid="71"/>
                                        </p:tgtEl>
                                      </p:cBhvr>
                                    </p:animEffect>
                                  </p:childTnLst>
                                </p:cTn>
                              </p:par>
                              <p:par>
                                <p:cTn id="61" presetID="10"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par>
                          <p:cTn id="64" fill="hold">
                            <p:stCondLst>
                              <p:cond delay="3020"/>
                            </p:stCondLst>
                            <p:childTnLst>
                              <p:par>
                                <p:cTn id="65" presetID="22" presetClass="entr" presetSubtype="8"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10"/>
                                        <p:tgtEl>
                                          <p:spTgt spid="7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fade">
                                      <p:cBhvr>
                                        <p:cTn id="70" dur="10"/>
                                        <p:tgtEl>
                                          <p:spTgt spid="76"/>
                                        </p:tgtEl>
                                      </p:cBhvr>
                                    </p:animEffect>
                                  </p:childTnLst>
                                </p:cTn>
                              </p:par>
                            </p:childTnLst>
                          </p:cTn>
                        </p:par>
                        <p:par>
                          <p:cTn id="71" fill="hold">
                            <p:stCondLst>
                              <p:cond delay="3030"/>
                            </p:stCondLst>
                            <p:childTnLst>
                              <p:par>
                                <p:cTn id="72" presetID="1" presetClass="entr" presetSubtype="0"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4" grpId="0"/>
      <p:bldP spid="27667" grpId="0"/>
      <p:bldP spid="27668" grpId="0"/>
      <p:bldP spid="55" grpId="0"/>
      <p:bldP spid="56" grpId="0"/>
      <p:bldP spid="60" grpId="0"/>
      <p:bldP spid="61" grpId="0"/>
      <p:bldP spid="65" grpId="0"/>
      <p:bldP spid="66" grpId="0"/>
      <p:bldP spid="70" grpId="0"/>
      <p:bldP spid="71" grpId="0"/>
      <p:bldP spid="75" grpId="0"/>
      <p:bldP spid="76" grpId="0"/>
      <p:bldP spid="86" grpId="0" animBg="1"/>
      <p:bldP spid="87" grpId="0" animBg="1"/>
      <p:bldP spid="88" grpId="0"/>
      <p:bldP spid="8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07</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Dev Staging </a:t>
            </a:r>
            <a:r>
              <a:rPr lang="en-US" sz="2400">
                <a:solidFill>
                  <a:srgbClr val="00B050"/>
                </a:solidFill>
                <a:latin typeface="Open Sans Light" charset="0"/>
                <a:cs typeface="Open Sans Light" charset="0"/>
                <a:sym typeface="Open Sans Light" charset="0"/>
              </a:rPr>
              <a:t>&amp; Production</a:t>
            </a:r>
            <a:endParaRPr lang="en-US" sz="2400" dirty="0">
              <a:solidFill>
                <a:srgbClr val="00B050"/>
              </a:solidFill>
              <a:latin typeface="Open Sans Light" charset="0"/>
              <a:cs typeface="Open Sans Light" charset="0"/>
              <a:sym typeface="Open Sans Light" charset="0"/>
            </a:endParaRP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5" name="Picture 3" descr="F:\CrowSoft\Environments.jpg">
            <a:extLst>
              <a:ext uri="{FF2B5EF4-FFF2-40B4-BE49-F238E27FC236}">
                <a16:creationId xmlns:a16="http://schemas.microsoft.com/office/drawing/2014/main" id="{2207CE9E-BBD6-433D-95A5-21CA744596F8}"/>
              </a:ext>
            </a:extLst>
          </p:cNvPr>
          <p:cNvPicPr>
            <a:picLocks noChangeAspect="1" noChangeArrowheads="1"/>
          </p:cNvPicPr>
          <p:nvPr/>
        </p:nvPicPr>
        <p:blipFill>
          <a:blip r:embed="rId2" cstate="print"/>
          <a:srcRect/>
          <a:stretch>
            <a:fillRect/>
          </a:stretch>
        </p:blipFill>
        <p:spPr bwMode="auto">
          <a:xfrm>
            <a:off x="1371600" y="1297328"/>
            <a:ext cx="6172200" cy="3331822"/>
          </a:xfrm>
          <a:prstGeom prst="rect">
            <a:avLst/>
          </a:prstGeom>
          <a:noFill/>
        </p:spPr>
      </p:pic>
      <p:sp>
        <p:nvSpPr>
          <p:cNvPr id="35" name="Rectangle 34">
            <a:extLst>
              <a:ext uri="{FF2B5EF4-FFF2-40B4-BE49-F238E27FC236}">
                <a16:creationId xmlns:a16="http://schemas.microsoft.com/office/drawing/2014/main" id="{C7C049A3-A876-4F99-842F-E2E74FD6AE37}"/>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6" name="Rectangle 35">
            <a:extLst>
              <a:ext uri="{FF2B5EF4-FFF2-40B4-BE49-F238E27FC236}">
                <a16:creationId xmlns:a16="http://schemas.microsoft.com/office/drawing/2014/main" id="{ACDDB2DB-48E5-4EA3-9150-FAC41A5B426A}"/>
              </a:ext>
            </a:extLst>
          </p:cNvPr>
          <p:cNvSpPr/>
          <p:nvPr/>
        </p:nvSpPr>
        <p:spPr bwMode="auto">
          <a:xfrm>
            <a:off x="8507600" y="4324350"/>
            <a:ext cx="366724" cy="3048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7" name="TextBox 36">
            <a:extLst>
              <a:ext uri="{FF2B5EF4-FFF2-40B4-BE49-F238E27FC236}">
                <a16:creationId xmlns:a16="http://schemas.microsoft.com/office/drawing/2014/main" id="{65724ED7-899D-4721-8EAF-9E040AAA5C71}"/>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38" name="Rectangle 37">
            <a:extLst>
              <a:ext uri="{FF2B5EF4-FFF2-40B4-BE49-F238E27FC236}">
                <a16:creationId xmlns:a16="http://schemas.microsoft.com/office/drawing/2014/main" id="{6EAB45B6-7BB6-4EC4-A422-75B1B2F7001D}"/>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037586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55" presetClass="entr" presetSubtype="0" fill="hold" grpId="0" nodeType="withEffect">
                                  <p:stCondLst>
                                    <p:cond delay="0"/>
                                  </p:stCondLst>
                                  <p:iterate type="wd">
                                    <p:tmPct val="10000"/>
                                  </p:iterate>
                                  <p:childTnLst>
                                    <p:set>
                                      <p:cBhvr>
                                        <p:cTn id="8" dur="1" fill="hold">
                                          <p:stCondLst>
                                            <p:cond delay="0"/>
                                          </p:stCondLst>
                                        </p:cTn>
                                        <p:tgtEl>
                                          <p:spTgt spid="19465"/>
                                        </p:tgtEl>
                                        <p:attrNameLst>
                                          <p:attrName>style.visibility</p:attrName>
                                        </p:attrNameLst>
                                      </p:cBhvr>
                                      <p:to>
                                        <p:strVal val="visible"/>
                                      </p:to>
                                    </p:set>
                                    <p:anim calcmode="lin" valueType="num">
                                      <p:cBhvr>
                                        <p:cTn id="9" dur="500" fill="hold"/>
                                        <p:tgtEl>
                                          <p:spTgt spid="19465"/>
                                        </p:tgtEl>
                                        <p:attrNameLst>
                                          <p:attrName>ppt_w</p:attrName>
                                        </p:attrNameLst>
                                      </p:cBhvr>
                                      <p:tavLst>
                                        <p:tav tm="0">
                                          <p:val>
                                            <p:strVal val="#ppt_w*0.70"/>
                                          </p:val>
                                        </p:tav>
                                        <p:tav tm="100000">
                                          <p:val>
                                            <p:strVal val="#ppt_w"/>
                                          </p:val>
                                        </p:tav>
                                      </p:tavLst>
                                    </p:anim>
                                    <p:anim calcmode="lin" valueType="num">
                                      <p:cBhvr>
                                        <p:cTn id="10" dur="500" fill="hold"/>
                                        <p:tgtEl>
                                          <p:spTgt spid="19465"/>
                                        </p:tgtEl>
                                        <p:attrNameLst>
                                          <p:attrName>ppt_h</p:attrName>
                                        </p:attrNameLst>
                                      </p:cBhvr>
                                      <p:tavLst>
                                        <p:tav tm="0">
                                          <p:val>
                                            <p:strVal val="#ppt_h"/>
                                          </p:val>
                                        </p:tav>
                                        <p:tav tm="100000">
                                          <p:val>
                                            <p:strVal val="#ppt_h"/>
                                          </p:val>
                                        </p:tav>
                                      </p:tavLst>
                                    </p:anim>
                                    <p:animEffect transition="in" filter="fade">
                                      <p:cBhvr>
                                        <p:cTn id="11" dur="500"/>
                                        <p:tgtEl>
                                          <p:spTgt spid="19465"/>
                                        </p:tgtEl>
                                      </p:cBhvr>
                                    </p:animEffect>
                                  </p:childTnLst>
                                </p:cTn>
                              </p:par>
                            </p:childTnLst>
                          </p:cTn>
                        </p:par>
                        <p:par>
                          <p:cTn id="12" fill="hold">
                            <p:stCondLst>
                              <p:cond delay="55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par>
                          <p:cTn id="23" fill="hold">
                            <p:stCondLst>
                              <p:cond delay="1050"/>
                            </p:stCondLst>
                            <p:childTnLst>
                              <p:par>
                                <p:cTn id="24" presetID="1"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35" grpId="0" animBg="1"/>
      <p:bldP spid="36" grpId="0" animBg="1"/>
      <p:bldP spid="37" grpId="0"/>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08</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Environments – Technology Stack</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6" name="Picture 3" descr="F:\CrowSoft\Technology Stack.jpg">
            <a:extLst>
              <a:ext uri="{FF2B5EF4-FFF2-40B4-BE49-F238E27FC236}">
                <a16:creationId xmlns:a16="http://schemas.microsoft.com/office/drawing/2014/main" id="{BAFC7014-D3AA-4197-9E59-2D8F47426EC3}"/>
              </a:ext>
            </a:extLst>
          </p:cNvPr>
          <p:cNvPicPr>
            <a:picLocks noChangeAspect="1" noChangeArrowheads="1"/>
          </p:cNvPicPr>
          <p:nvPr/>
        </p:nvPicPr>
        <p:blipFill rotWithShape="1">
          <a:blip r:embed="rId2" cstate="print"/>
          <a:srcRect b="86968"/>
          <a:stretch/>
        </p:blipFill>
        <p:spPr bwMode="auto">
          <a:xfrm>
            <a:off x="1121107" y="1428750"/>
            <a:ext cx="2993693" cy="536685"/>
          </a:xfrm>
          <a:prstGeom prst="rect">
            <a:avLst/>
          </a:prstGeom>
          <a:noFill/>
        </p:spPr>
      </p:pic>
      <p:pic>
        <p:nvPicPr>
          <p:cNvPr id="18" name="Picture 3" descr="F:\CrowSoft\Technology Stack.jpg">
            <a:extLst>
              <a:ext uri="{FF2B5EF4-FFF2-40B4-BE49-F238E27FC236}">
                <a16:creationId xmlns:a16="http://schemas.microsoft.com/office/drawing/2014/main" id="{E7908902-22D8-4363-841A-D5592412D45E}"/>
              </a:ext>
            </a:extLst>
          </p:cNvPr>
          <p:cNvPicPr>
            <a:picLocks noChangeAspect="1" noChangeArrowheads="1"/>
          </p:cNvPicPr>
          <p:nvPr/>
        </p:nvPicPr>
        <p:blipFill rotWithShape="1">
          <a:blip r:embed="rId2" cstate="print"/>
          <a:srcRect t="24112"/>
          <a:stretch/>
        </p:blipFill>
        <p:spPr bwMode="auto">
          <a:xfrm>
            <a:off x="4723513" y="1352550"/>
            <a:ext cx="2993693" cy="3125104"/>
          </a:xfrm>
          <a:prstGeom prst="rect">
            <a:avLst/>
          </a:prstGeom>
          <a:noFill/>
        </p:spPr>
      </p:pic>
      <p:cxnSp>
        <p:nvCxnSpPr>
          <p:cNvPr id="3" name="Straight Arrow Connector 2">
            <a:extLst>
              <a:ext uri="{FF2B5EF4-FFF2-40B4-BE49-F238E27FC236}">
                <a16:creationId xmlns:a16="http://schemas.microsoft.com/office/drawing/2014/main" id="{AF73A9A3-25C8-4140-AF25-C687242D70BC}"/>
              </a:ext>
            </a:extLst>
          </p:cNvPr>
          <p:cNvCxnSpPr/>
          <p:nvPr/>
        </p:nvCxnSpPr>
        <p:spPr bwMode="auto">
          <a:xfrm>
            <a:off x="3048000" y="1733550"/>
            <a:ext cx="2133600" cy="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5536AE4C-1CE1-48CB-9FCA-17C6CD7276C5}"/>
              </a:ext>
            </a:extLst>
          </p:cNvPr>
          <p:cNvSpPr txBox="1"/>
          <p:nvPr/>
        </p:nvSpPr>
        <p:spPr>
          <a:xfrm>
            <a:off x="3905608" y="1456551"/>
            <a:ext cx="504112" cy="276999"/>
          </a:xfrm>
          <a:prstGeom prst="rect">
            <a:avLst/>
          </a:prstGeom>
          <a:noFill/>
        </p:spPr>
        <p:txBody>
          <a:bodyPr wrap="none" rtlCol="0">
            <a:spAutoFit/>
          </a:bodyPr>
          <a:lstStyle/>
          <a:p>
            <a:r>
              <a:rPr lang="en-GB" sz="1200" dirty="0"/>
              <a:t>https</a:t>
            </a:r>
          </a:p>
        </p:txBody>
      </p:sp>
      <p:sp>
        <p:nvSpPr>
          <p:cNvPr id="38" name="Rectangle 37">
            <a:extLst>
              <a:ext uri="{FF2B5EF4-FFF2-40B4-BE49-F238E27FC236}">
                <a16:creationId xmlns:a16="http://schemas.microsoft.com/office/drawing/2014/main" id="{3D1450E2-1E04-4962-A370-DD30F24CF0C5}"/>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9" name="Rectangle 38">
            <a:extLst>
              <a:ext uri="{FF2B5EF4-FFF2-40B4-BE49-F238E27FC236}">
                <a16:creationId xmlns:a16="http://schemas.microsoft.com/office/drawing/2014/main" id="{E5C177F9-2D9F-4B3C-BD2D-9612A281CFBF}"/>
              </a:ext>
            </a:extLst>
          </p:cNvPr>
          <p:cNvSpPr/>
          <p:nvPr/>
        </p:nvSpPr>
        <p:spPr bwMode="auto">
          <a:xfrm>
            <a:off x="8507600" y="4324350"/>
            <a:ext cx="366724" cy="3048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40" name="TextBox 39">
            <a:extLst>
              <a:ext uri="{FF2B5EF4-FFF2-40B4-BE49-F238E27FC236}">
                <a16:creationId xmlns:a16="http://schemas.microsoft.com/office/drawing/2014/main" id="{CA1D62AD-7094-4900-A74A-76B50850E39B}"/>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Colin Kenny</a:t>
            </a:r>
          </a:p>
          <a:p>
            <a:pPr algn="l"/>
            <a:endParaRPr lang="en-GB" dirty="0"/>
          </a:p>
        </p:txBody>
      </p:sp>
      <p:sp>
        <p:nvSpPr>
          <p:cNvPr id="41" name="Rectangle 40">
            <a:extLst>
              <a:ext uri="{FF2B5EF4-FFF2-40B4-BE49-F238E27FC236}">
                <a16:creationId xmlns:a16="http://schemas.microsoft.com/office/drawing/2014/main" id="{E35A8FD8-FF6F-4011-BB51-10BF3876CD2F}"/>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145240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10" fill="hold"/>
                                        <p:tgtEl>
                                          <p:spTgt spid="18"/>
                                        </p:tgtEl>
                                        <p:attrNameLst>
                                          <p:attrName>ppt_w</p:attrName>
                                        </p:attrNameLst>
                                      </p:cBhvr>
                                      <p:tavLst>
                                        <p:tav tm="0">
                                          <p:val>
                                            <p:fltVal val="0"/>
                                          </p:val>
                                        </p:tav>
                                        <p:tav tm="100000">
                                          <p:val>
                                            <p:strVal val="#ppt_w"/>
                                          </p:val>
                                        </p:tav>
                                      </p:tavLst>
                                    </p:anim>
                                    <p:anim calcmode="lin" valueType="num">
                                      <p:cBhvr>
                                        <p:cTn id="29" dur="10" fill="hold"/>
                                        <p:tgtEl>
                                          <p:spTgt spid="18"/>
                                        </p:tgtEl>
                                        <p:attrNameLst>
                                          <p:attrName>ppt_h</p:attrName>
                                        </p:attrNameLst>
                                      </p:cBhvr>
                                      <p:tavLst>
                                        <p:tav tm="0">
                                          <p:val>
                                            <p:fltVal val="0"/>
                                          </p:val>
                                        </p:tav>
                                        <p:tav tm="100000">
                                          <p:val>
                                            <p:strVal val="#ppt_h"/>
                                          </p:val>
                                        </p:tav>
                                      </p:tavLst>
                                    </p:anim>
                                    <p:animEffect transition="in" filter="fade">
                                      <p:cBhvr>
                                        <p:cTn id="30" dur="10"/>
                                        <p:tgtEl>
                                          <p:spTgt spid="18"/>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 fill="hold"/>
                                        <p:tgtEl>
                                          <p:spTgt spid="3"/>
                                        </p:tgtEl>
                                        <p:attrNameLst>
                                          <p:attrName>ppt_w</p:attrName>
                                        </p:attrNameLst>
                                      </p:cBhvr>
                                      <p:tavLst>
                                        <p:tav tm="0">
                                          <p:val>
                                            <p:fltVal val="0"/>
                                          </p:val>
                                        </p:tav>
                                        <p:tav tm="100000">
                                          <p:val>
                                            <p:strVal val="#ppt_w"/>
                                          </p:val>
                                        </p:tav>
                                      </p:tavLst>
                                    </p:anim>
                                    <p:anim calcmode="lin" valueType="num">
                                      <p:cBhvr>
                                        <p:cTn id="34" dur="10" fill="hold"/>
                                        <p:tgtEl>
                                          <p:spTgt spid="3"/>
                                        </p:tgtEl>
                                        <p:attrNameLst>
                                          <p:attrName>ppt_h</p:attrName>
                                        </p:attrNameLst>
                                      </p:cBhvr>
                                      <p:tavLst>
                                        <p:tav tm="0">
                                          <p:val>
                                            <p:fltVal val="0"/>
                                          </p:val>
                                        </p:tav>
                                        <p:tav tm="100000">
                                          <p:val>
                                            <p:strVal val="#ppt_h"/>
                                          </p:val>
                                        </p:tav>
                                      </p:tavLst>
                                    </p:anim>
                                    <p:animEffect transition="in" filter="fade">
                                      <p:cBhvr>
                                        <p:cTn id="35" dur="10"/>
                                        <p:tgtEl>
                                          <p:spTgt spid="3"/>
                                        </p:tgtEl>
                                      </p:cBhvr>
                                    </p:animEffect>
                                  </p:childTnLst>
                                </p:cTn>
                              </p:par>
                            </p:childTnLst>
                          </p:cTn>
                        </p:par>
                        <p:par>
                          <p:cTn id="36" fill="hold">
                            <p:stCondLst>
                              <p:cond delay="510"/>
                            </p:stCondLst>
                            <p:childTnLst>
                              <p:par>
                                <p:cTn id="37" presetID="1"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5" grpId="0"/>
      <p:bldP spid="38" grpId="0" animBg="1"/>
      <p:bldP spid="39" grpId="0" animBg="1"/>
      <p:bldP spid="40" grpId="0"/>
      <p:bldP spid="4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DA531"/>
      </a:accent1>
      <a:accent2>
        <a:srgbClr val="333399"/>
      </a:accent2>
      <a:accent3>
        <a:srgbClr val="FFFFFF"/>
      </a:accent3>
      <a:accent4>
        <a:srgbClr val="000000"/>
      </a:accent4>
      <a:accent5>
        <a:srgbClr val="FECFAD"/>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AE00F0"/>
      </a:accent1>
      <a:accent2>
        <a:srgbClr val="333399"/>
      </a:accent2>
      <a:accent3>
        <a:srgbClr val="FFFFFF"/>
      </a:accent3>
      <a:accent4>
        <a:srgbClr val="000000"/>
      </a:accent4>
      <a:accent5>
        <a:srgbClr val="D3AAF6"/>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3260</TotalTime>
  <Pages>0</Pages>
  <Words>1020</Words>
  <Characters>0</Characters>
  <Application>Microsoft Office PowerPoint</Application>
  <PresentationFormat>On-screen Show (16:9)</PresentationFormat>
  <Lines>0</Lines>
  <Paragraphs>308</Paragraphs>
  <Slides>21</Slides>
  <Notes>0</Notes>
  <HiddenSlides>0</HiddenSlides>
  <MMClips>0</MMClips>
  <ScaleCrop>false</ScaleCrop>
  <HeadingPairs>
    <vt:vector size="6" baseType="variant">
      <vt:variant>
        <vt:lpstr>Fonts Used</vt:lpstr>
      </vt:variant>
      <vt:variant>
        <vt:i4>7</vt:i4>
      </vt:variant>
      <vt:variant>
        <vt:lpstr>Theme</vt:lpstr>
      </vt:variant>
      <vt:variant>
        <vt:i4>14</vt:i4>
      </vt:variant>
      <vt:variant>
        <vt:lpstr>Slide Titles</vt:lpstr>
      </vt:variant>
      <vt:variant>
        <vt:i4>21</vt:i4>
      </vt:variant>
    </vt:vector>
  </HeadingPairs>
  <TitlesOfParts>
    <vt:vector size="42" baseType="lpstr">
      <vt:lpstr>Arial</vt:lpstr>
      <vt:lpstr>Calibri</vt:lpstr>
      <vt:lpstr>Gill Sans</vt:lpstr>
      <vt:lpstr>Open Sans</vt:lpstr>
      <vt:lpstr>Open Sans Light</vt:lpstr>
      <vt:lpstr>Open Sans Light Italic</vt:lpstr>
      <vt:lpstr>Times new roman</vt:lpstr>
      <vt:lpstr>Title &amp; Bullets</vt:lpstr>
      <vt:lpstr>Title &amp; Subtitle</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Liam Whorriskey</cp:lastModifiedBy>
  <cp:revision>194</cp:revision>
  <dcterms:modified xsi:type="dcterms:W3CDTF">2019-04-29T11:37:20Z</dcterms:modified>
</cp:coreProperties>
</file>