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8" r:id="rId5"/>
    <p:sldId id="262" r:id="rId6"/>
    <p:sldId id="267" r:id="rId7"/>
    <p:sldId id="259" r:id="rId8"/>
    <p:sldId id="266" r:id="rId9"/>
    <p:sldId id="260" r:id="rId10"/>
    <p:sldId id="270" r:id="rId11"/>
    <p:sldId id="261" r:id="rId12"/>
    <p:sldId id="271" r:id="rId13"/>
    <p:sldId id="264" r:id="rId14"/>
    <p:sldId id="268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Lennon P.O.</a:t>
            </a:r>
          </a:p>
          <a:p>
            <a:r>
              <a:rPr lang="en-US" dirty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</a:p>
          <a:p>
            <a:r>
              <a:rPr lang="en-US" dirty="0"/>
              <a:t>Mary Walsh </a:t>
            </a:r>
            <a:r>
              <a:rPr lang="en-US" dirty="0" err="1"/>
              <a:t>McGinty</a:t>
            </a:r>
            <a:endParaRPr lang="en-US" dirty="0"/>
          </a:p>
          <a:p>
            <a:r>
              <a:rPr lang="en-US" dirty="0" err="1"/>
              <a:t>Joji</a:t>
            </a:r>
            <a:r>
              <a:rPr lang="en-US" dirty="0"/>
              <a:t> </a:t>
            </a:r>
            <a:r>
              <a:rPr lang="en-US" dirty="0" err="1"/>
              <a:t>Thokala</a:t>
            </a:r>
            <a:endParaRPr lang="en-US" dirty="0"/>
          </a:p>
          <a:p>
            <a:r>
              <a:rPr lang="en-US" dirty="0"/>
              <a:t>Matthew Mc </a:t>
            </a:r>
            <a:r>
              <a:rPr lang="en-US" dirty="0" err="1"/>
              <a:t>Colgan</a:t>
            </a:r>
            <a:endParaRPr lang="en-US" dirty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/>
              <a:t>Gadhiraju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/>
              <a:t>Colin 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138518"/>
          </a:xfrm>
        </p:spPr>
        <p:txBody>
          <a:bodyPr/>
          <a:lstStyle/>
          <a:p>
            <a:r>
              <a:rPr lang="en-IE" dirty="0"/>
              <a:t>System Context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640541"/>
            <a:ext cx="9816353" cy="4545106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919F-DBB5-47C7-92A4-2D9B367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349858"/>
            <a:ext cx="10898154" cy="397566"/>
          </a:xfrm>
        </p:spPr>
        <p:txBody>
          <a:bodyPr>
            <a:noAutofit/>
          </a:bodyPr>
          <a:lstStyle/>
          <a:p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Branch  &amp; Documentation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52DD1-AC36-4ADF-A7C9-1959FECD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70" y="989045"/>
            <a:ext cx="9423315" cy="2032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FB6F5-FE14-419A-B0AE-9FF4B4F2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3486648"/>
            <a:ext cx="9420225" cy="2826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818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 /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8165"/>
            <a:ext cx="9905998" cy="5145741"/>
          </a:xfrm>
        </p:spPr>
        <p:txBody>
          <a:bodyPr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Security is still in the planning stage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groups permissions are in progress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monitoring Via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Proposed Standards 	to be adopted 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SOX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ISO27000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HIPAA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NIST		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89" y="0"/>
            <a:ext cx="9905998" cy="1398494"/>
          </a:xfrm>
        </p:spPr>
        <p:txBody>
          <a:bodyPr/>
          <a:lstStyle/>
          <a:p>
            <a:r>
              <a:rPr lang="en-IE" dirty="0"/>
              <a:t>Service Level Agreement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8" y="1389529"/>
            <a:ext cx="9637058" cy="4858871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B85F-3116-42E8-AED7-4557E08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701-F1C1-41B3-8CC9-FA6AEFAD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638"/>
            <a:ext cx="9905998" cy="731520"/>
          </a:xfrm>
        </p:spPr>
        <p:txBody>
          <a:bodyPr/>
          <a:lstStyle/>
          <a:p>
            <a:r>
              <a:rPr lang="en-IE" dirty="0"/>
              <a:t>Schedule 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882595"/>
            <a:ext cx="11306755" cy="4908605"/>
          </a:xfrm>
        </p:spPr>
        <p:txBody>
          <a:bodyPr/>
          <a:lstStyle/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currently in the Prototype Development stage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planning to go live in the second quarter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Environments are running on VMs hosted by LYIT Datacentre (Scalable)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No patents sought to date or intellectual property issues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Due to project limitations Open Source software has been used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SLA draft is in place to be signed off by Project Owner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23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/>
              <a:t>CrowSoft</a:t>
            </a:r>
            <a:r>
              <a:rPr lang="en-US" b="1" dirty="0"/>
              <a:t> Agile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282" y="1210235"/>
            <a:ext cx="9368118" cy="4751294"/>
          </a:xfrm>
          <a:prstGeom prst="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/>
              <a:t>JIRA Sprint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6651812" cy="5477435"/>
          </a:xfrm>
          <a:prstGeom prst="roundRect">
            <a:avLst/>
          </a:prstGeom>
          <a:solidFill>
            <a:schemeClr val="tx1"/>
          </a:solidFill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70212"/>
            <a:ext cx="5961530" cy="487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7952" y="340659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Retrospective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2" y="1470212"/>
            <a:ext cx="3989295" cy="4760259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</a:rPr>
              <a:t>Development Environment 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44988" y="735106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8" y="3371363"/>
            <a:ext cx="2365310" cy="25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95" y="4293484"/>
            <a:ext cx="223858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176" y="4242919"/>
            <a:ext cx="14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0" y="5065059"/>
            <a:ext cx="11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62000" y="2284623"/>
            <a:ext cx="277907" cy="18198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flipV="1">
            <a:off x="1120587" y="2284623"/>
            <a:ext cx="259977" cy="180190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 rot="18963487">
            <a:off x="1576809" y="3778448"/>
            <a:ext cx="1404531" cy="2466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4948517" y="2537011"/>
            <a:ext cx="1479177" cy="2958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1570583">
            <a:off x="7849996" y="3166931"/>
            <a:ext cx="1703294" cy="28687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618057">
            <a:off x="10287443" y="4180347"/>
            <a:ext cx="805427" cy="21709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/>
              <a:t>DevOps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322729"/>
            <a:ext cx="3747248" cy="1255059"/>
          </a:xfrm>
        </p:spPr>
        <p:txBody>
          <a:bodyPr/>
          <a:lstStyle/>
          <a:p>
            <a:r>
              <a:rPr lang="en-US" b="1" dirty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326776"/>
            <a:ext cx="3048000" cy="5091956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1959</TotalTime>
  <Words>225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Britannic Bold</vt:lpstr>
      <vt:lpstr>Centaur</vt:lpstr>
      <vt:lpstr>Century Gothic</vt:lpstr>
      <vt:lpstr>Courier New</vt:lpstr>
      <vt:lpstr>Mesh</vt:lpstr>
      <vt:lpstr>CrowSoft Technologies</vt:lpstr>
      <vt:lpstr>Purpose Online Business Intelligence to analyze building suitability and running costs. </vt:lpstr>
      <vt:lpstr>Schedule / Goals</vt:lpstr>
      <vt:lpstr>Technologies &amp; DevOps Process </vt:lpstr>
      <vt:lpstr>CrowSoft Agile Process</vt:lpstr>
      <vt:lpstr>JIRA Sprint</vt:lpstr>
      <vt:lpstr>Development Environment  </vt:lpstr>
      <vt:lpstr>DevOps Pipeline</vt:lpstr>
      <vt:lpstr>Software Stack </vt:lpstr>
      <vt:lpstr>System Context</vt:lpstr>
      <vt:lpstr>Code Repository </vt:lpstr>
      <vt:lpstr>GitHub DeV Branch  &amp; Documentation Branch</vt:lpstr>
      <vt:lpstr>Security / Risk</vt:lpstr>
      <vt:lpstr>Service Level Agreement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Colin Kenny</cp:lastModifiedBy>
  <cp:revision>48</cp:revision>
  <dcterms:created xsi:type="dcterms:W3CDTF">2019-04-03T10:22:16Z</dcterms:created>
  <dcterms:modified xsi:type="dcterms:W3CDTF">2019-04-08T14:17:18Z</dcterms:modified>
</cp:coreProperties>
</file>