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 smtClean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286248"/>
            <a:ext cx="9740347" cy="1184744"/>
          </a:xfrm>
        </p:spPr>
        <p:txBody>
          <a:bodyPr/>
          <a:lstStyle/>
          <a:p>
            <a:r>
              <a:rPr lang="en-US" dirty="0"/>
              <a:t>Agile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0547" y="1701579"/>
            <a:ext cx="9819860" cy="45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590799" y="4975412"/>
            <a:ext cx="2766653" cy="170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</a:p>
          <a:p>
            <a:pPr algn="ctr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algn="ctr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400799" y="4975412"/>
            <a:ext cx="2653554" cy="1703293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9762565" y="340659"/>
            <a:ext cx="2124635" cy="27766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To Be Implemented</a:t>
            </a:r>
            <a:endParaRPr 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5" y="1235066"/>
            <a:ext cx="3854824" cy="418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05" y="1107255"/>
            <a:ext cx="3818703" cy="435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718"/>
            <a:ext cx="9905998" cy="7870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Progress to date  </a:t>
            </a:r>
            <a:r>
              <a:rPr lang="en-US" sz="2200" b="1" dirty="0" smtClean="0">
                <a:effectLst/>
              </a:rPr>
              <a:t>Development Environment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79294" y="878542"/>
            <a:ext cx="1703294" cy="200891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Planning</a:t>
            </a:r>
          </a:p>
          <a:p>
            <a:pPr algn="ctr"/>
            <a:r>
              <a:rPr lang="en-US" sz="1600" dirty="0" smtClean="0"/>
              <a:t>Collaboration</a:t>
            </a:r>
            <a:endParaRPr lang="en-US" sz="1600" dirty="0"/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79295" y="3123269"/>
            <a:ext cx="1703294" cy="126943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Build Tools</a:t>
            </a:r>
            <a:endParaRPr lang="en-US" sz="1600" dirty="0"/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9" y="3349313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6" y="4009256"/>
            <a:ext cx="1385526" cy="217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2" y="2745816"/>
            <a:ext cx="1995372" cy="865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3" y="3325254"/>
            <a:ext cx="1272988" cy="874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" y="1322792"/>
            <a:ext cx="950927" cy="667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3" y="2425668"/>
            <a:ext cx="1672641" cy="4617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66" y="866737"/>
            <a:ext cx="1810871" cy="862252"/>
          </a:xfrm>
          <a:prstGeom prst="rect">
            <a:avLst/>
          </a:prstGeom>
        </p:spPr>
      </p:pic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2759" y="3446120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7209" y="1781619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071" y="2498161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2191" y="1864745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9870141" y="2518738"/>
            <a:ext cx="190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Performance Tests</a:t>
            </a:r>
            <a:endParaRPr lang="en-I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4136" y="366877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19855" y="2745816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82983" y="3041957"/>
            <a:ext cx="1157753" cy="716029"/>
          </a:xfrm>
          <a:prstGeom prst="rect">
            <a:avLst/>
          </a:prstGeom>
          <a:noFill/>
        </p:spPr>
      </p:pic>
      <p:pic>
        <p:nvPicPr>
          <p:cNvPr id="37" name="Picture 36" descr="Related image">
            <a:extLst>
              <a:ext uri="{FF2B5EF4-FFF2-40B4-BE49-F238E27FC236}">
                <a16:creationId xmlns:a16="http://schemas.microsoft.com/office/drawing/2014/main" xmlns="" id="{C466CB66-BA6D-41F0-AB1B-62C68C6A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273552" y="1559859"/>
            <a:ext cx="1407459" cy="32313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9762565" y="1971703"/>
            <a:ext cx="1555378" cy="67786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6051176" y="735106"/>
            <a:ext cx="35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0"/>
            <a:ext cx="3747248" cy="1144988"/>
          </a:xfrm>
        </p:spPr>
        <p:txBody>
          <a:bodyPr/>
          <a:lstStyle/>
          <a:p>
            <a:r>
              <a:rPr lang="en-US" b="1" dirty="0" smtClean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084728"/>
            <a:ext cx="3048000" cy="382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4" y="1039906"/>
            <a:ext cx="1568823" cy="169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9" y="1039906"/>
            <a:ext cx="2510118" cy="1837765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7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1D838972-D107-4FC0-86F6-111F21BB8F67}"/>
              </a:ext>
            </a:extLst>
          </p:cNvPr>
          <p:cNvSpPr/>
          <p:nvPr/>
        </p:nvSpPr>
        <p:spPr>
          <a:xfrm>
            <a:off x="1556143" y="2480504"/>
            <a:ext cx="1583933" cy="1727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361B1F7-61DA-41EA-A158-80D47FBC601B}"/>
              </a:ext>
            </a:extLst>
          </p:cNvPr>
          <p:cNvSpPr/>
          <p:nvPr/>
        </p:nvSpPr>
        <p:spPr>
          <a:xfrm>
            <a:off x="1556143" y="4380280"/>
            <a:ext cx="1813729" cy="17365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6" y="4848713"/>
            <a:ext cx="740301" cy="7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026577BB-D8B8-49E0-8B70-1B84A8B8C33B}"/>
              </a:ext>
            </a:extLst>
          </p:cNvPr>
          <p:cNvSpPr/>
          <p:nvPr/>
        </p:nvSpPr>
        <p:spPr>
          <a:xfrm>
            <a:off x="6063856" y="746006"/>
            <a:ext cx="4368565" cy="13899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56" y="5686913"/>
            <a:ext cx="1385526" cy="232768"/>
          </a:xfrm>
          <a:prstGeom prst="rect">
            <a:avLst/>
          </a:prstGeom>
        </p:spPr>
      </p:pic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D5A10EA0-9538-4294-9A39-376087F91AA9}"/>
              </a:ext>
            </a:extLst>
          </p:cNvPr>
          <p:cNvSpPr/>
          <p:nvPr/>
        </p:nvSpPr>
        <p:spPr>
          <a:xfrm>
            <a:off x="3607285" y="740035"/>
            <a:ext cx="2227971" cy="13684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46" name="Rectangle: Rounded Corners 1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6E1CC74-9639-445F-9926-FC0AF8932A1A}"/>
              </a:ext>
            </a:extLst>
          </p:cNvPr>
          <p:cNvSpPr/>
          <p:nvPr/>
        </p:nvSpPr>
        <p:spPr>
          <a:xfrm>
            <a:off x="1559979" y="724637"/>
            <a:ext cx="1813729" cy="1588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56" y="1114913"/>
            <a:ext cx="1752600" cy="5230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56" y="1343513"/>
            <a:ext cx="771645" cy="609600"/>
          </a:xfrm>
          <a:prstGeom prst="rect">
            <a:avLst/>
          </a:prstGeom>
        </p:spPr>
      </p:pic>
      <p:pic>
        <p:nvPicPr>
          <p:cNvPr id="49" name="Picture 48" descr="Related image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86" y="1966500"/>
            <a:ext cx="5458459" cy="30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6" y="1343513"/>
            <a:ext cx="950927" cy="71319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87597" y="426452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211599" y="2208827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56" y="1114913"/>
            <a:ext cx="1534416" cy="49348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82263" y="194009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: Rounded Corners 46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1A4C5F64-6070-4AA7-B3C8-B87CA784202B}"/>
              </a:ext>
            </a:extLst>
          </p:cNvPr>
          <p:cNvSpPr/>
          <p:nvPr/>
        </p:nvSpPr>
        <p:spPr>
          <a:xfrm>
            <a:off x="3752546" y="4973906"/>
            <a:ext cx="4292509" cy="1159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Automated Testing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56" y="5229713"/>
            <a:ext cx="1361063" cy="862456"/>
          </a:xfrm>
          <a:prstGeom prst="rect">
            <a:avLst/>
          </a:prstGeom>
        </p:spPr>
      </p:pic>
      <p:sp>
        <p:nvSpPr>
          <p:cNvPr id="57" name="Rectangle: Rounded Corners 5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40DDAFC7-2343-4D18-84DB-27D82A318D14}"/>
              </a:ext>
            </a:extLst>
          </p:cNvPr>
          <p:cNvSpPr/>
          <p:nvPr/>
        </p:nvSpPr>
        <p:spPr>
          <a:xfrm>
            <a:off x="8395995" y="2266906"/>
            <a:ext cx="2036425" cy="1727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58" name="Rectangle: Rounded Corners 64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46AFC2AF-CFE6-4A1C-A681-9C5F8CDC4E08}"/>
              </a:ext>
            </a:extLst>
          </p:cNvPr>
          <p:cNvSpPr/>
          <p:nvPr/>
        </p:nvSpPr>
        <p:spPr>
          <a:xfrm>
            <a:off x="8405321" y="4241552"/>
            <a:ext cx="2053430" cy="1860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548054" y="423068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3003466" y="310654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682856" y="2105513"/>
            <a:ext cx="1078584" cy="27353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375959" y="4140992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739240" y="194176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918722" y="3390886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5" name="Picture 64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06256" y="4924913"/>
            <a:ext cx="833438" cy="533400"/>
          </a:xfrm>
          <a:prstGeom prst="rect">
            <a:avLst/>
          </a:prstGeom>
          <a:noFill/>
        </p:spPr>
      </p:pic>
      <p:pic>
        <p:nvPicPr>
          <p:cNvPr id="66" name="Picture 65" descr="Image result for slack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6656" y="3019913"/>
            <a:ext cx="1143000" cy="1066800"/>
          </a:xfrm>
          <a:prstGeom prst="rect">
            <a:avLst/>
          </a:prstGeom>
          <a:noFill/>
        </p:spPr>
      </p:pic>
      <p:pic>
        <p:nvPicPr>
          <p:cNvPr id="67" name="Picture 66" descr="Image result for Zoom.us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72856" y="3858113"/>
            <a:ext cx="1005840" cy="228600"/>
          </a:xfrm>
          <a:prstGeom prst="rect">
            <a:avLst/>
          </a:prstGeom>
          <a:noFill/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6656" y="3019913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0"/>
          <p:cNvSpPr txBox="1"/>
          <p:nvPr/>
        </p:nvSpPr>
        <p:spPr>
          <a:xfrm>
            <a:off x="6368656" y="553451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Performance Tests</a:t>
            </a:r>
            <a:endParaRPr lang="en-I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70" name="Picture 69" descr="Related im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056" y="5382113"/>
            <a:ext cx="1099037" cy="457200"/>
          </a:xfrm>
          <a:prstGeom prst="rect">
            <a:avLst/>
          </a:prstGeom>
          <a:noFill/>
        </p:spPr>
      </p:pic>
      <p:pic>
        <p:nvPicPr>
          <p:cNvPr id="71" name="Picture 70" descr="Related imag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30856" y="2943713"/>
            <a:ext cx="1507601" cy="397002"/>
          </a:xfrm>
          <a:prstGeom prst="rect">
            <a:avLst/>
          </a:prstGeom>
          <a:noFill/>
        </p:spPr>
      </p:pic>
      <p:pic>
        <p:nvPicPr>
          <p:cNvPr id="72" name="Picture 71" descr="Related imag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11856" y="3248513"/>
            <a:ext cx="765175" cy="765175"/>
          </a:xfrm>
          <a:prstGeom prst="rect">
            <a:avLst/>
          </a:prstGeom>
          <a:noFill/>
        </p:spPr>
      </p:pic>
      <p:pic>
        <p:nvPicPr>
          <p:cNvPr id="73" name="Picture 72" descr="Image result for monit icon images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78456" y="4772513"/>
            <a:ext cx="2057400" cy="955222"/>
          </a:xfrm>
          <a:prstGeom prst="rect">
            <a:avLst/>
          </a:prstGeom>
          <a:noFill/>
        </p:spPr>
      </p:pic>
      <p:pic>
        <p:nvPicPr>
          <p:cNvPr id="74" name="Picture 73" descr="Image result for gradle ico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59256" y="1648313"/>
            <a:ext cx="1363148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704</TotalTime>
  <Words>162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CrowSoft Technologies</vt:lpstr>
      <vt:lpstr>Purpose Online Business Intelligence to analyze building suitability and running costs. </vt:lpstr>
      <vt:lpstr>Technologies &amp; DevOps Process </vt:lpstr>
      <vt:lpstr>Agile Process</vt:lpstr>
      <vt:lpstr>Progress to date  Development Environment  </vt:lpstr>
      <vt:lpstr>Software Stack </vt:lpstr>
      <vt:lpstr>Code Repository </vt:lpstr>
      <vt:lpstr>Security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22</cp:revision>
  <dcterms:created xsi:type="dcterms:W3CDTF">2019-04-03T10:22:16Z</dcterms:created>
  <dcterms:modified xsi:type="dcterms:W3CDTF">2019-04-04T22:02:32Z</dcterms:modified>
</cp:coreProperties>
</file>