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46753B-1CBA-40BC-BB74-CA1BFC259E4F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860702E-779E-4CA2-9A1D-C96F979818A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53B-1CBA-40BC-BB74-CA1BFC259E4F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702E-779E-4CA2-9A1D-C96F979818A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53B-1CBA-40BC-BB74-CA1BFC259E4F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702E-779E-4CA2-9A1D-C96F979818A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53B-1CBA-40BC-BB74-CA1BFC259E4F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702E-779E-4CA2-9A1D-C96F979818AE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53B-1CBA-40BC-BB74-CA1BFC259E4F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702E-779E-4CA2-9A1D-C96F979818AE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53B-1CBA-40BC-BB74-CA1BFC259E4F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702E-779E-4CA2-9A1D-C96F979818AE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53B-1CBA-40BC-BB74-CA1BFC259E4F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702E-779E-4CA2-9A1D-C96F979818AE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53B-1CBA-40BC-BB74-CA1BFC259E4F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702E-779E-4CA2-9A1D-C96F979818AE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53B-1CBA-40BC-BB74-CA1BFC259E4F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702E-779E-4CA2-9A1D-C96F979818A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246753B-1CBA-40BC-BB74-CA1BFC259E4F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702E-779E-4CA2-9A1D-C96F979818AE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46753B-1CBA-40BC-BB74-CA1BFC259E4F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860702E-779E-4CA2-9A1D-C96F979818AE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46753B-1CBA-40BC-BB74-CA1BFC259E4F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860702E-779E-4CA2-9A1D-C96F979818AE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/>
              <a:t>CrowSoft</a:t>
            </a:r>
            <a:br>
              <a:rPr lang="en-IE" dirty="0"/>
            </a:br>
            <a:r>
              <a:rPr lang="en-IE" dirty="0"/>
              <a:t>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Michael McFadden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F0163E-9806-4CF7-9E08-0513881D5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Modes of communication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2000" i="1" dirty="0"/>
              <a:t>Slack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2000" i="1" dirty="0"/>
              <a:t>Zoom</a:t>
            </a: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GB" sz="2700" dirty="0"/>
              <a:t>Rotating Scrum Master role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2700" dirty="0"/>
              <a:t>The 4 Scrum Ceremonies	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1800" i="1" dirty="0"/>
              <a:t>  </a:t>
            </a:r>
            <a:r>
              <a:rPr lang="en-GB" sz="2000" i="1" dirty="0"/>
              <a:t>Sprint Planning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2000" i="1" dirty="0"/>
              <a:t>  Daily Standup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2000" i="1" dirty="0"/>
              <a:t>  Sprint Review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2000" i="1" dirty="0"/>
              <a:t>  Sprint Retrospective</a:t>
            </a:r>
          </a:p>
          <a:p>
            <a:pPr marL="109728" lvl="1" indent="0">
              <a:spcBef>
                <a:spcPts val="400"/>
              </a:spcBef>
              <a:buClr>
                <a:srgbClr val="2DA2BF"/>
              </a:buClr>
              <a:buSzPct val="68000"/>
              <a:buNone/>
            </a:pPr>
            <a:r>
              <a:rPr lang="en-GB" sz="2700" dirty="0">
                <a:solidFill>
                  <a:prstClr val="black"/>
                </a:solidFill>
              </a:rPr>
              <a:t>	</a:t>
            </a:r>
          </a:p>
          <a:p>
            <a:pPr marL="633222" lvl="2" indent="-285750">
              <a:spcBef>
                <a:spcPts val="400"/>
              </a:spcBef>
              <a:buSzPct val="68000"/>
            </a:pPr>
            <a:endParaRPr lang="en-GB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CFF62-4B49-49BC-83D6-C36D9680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65447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47CA7C-2A23-4513-94A6-0D45A95BB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1 week Sprints</a:t>
            </a:r>
          </a:p>
          <a:p>
            <a:pPr lvl="0">
              <a:lnSpc>
                <a:spcPct val="115000"/>
              </a:lnSpc>
            </a:pPr>
            <a:r>
              <a:rPr lang="en-US" dirty="0"/>
              <a:t>Hosted by Scrum Master  (Alternate each week)</a:t>
            </a:r>
            <a:endParaRPr lang="en-GB" dirty="0"/>
          </a:p>
          <a:p>
            <a:pPr lvl="0">
              <a:lnSpc>
                <a:spcPct val="115000"/>
              </a:lnSpc>
            </a:pPr>
            <a:r>
              <a:rPr lang="en-US" dirty="0"/>
              <a:t>Apply a Sprint goal</a:t>
            </a:r>
          </a:p>
          <a:p>
            <a:pPr lvl="0">
              <a:lnSpc>
                <a:spcPct val="115000"/>
              </a:lnSpc>
            </a:pPr>
            <a:r>
              <a:rPr lang="en-US" dirty="0"/>
              <a:t>Prioritize backlog Stories, assign to Epic, estimate story, pull into Sprint and assign to team member </a:t>
            </a:r>
          </a:p>
          <a:p>
            <a:pPr lvl="0">
              <a:lnSpc>
                <a:spcPct val="115000"/>
              </a:lnSpc>
            </a:pPr>
            <a:r>
              <a:rPr lang="en-GB" dirty="0"/>
              <a:t>Manage total Sprint story points according to previous Sprint</a:t>
            </a:r>
          </a:p>
          <a:p>
            <a:pPr marL="457200" lvl="0" indent="-457200">
              <a:lnSpc>
                <a:spcPct val="115000"/>
              </a:lnSpc>
              <a:buFont typeface="Wingdings" panose="05000000000000000000" pitchFamily="2" charset="2"/>
              <a:buChar char="ü"/>
            </a:pP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A4E0A7-991E-4815-A948-C87FF2EF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Sprint Planning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10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A7A82A-9685-46CD-A164-95205D61E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lnSpc>
                <a:spcPct val="115000"/>
              </a:lnSpc>
            </a:pPr>
            <a:r>
              <a:rPr lang="en-US" sz="2900" dirty="0"/>
              <a:t>Hosted by Scrum Master (Twice a week)</a:t>
            </a:r>
            <a:endParaRPr lang="en-GB" sz="2900" dirty="0"/>
          </a:p>
          <a:p>
            <a:pPr lvl="0">
              <a:lnSpc>
                <a:spcPct val="115000"/>
              </a:lnSpc>
            </a:pPr>
            <a:r>
              <a:rPr lang="en-GB" sz="2900" dirty="0"/>
              <a:t>Attendance</a:t>
            </a:r>
          </a:p>
          <a:p>
            <a:pPr marL="603504" lvl="2" indent="-256032">
              <a:lnSpc>
                <a:spcPct val="115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2300" i="1" dirty="0"/>
              <a:t>Scrum Master </a:t>
            </a:r>
          </a:p>
          <a:p>
            <a:pPr marL="603504" lvl="2" indent="-256032">
              <a:lnSpc>
                <a:spcPct val="115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2300" i="1" dirty="0"/>
              <a:t>Development Team</a:t>
            </a:r>
          </a:p>
          <a:p>
            <a:pPr marL="603504" lvl="2" indent="-256032">
              <a:lnSpc>
                <a:spcPct val="115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2300" i="1" dirty="0"/>
              <a:t>PO (Optional)</a:t>
            </a:r>
          </a:p>
          <a:p>
            <a:pPr lvl="0">
              <a:lnSpc>
                <a:spcPct val="115000"/>
              </a:lnSpc>
            </a:pPr>
            <a:r>
              <a:rPr lang="en-US" sz="2900" dirty="0"/>
              <a:t>15 Mins Standup – Monday 9:30pm, Friday 9:30am </a:t>
            </a:r>
            <a:endParaRPr lang="en-GB" sz="2900" dirty="0"/>
          </a:p>
          <a:p>
            <a:pPr lvl="0">
              <a:lnSpc>
                <a:spcPct val="115000"/>
              </a:lnSpc>
            </a:pPr>
            <a:r>
              <a:rPr lang="en-GB" sz="2900" dirty="0"/>
              <a:t>Stand up Structure</a:t>
            </a:r>
          </a:p>
          <a:p>
            <a:pPr marL="603504" lvl="2" indent="-256032">
              <a:lnSpc>
                <a:spcPct val="115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300" i="1" dirty="0"/>
              <a:t>What I did? </a:t>
            </a:r>
            <a:endParaRPr lang="en-GB" sz="2300" i="1" dirty="0"/>
          </a:p>
          <a:p>
            <a:pPr marL="603504" lvl="2" indent="-256032">
              <a:lnSpc>
                <a:spcPct val="115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300" i="1" dirty="0"/>
              <a:t>What I will do? </a:t>
            </a:r>
            <a:endParaRPr lang="en-GB" sz="2300" i="1" dirty="0"/>
          </a:p>
          <a:p>
            <a:pPr marL="603504" lvl="2" indent="-256032">
              <a:lnSpc>
                <a:spcPct val="115000"/>
              </a:lnSpc>
              <a:spcBef>
                <a:spcPts val="400"/>
              </a:spcBef>
              <a:spcAft>
                <a:spcPts val="1000"/>
              </a:spcAft>
              <a:buSzPct val="68000"/>
              <a:buFont typeface="Wingdings 3"/>
              <a:buChar char=""/>
            </a:pPr>
            <a:r>
              <a:rPr lang="en-US" sz="2300" i="1" dirty="0"/>
              <a:t>What was my impediment?</a:t>
            </a:r>
          </a:p>
          <a:p>
            <a:pPr lvl="0">
              <a:lnSpc>
                <a:spcPct val="115000"/>
              </a:lnSpc>
            </a:pPr>
            <a:r>
              <a:rPr lang="en-GB" sz="2900" dirty="0"/>
              <a:t>Pass the ball 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43EA90-D27D-4F1E-AFA2-FC14A15E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Daily Standup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6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358AA5-B48A-47EF-BD3F-86B41FFD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dirty="0"/>
              <a:t>Hosted by Scrum Master</a:t>
            </a:r>
          </a:p>
          <a:p>
            <a:pPr lvl="0">
              <a:lnSpc>
                <a:spcPct val="115000"/>
              </a:lnSpc>
            </a:pPr>
            <a:r>
              <a:rPr lang="en-GB" sz="2900" dirty="0"/>
              <a:t>Attendance</a:t>
            </a:r>
          </a:p>
          <a:p>
            <a:pPr marL="603504" lvl="2" indent="-256032">
              <a:lnSpc>
                <a:spcPct val="115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1900" i="1" dirty="0"/>
              <a:t>Scrum Master </a:t>
            </a:r>
          </a:p>
          <a:p>
            <a:pPr marL="603504" lvl="2" indent="-256032">
              <a:lnSpc>
                <a:spcPct val="115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1900" i="1" dirty="0"/>
              <a:t>Development Team</a:t>
            </a:r>
          </a:p>
          <a:p>
            <a:pPr marL="603504" lvl="2" indent="-256032">
              <a:lnSpc>
                <a:spcPct val="115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1900" i="1" dirty="0"/>
              <a:t>PO </a:t>
            </a:r>
          </a:p>
          <a:p>
            <a:pPr>
              <a:lnSpc>
                <a:spcPct val="115000"/>
              </a:lnSpc>
            </a:pPr>
            <a:r>
              <a:rPr lang="en-US" dirty="0"/>
              <a:t>Duration 1hr</a:t>
            </a:r>
          </a:p>
          <a:p>
            <a:pPr>
              <a:lnSpc>
                <a:spcPct val="115000"/>
              </a:lnSpc>
            </a:pPr>
            <a:r>
              <a:rPr lang="en-US" dirty="0"/>
              <a:t>After each sprint </a:t>
            </a:r>
            <a:endParaRPr lang="en-GB" dirty="0"/>
          </a:p>
          <a:p>
            <a:pPr>
              <a:lnSpc>
                <a:spcPct val="115000"/>
              </a:lnSpc>
            </a:pPr>
            <a:r>
              <a:rPr lang="en-GB" dirty="0"/>
              <a:t>Showcase all of the work that has been completed</a:t>
            </a:r>
          </a:p>
          <a:p>
            <a:pPr>
              <a:lnSpc>
                <a:spcPct val="115000"/>
              </a:lnSpc>
            </a:pPr>
            <a:r>
              <a:rPr lang="en-US" dirty="0"/>
              <a:t>Sprint Report</a:t>
            </a:r>
            <a:endParaRPr lang="en-GB" dirty="0"/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6227E-0758-4ADD-AC4D-38942981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Sprint Review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14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624F0B-E973-44C6-8F05-8A4E6C1D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 comments on Slack channel</a:t>
            </a:r>
          </a:p>
          <a:p>
            <a:r>
              <a:rPr lang="en-GB" dirty="0"/>
              <a:t>Retrospective Structure</a:t>
            </a:r>
          </a:p>
          <a:p>
            <a:pPr marL="603504" lvl="2" indent="-256032">
              <a:lnSpc>
                <a:spcPct val="95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1800" i="1" dirty="0"/>
              <a:t>What went well ? </a:t>
            </a:r>
          </a:p>
          <a:p>
            <a:pPr marL="603504" lvl="2" indent="-256032">
              <a:lnSpc>
                <a:spcPct val="95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1800" i="1" dirty="0"/>
              <a:t>What didn’t go so well ?</a:t>
            </a:r>
          </a:p>
          <a:p>
            <a:pPr marL="603504" lvl="2" indent="-256032">
              <a:lnSpc>
                <a:spcPct val="95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1800" i="1" dirty="0"/>
              <a:t>How can we improve ?</a:t>
            </a:r>
          </a:p>
          <a:p>
            <a:r>
              <a:rPr lang="en-GB" dirty="0"/>
              <a:t>Sprint Retrospective report</a:t>
            </a:r>
          </a:p>
          <a:p>
            <a:r>
              <a:rPr lang="en-GB" dirty="0"/>
              <a:t>Trends where visible</a:t>
            </a:r>
          </a:p>
          <a:p>
            <a:r>
              <a:rPr lang="en-GB" dirty="0"/>
              <a:t>Worked harder on areas of improvement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862A35-0C2E-4E1B-BAC8-043B4A58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Sprint Retrospective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020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B29512-BDDC-4A64-AE64-7607F16B6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Risk Management</a:t>
            </a:r>
          </a:p>
          <a:p>
            <a:r>
              <a:rPr lang="en-GB" dirty="0"/>
              <a:t>Disaster Recovery Document</a:t>
            </a:r>
          </a:p>
          <a:p>
            <a:pPr marL="603504" lvl="2" indent="-256032">
              <a:lnSpc>
                <a:spcPct val="95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1800" i="1" dirty="0"/>
              <a:t>Personnel</a:t>
            </a:r>
          </a:p>
          <a:p>
            <a:pPr marL="603504" lvl="2" indent="-256032">
              <a:lnSpc>
                <a:spcPct val="95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1800" i="1" dirty="0"/>
              <a:t>Policy</a:t>
            </a:r>
          </a:p>
          <a:p>
            <a:pPr marL="603504" lvl="2" indent="-256032">
              <a:lnSpc>
                <a:spcPct val="95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1800" i="1" dirty="0"/>
              <a:t>Initiation</a:t>
            </a:r>
          </a:p>
          <a:p>
            <a:pPr marL="603504" lvl="2" indent="-256032">
              <a:lnSpc>
                <a:spcPct val="95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1800" i="1" dirty="0"/>
              <a:t>Response</a:t>
            </a:r>
          </a:p>
          <a:p>
            <a:pPr marL="603504" lvl="2" indent="-256032">
              <a:lnSpc>
                <a:spcPct val="95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1800" i="1" dirty="0"/>
              <a:t>Recovery</a:t>
            </a:r>
          </a:p>
          <a:p>
            <a:r>
              <a:rPr lang="en-GB" dirty="0"/>
              <a:t>Backup policy</a:t>
            </a:r>
          </a:p>
          <a:p>
            <a:r>
              <a:rPr lang="en-GB" dirty="0"/>
              <a:t>Restore procedures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039D18-B103-430A-AB0E-9B52A60E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Disaster Recovery</a:t>
            </a:r>
          </a:p>
        </p:txBody>
      </p:sp>
    </p:spTree>
    <p:extLst>
      <p:ext uri="{BB962C8B-B14F-4D97-AF65-F5344CB8AC3E}">
        <p14:creationId xmlns:p14="http://schemas.microsoft.com/office/powerpoint/2010/main" val="3472962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1670</TotalTime>
  <Words>192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CrowSoft Project Presentation</vt:lpstr>
      <vt:lpstr>Scrum</vt:lpstr>
      <vt:lpstr>Sprint Planning </vt:lpstr>
      <vt:lpstr>Daily Standup </vt:lpstr>
      <vt:lpstr>Sprint Review </vt:lpstr>
      <vt:lpstr>Sprint Retrospective </vt:lpstr>
      <vt:lpstr>Disaster Recovery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Created</dc:title>
  <dc:creator>Charles Aylward</dc:creator>
  <cp:lastModifiedBy>Michael Mcfadden</cp:lastModifiedBy>
  <cp:revision>41</cp:revision>
  <dcterms:created xsi:type="dcterms:W3CDTF">2019-04-24T07:51:02Z</dcterms:created>
  <dcterms:modified xsi:type="dcterms:W3CDTF">2019-04-26T21:14:04Z</dcterms:modified>
</cp:coreProperties>
</file>